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21"/>
  </p:notesMasterIdLst>
  <p:sldIdLst>
    <p:sldId id="281" r:id="rId4"/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2" r:id="rId14"/>
    <p:sldId id="283" r:id="rId15"/>
    <p:sldId id="284" r:id="rId16"/>
    <p:sldId id="265" r:id="rId17"/>
    <p:sldId id="266" r:id="rId18"/>
    <p:sldId id="267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6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5/29/2024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29/05/2024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29/05/2024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29/05/2024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3141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1.Đặt tính rồi tính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700808"/>
            <a:ext cx="936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a</a:t>
            </a:r>
            <a:r>
              <a:rPr lang="en-US" sz="2800" smtClean="0"/>
              <a:t>. 53 + 4       57 – 4       </a:t>
            </a:r>
            <a:r>
              <a:rPr lang="en-US" sz="2800" smtClean="0">
                <a:solidFill>
                  <a:srgbClr val="FF0000"/>
                </a:solidFill>
              </a:rPr>
              <a:t>b</a:t>
            </a:r>
            <a:r>
              <a:rPr lang="en-US" sz="2800" smtClean="0"/>
              <a:t>. 65 + 3      68 -3       </a:t>
            </a:r>
            <a:r>
              <a:rPr lang="en-US" sz="2800" smtClean="0">
                <a:solidFill>
                  <a:srgbClr val="FF0000"/>
                </a:solidFill>
              </a:rPr>
              <a:t>c</a:t>
            </a:r>
            <a:r>
              <a:rPr lang="en-US" sz="2800" smtClean="0"/>
              <a:t>. 95 + 2      97 - 2</a:t>
            </a:r>
            <a:endParaRPr lang="en-US" sz="2800"/>
          </a:p>
        </p:txBody>
      </p:sp>
      <p:sp>
        <p:nvSpPr>
          <p:cNvPr id="4" name="TextBox 3"/>
          <p:cNvSpPr txBox="1"/>
          <p:nvPr/>
        </p:nvSpPr>
        <p:spPr>
          <a:xfrm>
            <a:off x="545023" y="2312609"/>
            <a:ext cx="973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 53</a:t>
            </a:r>
          </a:p>
          <a:p>
            <a:r>
              <a:rPr lang="en-US" sz="3200" u="sng" smtClean="0"/>
              <a:t>+   4</a:t>
            </a:r>
          </a:p>
          <a:p>
            <a:r>
              <a:rPr lang="en-US" sz="3200" smtClean="0"/>
              <a:t>   5 7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1979712" y="231260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 57</a:t>
            </a:r>
          </a:p>
          <a:p>
            <a:r>
              <a:rPr lang="en-US" sz="3200" u="sng" smtClean="0"/>
              <a:t>-    4</a:t>
            </a:r>
            <a:endParaRPr lang="en-US" sz="3200" u="sng"/>
          </a:p>
          <a:p>
            <a:r>
              <a:rPr lang="en-US" sz="3200"/>
              <a:t> </a:t>
            </a:r>
            <a:r>
              <a:rPr lang="en-US" sz="3200" smtClean="0"/>
              <a:t>  53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3635896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65</a:t>
            </a:r>
          </a:p>
          <a:p>
            <a:r>
              <a:rPr lang="en-US" sz="3200" u="sng" smtClean="0"/>
              <a:t>+  3</a:t>
            </a:r>
          </a:p>
          <a:p>
            <a:r>
              <a:rPr lang="en-US" sz="3200" smtClean="0"/>
              <a:t>  68 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5037589" y="2308773"/>
            <a:ext cx="797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68</a:t>
            </a:r>
          </a:p>
          <a:p>
            <a:r>
              <a:rPr lang="en-US" sz="3200" u="sng" smtClean="0"/>
              <a:t>-   3</a:t>
            </a:r>
          </a:p>
          <a:p>
            <a:r>
              <a:rPr lang="en-US" sz="3200" smtClean="0"/>
              <a:t>  65</a:t>
            </a:r>
            <a:endParaRPr lang="en-US" sz="3200"/>
          </a:p>
        </p:txBody>
      </p:sp>
      <p:sp>
        <p:nvSpPr>
          <p:cNvPr id="9" name="TextBox 8"/>
          <p:cNvSpPr txBox="1"/>
          <p:nvPr/>
        </p:nvSpPr>
        <p:spPr>
          <a:xfrm>
            <a:off x="6588224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95</a:t>
            </a:r>
          </a:p>
          <a:p>
            <a:r>
              <a:rPr lang="en-US" sz="3200" u="sng" smtClean="0"/>
              <a:t>+  2</a:t>
            </a:r>
          </a:p>
          <a:p>
            <a:r>
              <a:rPr lang="en-US" sz="3200" smtClean="0"/>
              <a:t>  97 </a:t>
            </a:r>
            <a:endParaRPr 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8028384" y="2312609"/>
            <a:ext cx="797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 </a:t>
            </a:r>
            <a:r>
              <a:rPr lang="en-US" sz="3200" smtClean="0"/>
              <a:t>97</a:t>
            </a:r>
          </a:p>
          <a:p>
            <a:r>
              <a:rPr lang="en-US" sz="3200" u="sng" smtClean="0"/>
              <a:t>-   2</a:t>
            </a:r>
          </a:p>
          <a:p>
            <a:r>
              <a:rPr lang="en-US" sz="3200" smtClean="0"/>
              <a:t>  95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5460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2. Số?</a:t>
            </a:r>
            <a:endParaRPr lang="en-US" sz="400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002842"/>
              </p:ext>
            </p:extLst>
          </p:nvPr>
        </p:nvGraphicFramePr>
        <p:xfrm>
          <a:off x="1400271" y="1550794"/>
          <a:ext cx="716703" cy="5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1840">
                <a:tc>
                  <a:txBody>
                    <a:bodyPr/>
                    <a:lstStyle/>
                    <a:p>
                      <a:r>
                        <a:rPr lang="en-US" sz="2400" smtClean="0"/>
                        <a:t>59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419872" y="1567644"/>
            <a:ext cx="720080" cy="6983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57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508104" y="1400582"/>
            <a:ext cx="1368151" cy="9144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53</a:t>
            </a:r>
            <a:endParaRPr lang="en-US" sz="24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16974" y="1916832"/>
            <a:ext cx="13028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6"/>
          </p:cNvCxnSpPr>
          <p:nvPr/>
        </p:nvCxnSpPr>
        <p:spPr>
          <a:xfrm>
            <a:off x="4139952" y="191683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9863" y="1529114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-2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4638359" y="1567644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- 4</a:t>
            </a:r>
            <a:endParaRPr lang="en-US" sz="2400"/>
          </a:p>
        </p:txBody>
      </p:sp>
      <p:sp>
        <p:nvSpPr>
          <p:cNvPr id="15" name="Isosceles Triangle 14"/>
          <p:cNvSpPr/>
          <p:nvPr/>
        </p:nvSpPr>
        <p:spPr>
          <a:xfrm>
            <a:off x="1414439" y="2996952"/>
            <a:ext cx="1060704" cy="9144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43</a:t>
            </a:r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3682752" y="2996952"/>
            <a:ext cx="9144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48</a:t>
            </a:r>
            <a:endParaRPr lang="en-US" sz="2400"/>
          </a:p>
        </p:txBody>
      </p:sp>
      <p:sp>
        <p:nvSpPr>
          <p:cNvPr id="17" name="5-Point Star 16"/>
          <p:cNvSpPr/>
          <p:nvPr/>
        </p:nvSpPr>
        <p:spPr>
          <a:xfrm>
            <a:off x="5652120" y="2780928"/>
            <a:ext cx="1296144" cy="105148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41</a:t>
            </a:r>
            <a:endParaRPr lang="en-US" sz="240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39752" y="3573016"/>
            <a:ext cx="13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</p:cNvCxnSpPr>
          <p:nvPr/>
        </p:nvCxnSpPr>
        <p:spPr>
          <a:xfrm>
            <a:off x="4597152" y="3454152"/>
            <a:ext cx="13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33864" y="3151458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+5</a:t>
            </a:r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4890191" y="3111351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-7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17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115</Words>
  <Application>Microsoft Office PowerPoint</Application>
  <PresentationFormat>On-screen Show (4:3)</PresentationFormat>
  <Paragraphs>58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Segoe UI</vt:lpstr>
      <vt:lpstr>黑体</vt:lpstr>
      <vt:lpstr>Tahoma</vt:lpstr>
      <vt:lpstr>Times New Roman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</cp:revision>
  <dcterms:created xsi:type="dcterms:W3CDTF">2020-08-22T06:14:00Z</dcterms:created>
  <dcterms:modified xsi:type="dcterms:W3CDTF">2024-05-29T15:44:17Z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