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20" r:id="rId4"/>
    <p:sldMasterId id="2147483732" r:id="rId5"/>
  </p:sldMasterIdLst>
  <p:notesMasterIdLst>
    <p:notesMasterId r:id="rId15"/>
  </p:notesMasterIdLst>
  <p:sldIdLst>
    <p:sldId id="745" r:id="rId6"/>
    <p:sldId id="746" r:id="rId7"/>
    <p:sldId id="722" r:id="rId8"/>
    <p:sldId id="770" r:id="rId9"/>
    <p:sldId id="2007577160" r:id="rId10"/>
    <p:sldId id="344" r:id="rId11"/>
    <p:sldId id="2007577161" r:id="rId12"/>
    <p:sldId id="781" r:id="rId13"/>
    <p:sldId id="20075771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6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8EE8C-AD1F-4FDB-B322-4188D3A7E12C}"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CA1E5-1536-44D6-B5A4-29A043FD6086}" type="slidenum">
              <a:rPr lang="en-US" smtClean="0"/>
              <a:t>‹#›</a:t>
            </a:fld>
            <a:endParaRPr lang="en-US"/>
          </a:p>
        </p:txBody>
      </p:sp>
    </p:spTree>
    <p:extLst>
      <p:ext uri="{BB962C8B-B14F-4D97-AF65-F5344CB8AC3E}">
        <p14:creationId xmlns:p14="http://schemas.microsoft.com/office/powerpoint/2010/main" val="225912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023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8343" indent="0" algn="ctr">
              <a:buNone/>
              <a:defRPr>
                <a:solidFill>
                  <a:schemeClr val="tx1">
                    <a:tint val="75000"/>
                  </a:schemeClr>
                </a:solidFill>
              </a:defRPr>
            </a:lvl2pPr>
            <a:lvl3pPr marL="916686" indent="0" algn="ctr">
              <a:buNone/>
              <a:defRPr>
                <a:solidFill>
                  <a:schemeClr val="tx1">
                    <a:tint val="75000"/>
                  </a:schemeClr>
                </a:solidFill>
              </a:defRPr>
            </a:lvl3pPr>
            <a:lvl4pPr marL="1375029" indent="0" algn="ctr">
              <a:buNone/>
              <a:defRPr>
                <a:solidFill>
                  <a:schemeClr val="tx1">
                    <a:tint val="75000"/>
                  </a:schemeClr>
                </a:solidFill>
              </a:defRPr>
            </a:lvl4pPr>
            <a:lvl5pPr marL="1833372" indent="0" algn="ctr">
              <a:buNone/>
              <a:defRPr>
                <a:solidFill>
                  <a:schemeClr val="tx1">
                    <a:tint val="75000"/>
                  </a:schemeClr>
                </a:solidFill>
              </a:defRPr>
            </a:lvl5pPr>
            <a:lvl6pPr marL="2291715" indent="0" algn="ctr">
              <a:buNone/>
              <a:defRPr>
                <a:solidFill>
                  <a:schemeClr val="tx1">
                    <a:tint val="75000"/>
                  </a:schemeClr>
                </a:solidFill>
              </a:defRPr>
            </a:lvl6pPr>
            <a:lvl7pPr marL="2750058" indent="0" algn="ctr">
              <a:buNone/>
              <a:defRPr>
                <a:solidFill>
                  <a:schemeClr val="tx1">
                    <a:tint val="75000"/>
                  </a:schemeClr>
                </a:solidFill>
              </a:defRPr>
            </a:lvl7pPr>
            <a:lvl8pPr marL="3208401" indent="0" algn="ctr">
              <a:buNone/>
              <a:defRPr>
                <a:solidFill>
                  <a:schemeClr val="tx1">
                    <a:tint val="75000"/>
                  </a:schemeClr>
                </a:solidFill>
              </a:defRPr>
            </a:lvl8pPr>
            <a:lvl9pPr marL="3666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5/29/2024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2116030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5/29/2024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17241186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5/29/2024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25759473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6E0E-D3EE-4CE0-B08A-90983745CA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9CC17AC-F4F3-4623-8D60-7466435D22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E949CC6-7CF2-48E1-B3CB-0277D839852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29/05/2024</a:t>
            </a:fld>
            <a:endParaRPr lang="vi-VN"/>
          </a:p>
        </p:txBody>
      </p:sp>
      <p:sp>
        <p:nvSpPr>
          <p:cNvPr id="5" name="Footer Placeholder 4">
            <a:extLst>
              <a:ext uri="{FF2B5EF4-FFF2-40B4-BE49-F238E27FC236}">
                <a16:creationId xmlns:a16="http://schemas.microsoft.com/office/drawing/2014/main" id="{CF17D0A5-6574-4C2E-A337-84AC2CCAE2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F1E5392-379E-42E8-820F-0AC1C51AD04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1872206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8E2A-D2A1-44AE-AC75-4325F2137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1A20683-B1F5-4F8E-9EE6-241400C657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7A83A2-BECE-45EC-90DD-24CEA447AD18}"/>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29/05/2024</a:t>
            </a:fld>
            <a:endParaRPr lang="vi-VN"/>
          </a:p>
        </p:txBody>
      </p:sp>
      <p:sp>
        <p:nvSpPr>
          <p:cNvPr id="5" name="Footer Placeholder 4">
            <a:extLst>
              <a:ext uri="{FF2B5EF4-FFF2-40B4-BE49-F238E27FC236}">
                <a16:creationId xmlns:a16="http://schemas.microsoft.com/office/drawing/2014/main" id="{D523C09D-BE68-4590-BBAA-3095926097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3302783-8D25-440B-B954-96B0E20B2139}"/>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8163042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AE98-1640-43F1-A00B-4F682DFDE2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61B6E53-4FD3-46E2-AEFF-D0590B3EE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18E82-DDA3-4AFF-B9DC-F0656F08834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29/05/2024</a:t>
            </a:fld>
            <a:endParaRPr lang="vi-VN"/>
          </a:p>
        </p:txBody>
      </p:sp>
      <p:sp>
        <p:nvSpPr>
          <p:cNvPr id="5" name="Footer Placeholder 4">
            <a:extLst>
              <a:ext uri="{FF2B5EF4-FFF2-40B4-BE49-F238E27FC236}">
                <a16:creationId xmlns:a16="http://schemas.microsoft.com/office/drawing/2014/main" id="{7031CE96-1245-43AA-95BA-2E8CDDED6B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256EFA4-29D0-4773-AD35-2602E47DA7C5}"/>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643864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C04-C055-4B92-BE54-B490C178C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39ECF81-413D-4F1C-8471-A7E188585C7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FC51F2-AA9D-430E-8B67-7CE97F79A4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8727AB4-2F03-4B92-9230-17E331CF5B1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29/05/2024</a:t>
            </a:fld>
            <a:endParaRPr lang="vi-VN"/>
          </a:p>
        </p:txBody>
      </p:sp>
      <p:sp>
        <p:nvSpPr>
          <p:cNvPr id="6" name="Footer Placeholder 5">
            <a:extLst>
              <a:ext uri="{FF2B5EF4-FFF2-40B4-BE49-F238E27FC236}">
                <a16:creationId xmlns:a16="http://schemas.microsoft.com/office/drawing/2014/main" id="{5046F5F4-A341-4C7A-BF23-C223F286F8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1E94FFA-7356-466A-B98B-415916C550A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746474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B09-DAF4-4D26-9C10-FCAE868DB4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131BFD9-073C-4E72-B64E-ABA2F3E57F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56A6-3012-47A5-9A2B-60FD2EC51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CBE547C-2DC2-44B1-81E8-A2263F74C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59F113-2950-4006-8B0E-49590C3122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43E91FA-D2E3-4E75-9430-725BD07EE38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29/05/2024</a:t>
            </a:fld>
            <a:endParaRPr lang="vi-VN"/>
          </a:p>
        </p:txBody>
      </p:sp>
      <p:sp>
        <p:nvSpPr>
          <p:cNvPr id="8" name="Footer Placeholder 7">
            <a:extLst>
              <a:ext uri="{FF2B5EF4-FFF2-40B4-BE49-F238E27FC236}">
                <a16:creationId xmlns:a16="http://schemas.microsoft.com/office/drawing/2014/main" id="{0BE62116-1A06-4B52-9D94-A3DB423BA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FC4ED293-85D1-45CA-8355-C962BC27388A}"/>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5474248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0EED-9ABD-41F1-91B7-48EF53EFFD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2B13893-6308-4AD4-AC46-CFF572A73CA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29/05/2024</a:t>
            </a:fld>
            <a:endParaRPr lang="vi-VN"/>
          </a:p>
        </p:txBody>
      </p:sp>
      <p:sp>
        <p:nvSpPr>
          <p:cNvPr id="4" name="Footer Placeholder 3">
            <a:extLst>
              <a:ext uri="{FF2B5EF4-FFF2-40B4-BE49-F238E27FC236}">
                <a16:creationId xmlns:a16="http://schemas.microsoft.com/office/drawing/2014/main" id="{57047E53-ADF9-4018-B285-484F72F9DA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B13C219-E152-4244-AE18-605F18F2579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5259950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0B1C-E878-4EE5-A7AB-99644AE0DDA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29/05/2024</a:t>
            </a:fld>
            <a:endParaRPr lang="vi-VN"/>
          </a:p>
        </p:txBody>
      </p:sp>
      <p:sp>
        <p:nvSpPr>
          <p:cNvPr id="3" name="Footer Placeholder 2">
            <a:extLst>
              <a:ext uri="{FF2B5EF4-FFF2-40B4-BE49-F238E27FC236}">
                <a16:creationId xmlns:a16="http://schemas.microsoft.com/office/drawing/2014/main" id="{93249EEA-E54A-4490-AB82-22994E2B0E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F7BAF8B6-1EAF-4BC2-8D3C-1360FD6FB9D3}"/>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2896455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36BE-94DE-4C4F-A21F-00A6173A72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E34D9E9-6224-4D3A-81A7-5BF43F5383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9874E44-04AE-4D8B-A314-CDEDC70EA8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24548-1F98-4715-A6E6-59351A7F8B7B}"/>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29/05/2024</a:t>
            </a:fld>
            <a:endParaRPr lang="vi-VN"/>
          </a:p>
        </p:txBody>
      </p:sp>
      <p:sp>
        <p:nvSpPr>
          <p:cNvPr id="6" name="Footer Placeholder 5">
            <a:extLst>
              <a:ext uri="{FF2B5EF4-FFF2-40B4-BE49-F238E27FC236}">
                <a16:creationId xmlns:a16="http://schemas.microsoft.com/office/drawing/2014/main" id="{06C56425-2DA8-4CC4-8D84-7A029A86A7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01C9C91-088B-41C6-B5E3-3C518F79068F}"/>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8767023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5/29/2024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12632238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D427-6A76-48C6-A08A-34E9A565C3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A7CC02E-BE6C-4762-83E0-F6DBF076D8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42F9E11-425B-4B2F-963B-C8DD296B95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0E335-8BB8-4C48-886F-B44D97940665}"/>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29/05/2024</a:t>
            </a:fld>
            <a:endParaRPr lang="vi-VN"/>
          </a:p>
        </p:txBody>
      </p:sp>
      <p:sp>
        <p:nvSpPr>
          <p:cNvPr id="6" name="Footer Placeholder 5">
            <a:extLst>
              <a:ext uri="{FF2B5EF4-FFF2-40B4-BE49-F238E27FC236}">
                <a16:creationId xmlns:a16="http://schemas.microsoft.com/office/drawing/2014/main" id="{80456B3D-A38B-4C31-8330-B15B75E60B0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58BE192-0B0A-4223-91C9-53A3E23CE9AD}"/>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7328717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98DD-7F4A-40D3-9973-AA190CB9D4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78E8B1-44BC-47A1-BEC1-754BB25877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0D777B-13B5-4925-9B95-DEBAEDDD343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29/05/2024</a:t>
            </a:fld>
            <a:endParaRPr lang="vi-VN"/>
          </a:p>
        </p:txBody>
      </p:sp>
      <p:sp>
        <p:nvSpPr>
          <p:cNvPr id="5" name="Footer Placeholder 4">
            <a:extLst>
              <a:ext uri="{FF2B5EF4-FFF2-40B4-BE49-F238E27FC236}">
                <a16:creationId xmlns:a16="http://schemas.microsoft.com/office/drawing/2014/main" id="{581770E3-0502-44FD-B205-C8E4D27C65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85786BC-051F-4000-8CD1-00D1EE4F989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1831698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AD344-F9C6-48B2-AB21-A4CFADED9E6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C5D109-A35E-41DB-A30C-371347684E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AB03B7-2893-4141-9121-F71A274A5411}"/>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29/05/2024</a:t>
            </a:fld>
            <a:endParaRPr lang="vi-VN"/>
          </a:p>
        </p:txBody>
      </p:sp>
      <p:sp>
        <p:nvSpPr>
          <p:cNvPr id="5" name="Footer Placeholder 4">
            <a:extLst>
              <a:ext uri="{FF2B5EF4-FFF2-40B4-BE49-F238E27FC236}">
                <a16:creationId xmlns:a16="http://schemas.microsoft.com/office/drawing/2014/main" id="{EEE56260-9862-4D60-AAB5-30BDAA69E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B92093-BD57-43CB-A839-D44D37F72CD0}"/>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6771599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93108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57132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8210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94632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2093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4169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89607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1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5">
                <a:solidFill>
                  <a:schemeClr val="tx1">
                    <a:tint val="75000"/>
                  </a:schemeClr>
                </a:solidFill>
              </a:defRPr>
            </a:lvl1pPr>
            <a:lvl2pPr marL="458343" indent="0">
              <a:buNone/>
              <a:defRPr sz="1805">
                <a:solidFill>
                  <a:schemeClr val="tx1">
                    <a:tint val="75000"/>
                  </a:schemeClr>
                </a:solidFill>
              </a:defRPr>
            </a:lvl2pPr>
            <a:lvl3pPr marL="916686" indent="0">
              <a:buNone/>
              <a:defRPr sz="1604">
                <a:solidFill>
                  <a:schemeClr val="tx1">
                    <a:tint val="75000"/>
                  </a:schemeClr>
                </a:solidFill>
              </a:defRPr>
            </a:lvl3pPr>
            <a:lvl4pPr marL="1375029" indent="0">
              <a:buNone/>
              <a:defRPr sz="1404">
                <a:solidFill>
                  <a:schemeClr val="tx1">
                    <a:tint val="75000"/>
                  </a:schemeClr>
                </a:solidFill>
              </a:defRPr>
            </a:lvl4pPr>
            <a:lvl5pPr marL="1833372" indent="0">
              <a:buNone/>
              <a:defRPr sz="1404">
                <a:solidFill>
                  <a:schemeClr val="tx1">
                    <a:tint val="75000"/>
                  </a:schemeClr>
                </a:solidFill>
              </a:defRPr>
            </a:lvl5pPr>
            <a:lvl6pPr marL="2291715" indent="0">
              <a:buNone/>
              <a:defRPr sz="1404">
                <a:solidFill>
                  <a:schemeClr val="tx1">
                    <a:tint val="75000"/>
                  </a:schemeClr>
                </a:solidFill>
              </a:defRPr>
            </a:lvl6pPr>
            <a:lvl7pPr marL="2750058" indent="0">
              <a:buNone/>
              <a:defRPr sz="1404">
                <a:solidFill>
                  <a:schemeClr val="tx1">
                    <a:tint val="75000"/>
                  </a:schemeClr>
                </a:solidFill>
              </a:defRPr>
            </a:lvl7pPr>
            <a:lvl8pPr marL="3208401" indent="0">
              <a:buNone/>
              <a:defRPr sz="1404">
                <a:solidFill>
                  <a:schemeClr val="tx1">
                    <a:tint val="75000"/>
                  </a:schemeClr>
                </a:solidFill>
              </a:defRPr>
            </a:lvl8pPr>
            <a:lvl9pPr marL="3666744" indent="0">
              <a:buNone/>
              <a:defRPr sz="140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5/29/2024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23838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37046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53108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76891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2024/5/29</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93207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991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732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396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834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004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064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a:prstGeom prst="rect">
            <a:avLst/>
          </a:prstGeo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a:prstGeom prst="rect">
            <a:avLst/>
          </a:prstGeo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5/29/2024</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8056431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000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419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638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169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882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0181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707416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895277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2024/5/29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0703494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2024/5/29</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24480482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406" b="1"/>
            </a:lvl1pPr>
            <a:lvl2pPr marL="458343" indent="0">
              <a:buNone/>
              <a:defRPr sz="2005" b="1"/>
            </a:lvl2pPr>
            <a:lvl3pPr marL="916686" indent="0">
              <a:buNone/>
              <a:defRPr sz="1805" b="1"/>
            </a:lvl3pPr>
            <a:lvl4pPr marL="1375029" indent="0">
              <a:buNone/>
              <a:defRPr sz="1604" b="1"/>
            </a:lvl4pPr>
            <a:lvl5pPr marL="1833372" indent="0">
              <a:buNone/>
              <a:defRPr sz="1604" b="1"/>
            </a:lvl5pPr>
            <a:lvl6pPr marL="2291715" indent="0">
              <a:buNone/>
              <a:defRPr sz="1604" b="1"/>
            </a:lvl6pPr>
            <a:lvl7pPr marL="2750058" indent="0">
              <a:buNone/>
              <a:defRPr sz="1604" b="1"/>
            </a:lvl7pPr>
            <a:lvl8pPr marL="3208401" indent="0">
              <a:buNone/>
              <a:defRPr sz="1604" b="1"/>
            </a:lvl8pPr>
            <a:lvl9pPr marL="3666744" indent="0">
              <a:buNone/>
              <a:defRPr sz="1604"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6" b="1"/>
            </a:lvl1pPr>
            <a:lvl2pPr marL="458343" indent="0">
              <a:buNone/>
              <a:defRPr sz="2005" b="1"/>
            </a:lvl2pPr>
            <a:lvl3pPr marL="916686" indent="0">
              <a:buNone/>
              <a:defRPr sz="1805" b="1"/>
            </a:lvl3pPr>
            <a:lvl4pPr marL="1375029" indent="0">
              <a:buNone/>
              <a:defRPr sz="1604" b="1"/>
            </a:lvl4pPr>
            <a:lvl5pPr marL="1833372" indent="0">
              <a:buNone/>
              <a:defRPr sz="1604" b="1"/>
            </a:lvl5pPr>
            <a:lvl6pPr marL="2291715" indent="0">
              <a:buNone/>
              <a:defRPr sz="1604" b="1"/>
            </a:lvl6pPr>
            <a:lvl7pPr marL="2750058" indent="0">
              <a:buNone/>
              <a:defRPr sz="1604" b="1"/>
            </a:lvl7pPr>
            <a:lvl8pPr marL="3208401" indent="0">
              <a:buNone/>
              <a:defRPr sz="1604" b="1"/>
            </a:lvl8pPr>
            <a:lvl9pPr marL="3666744" indent="0">
              <a:buNone/>
              <a:defRPr sz="1604"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5/29/2024</a:t>
            </a:fld>
            <a:endParaRPr lang="en-US"/>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83428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2024/5/29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2247823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2024/5/29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0372345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2024/5/29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6322338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2024/5/29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8170271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592667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576021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5/29/2024</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11405908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5/29/2024</a:t>
            </a:fld>
            <a:endParaRPr lang="en-US"/>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31146997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5" b="1"/>
            </a:lvl1pPr>
          </a:lstStyle>
          <a:p>
            <a:r>
              <a:rPr lang="en-US"/>
              <a:t>Click to edit Master title style</a:t>
            </a:r>
          </a:p>
        </p:txBody>
      </p:sp>
      <p:sp>
        <p:nvSpPr>
          <p:cNvPr id="3" name="Content Placeholder 2"/>
          <p:cNvSpPr>
            <a:spLocks noGrp="1"/>
          </p:cNvSpPr>
          <p:nvPr>
            <p:ph idx="1"/>
          </p:nvPr>
        </p:nvSpPr>
        <p:spPr>
          <a:xfrm>
            <a:off x="4766734" y="273052"/>
            <a:ext cx="6815666" cy="5853113"/>
          </a:xfrm>
          <a:prstGeom prst="rect">
            <a:avLst/>
          </a:prstGeo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4"/>
            </a:lvl1pPr>
            <a:lvl2pPr marL="458343" indent="0">
              <a:buNone/>
              <a:defRPr sz="1203"/>
            </a:lvl2pPr>
            <a:lvl3pPr marL="916686" indent="0">
              <a:buNone/>
              <a:defRPr sz="1003"/>
            </a:lvl3pPr>
            <a:lvl4pPr marL="1375029" indent="0">
              <a:buNone/>
              <a:defRPr sz="902"/>
            </a:lvl4pPr>
            <a:lvl5pPr marL="1833372" indent="0">
              <a:buNone/>
              <a:defRPr sz="902"/>
            </a:lvl5pPr>
            <a:lvl6pPr marL="2291715" indent="0">
              <a:buNone/>
              <a:defRPr sz="902"/>
            </a:lvl6pPr>
            <a:lvl7pPr marL="2750058" indent="0">
              <a:buNone/>
              <a:defRPr sz="902"/>
            </a:lvl7pPr>
            <a:lvl8pPr marL="3208401" indent="0">
              <a:buNone/>
              <a:defRPr sz="902"/>
            </a:lvl8pPr>
            <a:lvl9pPr marL="3666744" indent="0">
              <a:buNone/>
              <a:defRPr sz="902"/>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5/29/2024</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2232658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5"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8"/>
            </a:lvl1pPr>
            <a:lvl2pPr marL="458343" indent="0">
              <a:buNone/>
              <a:defRPr sz="2807"/>
            </a:lvl2pPr>
            <a:lvl3pPr marL="916686" indent="0">
              <a:buNone/>
              <a:defRPr sz="2406"/>
            </a:lvl3pPr>
            <a:lvl4pPr marL="1375029" indent="0">
              <a:buNone/>
              <a:defRPr sz="2005"/>
            </a:lvl4pPr>
            <a:lvl5pPr marL="1833372" indent="0">
              <a:buNone/>
              <a:defRPr sz="2005"/>
            </a:lvl5pPr>
            <a:lvl6pPr marL="2291715" indent="0">
              <a:buNone/>
              <a:defRPr sz="2005"/>
            </a:lvl6pPr>
            <a:lvl7pPr marL="2750058" indent="0">
              <a:buNone/>
              <a:defRPr sz="2005"/>
            </a:lvl7pPr>
            <a:lvl8pPr marL="3208401" indent="0">
              <a:buNone/>
              <a:defRPr sz="2005"/>
            </a:lvl8pPr>
            <a:lvl9pPr marL="3666744" indent="0">
              <a:buNone/>
              <a:defRPr sz="2005"/>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4"/>
            </a:lvl1pPr>
            <a:lvl2pPr marL="458343" indent="0">
              <a:buNone/>
              <a:defRPr sz="1203"/>
            </a:lvl2pPr>
            <a:lvl3pPr marL="916686" indent="0">
              <a:buNone/>
              <a:defRPr sz="1003"/>
            </a:lvl3pPr>
            <a:lvl4pPr marL="1375029" indent="0">
              <a:buNone/>
              <a:defRPr sz="902"/>
            </a:lvl4pPr>
            <a:lvl5pPr marL="1833372" indent="0">
              <a:buNone/>
              <a:defRPr sz="902"/>
            </a:lvl5pPr>
            <a:lvl6pPr marL="2291715" indent="0">
              <a:buNone/>
              <a:defRPr sz="902"/>
            </a:lvl6pPr>
            <a:lvl7pPr marL="2750058" indent="0">
              <a:buNone/>
              <a:defRPr sz="902"/>
            </a:lvl7pPr>
            <a:lvl8pPr marL="3208401" indent="0">
              <a:buNone/>
              <a:defRPr sz="902"/>
            </a:lvl8pPr>
            <a:lvl9pPr marL="3666744" indent="0">
              <a:buNone/>
              <a:defRPr sz="902"/>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5/29/2024</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3723842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2F2BB950-714E-6DDD-B0DC-82BAD0159545}"/>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28750" y="171451"/>
            <a:ext cx="1228724" cy="1228724"/>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77F66717-6334-FD0A-201B-39DFE15ABC5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928980" y="-4336754"/>
            <a:ext cx="1228724" cy="1228724"/>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id="{1C5184CF-439E-E2FE-475D-763908BB4AE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715789" y="10910335"/>
            <a:ext cx="1228724" cy="1228724"/>
          </a:xfrm>
          <a:prstGeom prst="rect">
            <a:avLst/>
          </a:prstGeom>
        </p:spPr>
      </p:pic>
    </p:spTree>
    <p:extLst>
      <p:ext uri="{BB962C8B-B14F-4D97-AF65-F5344CB8AC3E}">
        <p14:creationId xmlns:p14="http://schemas.microsoft.com/office/powerpoint/2010/main" val="695858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6686" rtl="0" eaLnBrk="1" latinLnBrk="0" hangingPunct="1">
        <a:spcBef>
          <a:spcPct val="0"/>
        </a:spcBef>
        <a:buNone/>
        <a:defRPr sz="4411" kern="1200">
          <a:solidFill>
            <a:schemeClr val="tx1"/>
          </a:solidFill>
          <a:latin typeface="+mj-lt"/>
          <a:ea typeface="+mj-ea"/>
          <a:cs typeface="+mj-cs"/>
        </a:defRPr>
      </a:lvl1pPr>
    </p:titleStyle>
    <p:bodyStyle>
      <a:lvl1pPr marL="343757" indent="-343757" algn="l" defTabSz="916686"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07" indent="-286464" algn="l" defTabSz="916686"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858" indent="-229172" algn="l" defTabSz="916686"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201"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544"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0887"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30"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73"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916"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en-US"/>
      </a:defPPr>
      <a:lvl1pPr marL="0" algn="l" defTabSz="916686" rtl="0" eaLnBrk="1" latinLnBrk="0" hangingPunct="1">
        <a:defRPr sz="1805" kern="1200">
          <a:solidFill>
            <a:schemeClr val="tx1"/>
          </a:solidFill>
          <a:latin typeface="+mn-lt"/>
          <a:ea typeface="+mn-ea"/>
          <a:cs typeface="+mn-cs"/>
        </a:defRPr>
      </a:lvl1pPr>
      <a:lvl2pPr marL="458343" algn="l" defTabSz="916686" rtl="0" eaLnBrk="1" latinLnBrk="0" hangingPunct="1">
        <a:defRPr sz="1805" kern="1200">
          <a:solidFill>
            <a:schemeClr val="tx1"/>
          </a:solidFill>
          <a:latin typeface="+mn-lt"/>
          <a:ea typeface="+mn-ea"/>
          <a:cs typeface="+mn-cs"/>
        </a:defRPr>
      </a:lvl2pPr>
      <a:lvl3pPr marL="916686" algn="l" defTabSz="916686" rtl="0" eaLnBrk="1" latinLnBrk="0" hangingPunct="1">
        <a:defRPr sz="1805" kern="1200">
          <a:solidFill>
            <a:schemeClr val="tx1"/>
          </a:solidFill>
          <a:latin typeface="+mn-lt"/>
          <a:ea typeface="+mn-ea"/>
          <a:cs typeface="+mn-cs"/>
        </a:defRPr>
      </a:lvl3pPr>
      <a:lvl4pPr marL="1375029" algn="l" defTabSz="916686" rtl="0" eaLnBrk="1" latinLnBrk="0" hangingPunct="1">
        <a:defRPr sz="1805" kern="1200">
          <a:solidFill>
            <a:schemeClr val="tx1"/>
          </a:solidFill>
          <a:latin typeface="+mn-lt"/>
          <a:ea typeface="+mn-ea"/>
          <a:cs typeface="+mn-cs"/>
        </a:defRPr>
      </a:lvl4pPr>
      <a:lvl5pPr marL="1833372" algn="l" defTabSz="916686" rtl="0" eaLnBrk="1" latinLnBrk="0" hangingPunct="1">
        <a:defRPr sz="1805" kern="1200">
          <a:solidFill>
            <a:schemeClr val="tx1"/>
          </a:solidFill>
          <a:latin typeface="+mn-lt"/>
          <a:ea typeface="+mn-ea"/>
          <a:cs typeface="+mn-cs"/>
        </a:defRPr>
      </a:lvl5pPr>
      <a:lvl6pPr marL="2291715" algn="l" defTabSz="916686" rtl="0" eaLnBrk="1" latinLnBrk="0" hangingPunct="1">
        <a:defRPr sz="1805" kern="1200">
          <a:solidFill>
            <a:schemeClr val="tx1"/>
          </a:solidFill>
          <a:latin typeface="+mn-lt"/>
          <a:ea typeface="+mn-ea"/>
          <a:cs typeface="+mn-cs"/>
        </a:defRPr>
      </a:lvl6pPr>
      <a:lvl7pPr marL="2750058" algn="l" defTabSz="916686" rtl="0" eaLnBrk="1" latinLnBrk="0" hangingPunct="1">
        <a:defRPr sz="1805" kern="1200">
          <a:solidFill>
            <a:schemeClr val="tx1"/>
          </a:solidFill>
          <a:latin typeface="+mn-lt"/>
          <a:ea typeface="+mn-ea"/>
          <a:cs typeface="+mn-cs"/>
        </a:defRPr>
      </a:lvl7pPr>
      <a:lvl8pPr marL="3208401" algn="l" defTabSz="916686" rtl="0" eaLnBrk="1" latinLnBrk="0" hangingPunct="1">
        <a:defRPr sz="1805" kern="1200">
          <a:solidFill>
            <a:schemeClr val="tx1"/>
          </a:solidFill>
          <a:latin typeface="+mn-lt"/>
          <a:ea typeface="+mn-ea"/>
          <a:cs typeface="+mn-cs"/>
        </a:defRPr>
      </a:lvl8pPr>
      <a:lvl9pPr marL="3666744" algn="l" defTabSz="916686"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AD890-4248-47B2-AF9F-2F903AD11CEE}"/>
              </a:ext>
            </a:extLst>
          </p:cNvPr>
          <p:cNvPicPr>
            <a:picLocks noChangeAspect="1"/>
          </p:cNvPicPr>
          <p:nvPr userDrawn="1"/>
        </p:nvPicPr>
        <p:blipFill>
          <a:blip r:embed="rId13"/>
          <a:stretch>
            <a:fillRect/>
          </a:stretch>
        </p:blipFill>
        <p:spPr>
          <a:xfrm>
            <a:off x="-779680" y="0"/>
            <a:ext cx="13143129" cy="7464670"/>
          </a:xfrm>
          <a:prstGeom prst="rect">
            <a:avLst/>
          </a:prstGeom>
        </p:spPr>
      </p:pic>
    </p:spTree>
    <p:extLst>
      <p:ext uri="{BB962C8B-B14F-4D97-AF65-F5344CB8AC3E}">
        <p14:creationId xmlns:p14="http://schemas.microsoft.com/office/powerpoint/2010/main" val="2475117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8065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9Slide.vn - 2019">
            <a:extLst>
              <a:ext uri="{FF2B5EF4-FFF2-40B4-BE49-F238E27FC236}">
                <a16:creationId xmlns:a16="http://schemas.microsoft.com/office/drawing/2014/main" id="{76C96322-0A62-4B45-81DE-9C8091D21D7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119350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9Slide.vn - 2019">
            <a:extLst>
              <a:ext uri="{FF2B5EF4-FFF2-40B4-BE49-F238E27FC236}">
                <a16:creationId xmlns:a16="http://schemas.microsoft.com/office/drawing/2014/main" id="{3FF1F5FA-A4CB-4522-9C37-01AAA5B3F27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510501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45.sv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27.png"/><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5280EFAA-BA98-4F89-A0DA-896FEC1E8B2D}"/>
              </a:ext>
            </a:extLst>
          </p:cNvPr>
          <p:cNvPicPr>
            <a:picLocks noChangeAspect="1"/>
          </p:cNvPicPr>
          <p:nvPr/>
        </p:nvPicPr>
        <p:blipFill rotWithShape="1">
          <a:blip r:embed="rId2">
            <a:extLst>
              <a:ext uri="{28A0092B-C50C-407E-A947-70E740481C1C}">
                <a14:useLocalDpi xmlns:a14="http://schemas.microsoft.com/office/drawing/2010/main" val="0"/>
              </a:ext>
            </a:extLst>
          </a:blip>
          <a:srcRect l="2969" r="2969"/>
          <a:stretch/>
        </p:blipFill>
        <p:spPr>
          <a:xfrm rot="5400000">
            <a:off x="2667000" y="-2666999"/>
            <a:ext cx="6858000" cy="12192000"/>
          </a:xfrm>
          <a:prstGeom prst="rect">
            <a:avLst/>
          </a:prstGeom>
        </p:spPr>
      </p:pic>
      <p:pic>
        <p:nvPicPr>
          <p:cNvPr id="3" name="图片 20">
            <a:extLst>
              <a:ext uri="{FF2B5EF4-FFF2-40B4-BE49-F238E27FC236}">
                <a16:creationId xmlns:a16="http://schemas.microsoft.com/office/drawing/2014/main" id="{9512F3A2-2E76-4B91-A52F-1ECFF7D09F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495"/>
          <a:stretch/>
        </p:blipFill>
        <p:spPr>
          <a:xfrm>
            <a:off x="883599" y="273050"/>
            <a:ext cx="10424802" cy="6311900"/>
          </a:xfrm>
          <a:prstGeom prst="rect">
            <a:avLst/>
          </a:prstGeom>
        </p:spPr>
      </p:pic>
      <p:pic>
        <p:nvPicPr>
          <p:cNvPr id="4" name="图片 30">
            <a:extLst>
              <a:ext uri="{FF2B5EF4-FFF2-40B4-BE49-F238E27FC236}">
                <a16:creationId xmlns:a16="http://schemas.microsoft.com/office/drawing/2014/main" id="{9000342A-A045-4F46-81ED-13168E1190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256" t="63692" r="-1198" b="22414"/>
          <a:stretch/>
        </p:blipFill>
        <p:spPr>
          <a:xfrm>
            <a:off x="5842000" y="3432997"/>
            <a:ext cx="3771900" cy="1028700"/>
          </a:xfrm>
          <a:custGeom>
            <a:avLst/>
            <a:gdLst>
              <a:gd name="connsiteX0" fmla="*/ 3683182 w 3771900"/>
              <a:gd name="connsiteY0" fmla="*/ 0 h 1028700"/>
              <a:gd name="connsiteX1" fmla="*/ 3771900 w 3771900"/>
              <a:gd name="connsiteY1" fmla="*/ 0 h 1028700"/>
              <a:gd name="connsiteX2" fmla="*/ 3771900 w 3771900"/>
              <a:gd name="connsiteY2" fmla="*/ 1028700 h 1028700"/>
              <a:gd name="connsiteX3" fmla="*/ 0 w 3771900"/>
              <a:gd name="connsiteY3" fmla="*/ 1028700 h 1028700"/>
              <a:gd name="connsiteX4" fmla="*/ 0 w 3771900"/>
              <a:gd name="connsiteY4" fmla="*/ 914400 h 1028700"/>
              <a:gd name="connsiteX5" fmla="*/ 3683182 w 3771900"/>
              <a:gd name="connsiteY5" fmla="*/ 914400 h 1028700"/>
              <a:gd name="connsiteX6" fmla="*/ 3683182 w 3771900"/>
              <a:gd name="connsiteY6"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1028700">
                <a:moveTo>
                  <a:pt x="3683182" y="0"/>
                </a:moveTo>
                <a:lnTo>
                  <a:pt x="3771900" y="0"/>
                </a:lnTo>
                <a:lnTo>
                  <a:pt x="3771900" y="1028700"/>
                </a:lnTo>
                <a:lnTo>
                  <a:pt x="0" y="1028700"/>
                </a:lnTo>
                <a:lnTo>
                  <a:pt x="0" y="914400"/>
                </a:lnTo>
                <a:lnTo>
                  <a:pt x="3683182" y="914400"/>
                </a:lnTo>
                <a:lnTo>
                  <a:pt x="3683182" y="0"/>
                </a:lnTo>
                <a:close/>
              </a:path>
            </a:pathLst>
          </a:custGeom>
          <a:effectLst>
            <a:glow rad="101600">
              <a:schemeClr val="bg1">
                <a:alpha val="60000"/>
              </a:schemeClr>
            </a:glow>
          </a:effectLst>
        </p:spPr>
      </p:pic>
      <p:pic>
        <p:nvPicPr>
          <p:cNvPr id="5" name="图片 19">
            <a:extLst>
              <a:ext uri="{FF2B5EF4-FFF2-40B4-BE49-F238E27FC236}">
                <a16:creationId xmlns:a16="http://schemas.microsoft.com/office/drawing/2014/main" id="{12E5A3E9-2099-4F69-B6D2-3F88469E62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56434">
            <a:off x="9684175" y="267537"/>
            <a:ext cx="2084414" cy="2084414"/>
          </a:xfrm>
          <a:prstGeom prst="rect">
            <a:avLst/>
          </a:prstGeom>
        </p:spPr>
      </p:pic>
      <p:pic>
        <p:nvPicPr>
          <p:cNvPr id="8" name="图片 59">
            <a:extLst>
              <a:ext uri="{FF2B5EF4-FFF2-40B4-BE49-F238E27FC236}">
                <a16:creationId xmlns:a16="http://schemas.microsoft.com/office/drawing/2014/main" id="{2DB0F56E-7A9D-4BC7-9DA2-9D6B58ACDE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3992" y="5895930"/>
            <a:ext cx="2324100" cy="961344"/>
          </a:xfrm>
          <a:prstGeom prst="rect">
            <a:avLst/>
          </a:prstGeom>
        </p:spPr>
      </p:pic>
      <p:sp>
        <p:nvSpPr>
          <p:cNvPr id="14" name="TextBox 13">
            <a:extLst>
              <a:ext uri="{FF2B5EF4-FFF2-40B4-BE49-F238E27FC236}">
                <a16:creationId xmlns:a16="http://schemas.microsoft.com/office/drawing/2014/main" id="{DD9F1A86-A247-5531-F235-A0CBA3D34F76}"/>
              </a:ext>
            </a:extLst>
          </p:cNvPr>
          <p:cNvSpPr txBox="1"/>
          <p:nvPr/>
        </p:nvSpPr>
        <p:spPr>
          <a:xfrm>
            <a:off x="3245371" y="220403"/>
            <a:ext cx="6197600" cy="584775"/>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tháng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năm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pic>
        <p:nvPicPr>
          <p:cNvPr id="13" name="Picture 12" descr="A cartoon of a child sleeping in a bed&#10;&#10;Description automatically generated">
            <a:extLst>
              <a:ext uri="{FF2B5EF4-FFF2-40B4-BE49-F238E27FC236}">
                <a16:creationId xmlns:a16="http://schemas.microsoft.com/office/drawing/2014/main" id="{80AA1D05-56F8-1A8C-427F-E4ED9A1B6D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9667" y="3638549"/>
            <a:ext cx="4683460" cy="4162425"/>
          </a:xfrm>
          <a:prstGeom prst="rect">
            <a:avLst/>
          </a:prstGeom>
        </p:spPr>
      </p:pic>
      <p:pic>
        <p:nvPicPr>
          <p:cNvPr id="17" name="Picture 16" descr="A cartoon of a person covering her face with her hands&#10;&#10;Description automatically generated">
            <a:extLst>
              <a:ext uri="{FF2B5EF4-FFF2-40B4-BE49-F238E27FC236}">
                <a16:creationId xmlns:a16="http://schemas.microsoft.com/office/drawing/2014/main" id="{5F175C29-6941-04B1-1D72-AA05D13C8C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461" y="3507967"/>
            <a:ext cx="3283014" cy="3156419"/>
          </a:xfrm>
          <a:prstGeom prst="rect">
            <a:avLst/>
          </a:prstGeom>
        </p:spPr>
      </p:pic>
      <p:pic>
        <p:nvPicPr>
          <p:cNvPr id="10" name="Picture 9">
            <a:extLst>
              <a:ext uri="{FF2B5EF4-FFF2-40B4-BE49-F238E27FC236}">
                <a16:creationId xmlns:a16="http://schemas.microsoft.com/office/drawing/2014/main" id="{6AF243B8-25BA-8290-568A-B8D7A9A01A0E}"/>
              </a:ext>
            </a:extLst>
          </p:cNvPr>
          <p:cNvPicPr>
            <a:picLocks noChangeAspect="1"/>
          </p:cNvPicPr>
          <p:nvPr/>
        </p:nvPicPr>
        <p:blipFill>
          <a:blip r:embed="rId9"/>
          <a:stretch>
            <a:fillRect/>
          </a:stretch>
        </p:blipFill>
        <p:spPr>
          <a:xfrm>
            <a:off x="4381500" y="1304925"/>
            <a:ext cx="3431079" cy="1232069"/>
          </a:xfrm>
          <a:prstGeom prst="rect">
            <a:avLst/>
          </a:prstGeom>
        </p:spPr>
      </p:pic>
      <p:pic>
        <p:nvPicPr>
          <p:cNvPr id="12" name="Picture 11">
            <a:extLst>
              <a:ext uri="{FF2B5EF4-FFF2-40B4-BE49-F238E27FC236}">
                <a16:creationId xmlns:a16="http://schemas.microsoft.com/office/drawing/2014/main" id="{57B3F116-009B-512A-69AE-0A2D57DA8F96}"/>
              </a:ext>
            </a:extLst>
          </p:cNvPr>
          <p:cNvPicPr>
            <a:picLocks noChangeAspect="1"/>
          </p:cNvPicPr>
          <p:nvPr/>
        </p:nvPicPr>
        <p:blipFill>
          <a:blip r:embed="rId10"/>
          <a:stretch>
            <a:fillRect/>
          </a:stretch>
        </p:blipFill>
        <p:spPr>
          <a:xfrm>
            <a:off x="2234623" y="2781974"/>
            <a:ext cx="7456054" cy="2017951"/>
          </a:xfrm>
          <a:prstGeom prst="rect">
            <a:avLst/>
          </a:prstGeom>
        </p:spPr>
      </p:pic>
    </p:spTree>
    <p:extLst>
      <p:ext uri="{BB962C8B-B14F-4D97-AF65-F5344CB8AC3E}">
        <p14:creationId xmlns:p14="http://schemas.microsoft.com/office/powerpoint/2010/main" val="16241110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B752F27-BE80-44FF-AE22-E4567F5326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8897" y="61452"/>
            <a:ext cx="9679401" cy="6200221"/>
          </a:xfrm>
          <a:prstGeom prst="rect">
            <a:avLst/>
          </a:prstGeom>
        </p:spPr>
      </p:pic>
      <p:pic>
        <p:nvPicPr>
          <p:cNvPr id="3" name="Picture 4">
            <a:extLst>
              <a:ext uri="{FF2B5EF4-FFF2-40B4-BE49-F238E27FC236}">
                <a16:creationId xmlns:a16="http://schemas.microsoft.com/office/drawing/2014/main" id="{745C4403-AE2A-42CE-BB0E-D5A0DDCA83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7809" y="3846786"/>
            <a:ext cx="2356083" cy="3130062"/>
          </a:xfrm>
          <a:prstGeom prst="rect">
            <a:avLst/>
          </a:prstGeom>
        </p:spPr>
      </p:pic>
      <p:pic>
        <p:nvPicPr>
          <p:cNvPr id="4" name="Picture 6">
            <a:extLst>
              <a:ext uri="{FF2B5EF4-FFF2-40B4-BE49-F238E27FC236}">
                <a16:creationId xmlns:a16="http://schemas.microsoft.com/office/drawing/2014/main" id="{BA2FF1E4-ABB9-4512-97D0-5B500E5BE1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16551" y="4114800"/>
            <a:ext cx="3800403" cy="2743200"/>
          </a:xfrm>
          <a:prstGeom prst="rect">
            <a:avLst/>
          </a:prstGeom>
        </p:spPr>
      </p:pic>
      <p:pic>
        <p:nvPicPr>
          <p:cNvPr id="7" name="Picture 17">
            <a:extLst>
              <a:ext uri="{FF2B5EF4-FFF2-40B4-BE49-F238E27FC236}">
                <a16:creationId xmlns:a16="http://schemas.microsoft.com/office/drawing/2014/main" id="{7A6ED6B8-01EE-4BF5-9A22-73FDB747BFA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16551" y="654301"/>
            <a:ext cx="1161476" cy="766574"/>
          </a:xfrm>
          <a:prstGeom prst="rect">
            <a:avLst/>
          </a:prstGeom>
        </p:spPr>
      </p:pic>
      <p:pic>
        <p:nvPicPr>
          <p:cNvPr id="8" name="Picture 6">
            <a:extLst>
              <a:ext uri="{FF2B5EF4-FFF2-40B4-BE49-F238E27FC236}">
                <a16:creationId xmlns:a16="http://schemas.microsoft.com/office/drawing/2014/main" id="{F6DB315A-8D08-49DD-8972-81BFDC840C92}"/>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296123" y="884319"/>
            <a:ext cx="450721" cy="476724"/>
          </a:xfrm>
          <a:prstGeom prst="rect">
            <a:avLst/>
          </a:prstGeom>
        </p:spPr>
      </p:pic>
      <p:sp>
        <p:nvSpPr>
          <p:cNvPr id="9" name="Rectangle 22">
            <a:extLst>
              <a:ext uri="{FF2B5EF4-FFF2-40B4-BE49-F238E27FC236}">
                <a16:creationId xmlns:a16="http://schemas.microsoft.com/office/drawing/2014/main" id="{AF01D6AE-841C-44E2-B5FB-F2F3D1B9A53E}"/>
              </a:ext>
            </a:extLst>
          </p:cNvPr>
          <p:cNvSpPr>
            <a:spLocks noChangeArrowheads="1"/>
          </p:cNvSpPr>
          <p:nvPr/>
        </p:nvSpPr>
        <p:spPr bwMode="auto">
          <a:xfrm>
            <a:off x="2172157" y="1588717"/>
            <a:ext cx="7569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lvl="0" indent="-457200" algn="just">
              <a:spcBef>
                <a:spcPct val="0"/>
              </a:spcBef>
            </a:pPr>
            <a:r>
              <a:rPr lang="vi-VN" altLang="en-VN" sz="2800" b="1" dirty="0">
                <a:solidFill>
                  <a:srgbClr val="FFFF00"/>
                </a:solidFill>
                <a:latin typeface="Calibri" panose="020F0502020204030204" pitchFamily="34" charset="0"/>
                <a:cs typeface="Calibri" panose="020F0502020204030204" pitchFamily="34" charset="0"/>
              </a:rPr>
              <a:t>Nhận biết được những vùng cấm trên cơ thể mà người khác không được chạm vào; những việc cần làm để phòng, tránh bị xâm hại </a:t>
            </a:r>
          </a:p>
          <a:p>
            <a:pPr marL="457200" lvl="0" indent="-457200" algn="just">
              <a:spcBef>
                <a:spcPct val="0"/>
              </a:spcBef>
            </a:pPr>
            <a:r>
              <a:rPr lang="vi-VN" altLang="en-VN" sz="2800" b="1" dirty="0">
                <a:solidFill>
                  <a:srgbClr val="FFFF00"/>
                </a:solidFill>
                <a:latin typeface="Calibri" panose="020F0502020204030204" pitchFamily="34" charset="0"/>
                <a:cs typeface="Calibri" panose="020F0502020204030204" pitchFamily="34" charset="0"/>
              </a:rPr>
              <a:t>Thực hiện được những cách đơn giản và phù hợp để phòng, tránh bị xâm hại.</a:t>
            </a:r>
          </a:p>
          <a:p>
            <a:pPr marL="457200" lvl="0" indent="-457200" algn="just">
              <a:spcBef>
                <a:spcPct val="0"/>
              </a:spcBef>
            </a:pPr>
            <a:r>
              <a:rPr lang="vi-VN" altLang="en-VN" sz="2800" b="1" dirty="0">
                <a:solidFill>
                  <a:srgbClr val="FFFF00"/>
                </a:solidFill>
                <a:latin typeface="Calibri" panose="020F0502020204030204" pitchFamily="34" charset="0"/>
                <a:cs typeface="Calibri" panose="020F0502020204030204" pitchFamily="34" charset="0"/>
              </a:rPr>
              <a:t>Chủ động thực hiện được một số cách đơn giản và phù hợp để phòng, tránh bị xâm hại.</a:t>
            </a:r>
          </a:p>
        </p:txBody>
      </p:sp>
      <p:pic>
        <p:nvPicPr>
          <p:cNvPr id="6" name="Picture 5">
            <a:extLst>
              <a:ext uri="{FF2B5EF4-FFF2-40B4-BE49-F238E27FC236}">
                <a16:creationId xmlns:a16="http://schemas.microsoft.com/office/drawing/2014/main" id="{88E55E70-9359-8294-8541-8028E64A0786}"/>
              </a:ext>
            </a:extLst>
          </p:cNvPr>
          <p:cNvPicPr>
            <a:picLocks noChangeAspect="1"/>
          </p:cNvPicPr>
          <p:nvPr/>
        </p:nvPicPr>
        <p:blipFill>
          <a:blip r:embed="rId12"/>
          <a:stretch>
            <a:fillRect/>
          </a:stretch>
        </p:blipFill>
        <p:spPr>
          <a:xfrm>
            <a:off x="2858396" y="568412"/>
            <a:ext cx="5694158" cy="920576"/>
          </a:xfrm>
          <a:prstGeom prst="rect">
            <a:avLst/>
          </a:prstGeom>
        </p:spPr>
      </p:pic>
    </p:spTree>
    <p:extLst>
      <p:ext uri="{BB962C8B-B14F-4D97-AF65-F5344CB8AC3E}">
        <p14:creationId xmlns:p14="http://schemas.microsoft.com/office/powerpoint/2010/main" val="9680201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
                                        <p:tgtEl>
                                          <p:spTgt spid="9"/>
                                        </p:tgtEl>
                                      </p:cBhvr>
                                    </p:animEffect>
                                    <p:anim calcmode="lin" valueType="num">
                                      <p:cBhvr>
                                        <p:cTn id="20" dur="400" fill="hold"/>
                                        <p:tgtEl>
                                          <p:spTgt spid="9"/>
                                        </p:tgtEl>
                                        <p:attrNameLst>
                                          <p:attrName>ppt_x</p:attrName>
                                        </p:attrNameLst>
                                      </p:cBhvr>
                                      <p:tavLst>
                                        <p:tav tm="0">
                                          <p:val>
                                            <p:strVal val="#ppt_x"/>
                                          </p:val>
                                        </p:tav>
                                        <p:tav tm="100000">
                                          <p:val>
                                            <p:strVal val="#ppt_x"/>
                                          </p:val>
                                        </p:tav>
                                      </p:tavLst>
                                    </p:anim>
                                    <p:anim calcmode="lin" valueType="num">
                                      <p:cBhvr>
                                        <p:cTn id="21" dur="400" fill="hold"/>
                                        <p:tgtEl>
                                          <p:spTgt spid="9"/>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183D59-02C2-049B-8451-23764E71455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150000"/>
                    </a14:imgEffect>
                  </a14:imgLayer>
                </a14:imgProps>
              </a:ext>
            </a:extLst>
          </a:blip>
          <a:srcRect r="807"/>
          <a:stretch/>
        </p:blipFill>
        <p:spPr>
          <a:xfrm>
            <a:off x="0" y="8058"/>
            <a:ext cx="12192000" cy="6858000"/>
          </a:xfrm>
          <a:prstGeom prst="rect">
            <a:avLst/>
          </a:prstGeom>
        </p:spPr>
      </p:pic>
      <p:pic>
        <p:nvPicPr>
          <p:cNvPr id="10" name="Graphic 9">
            <a:extLst>
              <a:ext uri="{FF2B5EF4-FFF2-40B4-BE49-F238E27FC236}">
                <a16:creationId xmlns:a16="http://schemas.microsoft.com/office/drawing/2014/main" id="{5D6BBDF4-2372-0BFE-E466-316EAA899E3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511829" y="3429000"/>
            <a:ext cx="2846926" cy="1166463"/>
          </a:xfrm>
          <a:prstGeom prst="rect">
            <a:avLst/>
          </a:prstGeom>
        </p:spPr>
      </p:pic>
      <p:pic>
        <p:nvPicPr>
          <p:cNvPr id="11" name="Graphic 10">
            <a:extLst>
              <a:ext uri="{FF2B5EF4-FFF2-40B4-BE49-F238E27FC236}">
                <a16:creationId xmlns:a16="http://schemas.microsoft.com/office/drawing/2014/main" id="{9BAF0B99-C33E-BD3D-649F-8015E3590EC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711722" y="3848672"/>
            <a:ext cx="1123023" cy="702111"/>
          </a:xfrm>
          <a:prstGeom prst="rect">
            <a:avLst/>
          </a:prstGeom>
        </p:spPr>
      </p:pic>
      <p:pic>
        <p:nvPicPr>
          <p:cNvPr id="12" name="Graphic 11">
            <a:extLst>
              <a:ext uri="{FF2B5EF4-FFF2-40B4-BE49-F238E27FC236}">
                <a16:creationId xmlns:a16="http://schemas.microsoft.com/office/drawing/2014/main" id="{DF326B6B-A8F4-90E9-98CC-6041CCCF127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252445" y="1385845"/>
            <a:ext cx="2918553" cy="5411040"/>
          </a:xfrm>
          <a:prstGeom prst="rect">
            <a:avLst/>
          </a:prstGeom>
          <a:effectLst>
            <a:outerShdw blurRad="76200" dir="13500000" sy="23000" kx="1200000" algn="br" rotWithShape="0">
              <a:prstClr val="black">
                <a:alpha val="20000"/>
              </a:prstClr>
            </a:outerShdw>
          </a:effectLst>
        </p:spPr>
      </p:pic>
      <p:pic>
        <p:nvPicPr>
          <p:cNvPr id="2" name="Picture 1">
            <a:extLst>
              <a:ext uri="{FF2B5EF4-FFF2-40B4-BE49-F238E27FC236}">
                <a16:creationId xmlns:a16="http://schemas.microsoft.com/office/drawing/2014/main" id="{262DAFE2-0035-3EF1-5074-4E5871D1C13A}"/>
              </a:ext>
            </a:extLst>
          </p:cNvPr>
          <p:cNvPicPr>
            <a:picLocks noChangeAspect="1"/>
          </p:cNvPicPr>
          <p:nvPr/>
        </p:nvPicPr>
        <p:blipFill>
          <a:blip r:embed="rId10"/>
          <a:stretch>
            <a:fillRect/>
          </a:stretch>
        </p:blipFill>
        <p:spPr>
          <a:xfrm>
            <a:off x="5465571" y="1494198"/>
            <a:ext cx="5870957" cy="1926503"/>
          </a:xfrm>
          <a:prstGeom prst="rect">
            <a:avLst/>
          </a:prstGeom>
        </p:spPr>
      </p:pic>
    </p:spTree>
    <p:extLst>
      <p:ext uri="{BB962C8B-B14F-4D97-AF65-F5344CB8AC3E}">
        <p14:creationId xmlns:p14="http://schemas.microsoft.com/office/powerpoint/2010/main" val="4103886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5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5000">
                                          <p:cBhvr additive="base">
                                            <p:cTn id="7" dur="1000" fill="hold"/>
                                            <p:tgtEl>
                                              <p:spTgt spid="12"/>
                                            </p:tgtEl>
                                            <p:attrNameLst>
                                              <p:attrName>ppt_x</p:attrName>
                                            </p:attrNameLst>
                                          </p:cBhvr>
                                          <p:tavLst>
                                            <p:tav tm="0">
                                              <p:val>
                                                <p:strVal val="0-#ppt_w/2"/>
                                              </p:val>
                                            </p:tav>
                                            <p:tav tm="100000">
                                              <p:val>
                                                <p:strVal val="#ppt_x"/>
                                              </p:val>
                                            </p:tav>
                                          </p:tavLst>
                                        </p:anim>
                                        <p:anim calcmode="lin" valueType="num" p14:bounceEnd="65000">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a:extLst>
              <a:ext uri="{FF2B5EF4-FFF2-40B4-BE49-F238E27FC236}">
                <a16:creationId xmlns:a16="http://schemas.microsoft.com/office/drawing/2014/main" id="{B9DD474D-7516-4C04-8A33-A7BE544131AB}"/>
              </a:ext>
            </a:extLst>
          </p:cNvPr>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6" name="Rectangle: Rounded Corners 5">
            <a:extLst>
              <a:ext uri="{FF2B5EF4-FFF2-40B4-BE49-F238E27FC236}">
                <a16:creationId xmlns:a16="http://schemas.microsoft.com/office/drawing/2014/main" id="{07D4B82A-80FF-9E79-9C58-2D529973392E}"/>
              </a:ext>
            </a:extLst>
          </p:cNvPr>
          <p:cNvSpPr/>
          <p:nvPr/>
        </p:nvSpPr>
        <p:spPr>
          <a:xfrm>
            <a:off x="1275907" y="173599"/>
            <a:ext cx="9994605" cy="977107"/>
          </a:xfrm>
          <a:prstGeom prst="roundRect">
            <a:avLst/>
          </a:prstGeom>
          <a:solidFill>
            <a:schemeClr val="accent4">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Người</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khác</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không</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được</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chạm</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vào</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vùng</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nào</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trên</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cơ</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thể</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em</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a:t>
            </a:r>
            <a:endParaRPr kumimoji="0" lang="vi-VN" sz="3600" b="1" i="0"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latin typeface="Arial" panose="020B0604020202020204" pitchFamily="34" charset="0"/>
              <a:ea typeface="宋体"/>
              <a:cs typeface="Arial" panose="020B0604020202020204" pitchFamily="34" charset="0"/>
            </a:endParaRPr>
          </a:p>
        </p:txBody>
      </p:sp>
      <p:pic>
        <p:nvPicPr>
          <p:cNvPr id="4" name="Picture 3">
            <a:extLst>
              <a:ext uri="{FF2B5EF4-FFF2-40B4-BE49-F238E27FC236}">
                <a16:creationId xmlns:a16="http://schemas.microsoft.com/office/drawing/2014/main" id="{0F1D61BD-936B-3BB8-EB0E-6745FC4949AA}"/>
              </a:ext>
            </a:extLst>
          </p:cNvPr>
          <p:cNvPicPr>
            <a:picLocks noChangeAspect="1"/>
          </p:cNvPicPr>
          <p:nvPr/>
        </p:nvPicPr>
        <p:blipFill>
          <a:blip r:embed="rId2"/>
          <a:stretch>
            <a:fillRect/>
          </a:stretch>
        </p:blipFill>
        <p:spPr>
          <a:xfrm>
            <a:off x="3371849" y="1585912"/>
            <a:ext cx="6089651" cy="4567238"/>
          </a:xfrm>
          <a:prstGeom prst="rect">
            <a:avLst/>
          </a:prstGeom>
        </p:spPr>
      </p:pic>
      <p:sp>
        <p:nvSpPr>
          <p:cNvPr id="5" name="Oval 4">
            <a:extLst>
              <a:ext uri="{FF2B5EF4-FFF2-40B4-BE49-F238E27FC236}">
                <a16:creationId xmlns:a16="http://schemas.microsoft.com/office/drawing/2014/main" id="{0FC4C9CA-73B0-0B31-9ABF-5793D54FF98B}"/>
              </a:ext>
            </a:extLst>
          </p:cNvPr>
          <p:cNvSpPr/>
          <p:nvPr/>
        </p:nvSpPr>
        <p:spPr>
          <a:xfrm>
            <a:off x="4600574" y="2600326"/>
            <a:ext cx="485775" cy="2762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3403BFF-AFC7-08DD-FB1D-7B45F51DA3F5}"/>
              </a:ext>
            </a:extLst>
          </p:cNvPr>
          <p:cNvSpPr/>
          <p:nvPr/>
        </p:nvSpPr>
        <p:spPr>
          <a:xfrm>
            <a:off x="7896224" y="2552701"/>
            <a:ext cx="485775" cy="2762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A717F3-BD81-8A6E-31A4-A17932875973}"/>
              </a:ext>
            </a:extLst>
          </p:cNvPr>
          <p:cNvSpPr/>
          <p:nvPr/>
        </p:nvSpPr>
        <p:spPr>
          <a:xfrm>
            <a:off x="2419349" y="2009775"/>
            <a:ext cx="1179195" cy="552450"/>
          </a:xfrm>
          <a:custGeom>
            <a:avLst/>
            <a:gdLst>
              <a:gd name="connsiteX0" fmla="*/ 0 w 1179195"/>
              <a:gd name="connsiteY0" fmla="*/ 92077 h 552450"/>
              <a:gd name="connsiteX1" fmla="*/ 92077 w 1179195"/>
              <a:gd name="connsiteY1" fmla="*/ 0 h 552450"/>
              <a:gd name="connsiteX2" fmla="*/ 579647 w 1179195"/>
              <a:gd name="connsiteY2" fmla="*/ 0 h 552450"/>
              <a:gd name="connsiteX3" fmla="*/ 1087118 w 1179195"/>
              <a:gd name="connsiteY3" fmla="*/ 0 h 552450"/>
              <a:gd name="connsiteX4" fmla="*/ 1179195 w 1179195"/>
              <a:gd name="connsiteY4" fmla="*/ 92077 h 552450"/>
              <a:gd name="connsiteX5" fmla="*/ 1179195 w 1179195"/>
              <a:gd name="connsiteY5" fmla="*/ 460373 h 552450"/>
              <a:gd name="connsiteX6" fmla="*/ 1087118 w 1179195"/>
              <a:gd name="connsiteY6" fmla="*/ 552450 h 552450"/>
              <a:gd name="connsiteX7" fmla="*/ 589598 w 1179195"/>
              <a:gd name="connsiteY7" fmla="*/ 552450 h 552450"/>
              <a:gd name="connsiteX8" fmla="*/ 92077 w 1179195"/>
              <a:gd name="connsiteY8" fmla="*/ 552450 h 552450"/>
              <a:gd name="connsiteX9" fmla="*/ 0 w 1179195"/>
              <a:gd name="connsiteY9" fmla="*/ 460373 h 552450"/>
              <a:gd name="connsiteX10" fmla="*/ 0 w 1179195"/>
              <a:gd name="connsiteY10" fmla="*/ 92077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195" h="552450" fill="none" extrusionOk="0">
                <a:moveTo>
                  <a:pt x="0" y="92077"/>
                </a:moveTo>
                <a:cubicBezTo>
                  <a:pt x="3030" y="40654"/>
                  <a:pt x="42499" y="-7006"/>
                  <a:pt x="92077" y="0"/>
                </a:cubicBezTo>
                <a:cubicBezTo>
                  <a:pt x="245731" y="-55290"/>
                  <a:pt x="474720" y="13787"/>
                  <a:pt x="579647" y="0"/>
                </a:cubicBezTo>
                <a:cubicBezTo>
                  <a:pt x="684574" y="-13787"/>
                  <a:pt x="890399" y="2585"/>
                  <a:pt x="1087118" y="0"/>
                </a:cubicBezTo>
                <a:cubicBezTo>
                  <a:pt x="1137655" y="1483"/>
                  <a:pt x="1193086" y="42828"/>
                  <a:pt x="1179195" y="92077"/>
                </a:cubicBezTo>
                <a:cubicBezTo>
                  <a:pt x="1205628" y="187442"/>
                  <a:pt x="1144164" y="382064"/>
                  <a:pt x="1179195" y="460373"/>
                </a:cubicBezTo>
                <a:cubicBezTo>
                  <a:pt x="1175967" y="498375"/>
                  <a:pt x="1137499" y="543336"/>
                  <a:pt x="1087118" y="552450"/>
                </a:cubicBezTo>
                <a:cubicBezTo>
                  <a:pt x="959021" y="560885"/>
                  <a:pt x="746498" y="526691"/>
                  <a:pt x="589598" y="552450"/>
                </a:cubicBezTo>
                <a:cubicBezTo>
                  <a:pt x="432698" y="578209"/>
                  <a:pt x="319248" y="495370"/>
                  <a:pt x="92077" y="552450"/>
                </a:cubicBezTo>
                <a:cubicBezTo>
                  <a:pt x="43025" y="538059"/>
                  <a:pt x="11675" y="503837"/>
                  <a:pt x="0" y="460373"/>
                </a:cubicBezTo>
                <a:cubicBezTo>
                  <a:pt x="-39999" y="309105"/>
                  <a:pt x="25261" y="221236"/>
                  <a:pt x="0" y="92077"/>
                </a:cubicBezTo>
                <a:close/>
              </a:path>
              <a:path w="1179195" h="552450" stroke="0" extrusionOk="0">
                <a:moveTo>
                  <a:pt x="0" y="92077"/>
                </a:moveTo>
                <a:cubicBezTo>
                  <a:pt x="-568" y="52950"/>
                  <a:pt x="45800" y="-2702"/>
                  <a:pt x="92077" y="0"/>
                </a:cubicBezTo>
                <a:cubicBezTo>
                  <a:pt x="208125" y="-13786"/>
                  <a:pt x="469538" y="54737"/>
                  <a:pt x="589598" y="0"/>
                </a:cubicBezTo>
                <a:cubicBezTo>
                  <a:pt x="709658" y="-54737"/>
                  <a:pt x="944901" y="41559"/>
                  <a:pt x="1087118" y="0"/>
                </a:cubicBezTo>
                <a:cubicBezTo>
                  <a:pt x="1136140" y="-5609"/>
                  <a:pt x="1192368" y="38840"/>
                  <a:pt x="1179195" y="92077"/>
                </a:cubicBezTo>
                <a:cubicBezTo>
                  <a:pt x="1180019" y="255851"/>
                  <a:pt x="1136454" y="337114"/>
                  <a:pt x="1179195" y="460373"/>
                </a:cubicBezTo>
                <a:cubicBezTo>
                  <a:pt x="1182482" y="501144"/>
                  <a:pt x="1139438" y="548667"/>
                  <a:pt x="1087118" y="552450"/>
                </a:cubicBezTo>
                <a:cubicBezTo>
                  <a:pt x="876729" y="552929"/>
                  <a:pt x="828612" y="518920"/>
                  <a:pt x="589598" y="552450"/>
                </a:cubicBezTo>
                <a:cubicBezTo>
                  <a:pt x="350584" y="585980"/>
                  <a:pt x="286538" y="526172"/>
                  <a:pt x="92077" y="552450"/>
                </a:cubicBezTo>
                <a:cubicBezTo>
                  <a:pt x="26484" y="553142"/>
                  <a:pt x="1242" y="510996"/>
                  <a:pt x="0" y="460373"/>
                </a:cubicBezTo>
                <a:cubicBezTo>
                  <a:pt x="-15596" y="350849"/>
                  <a:pt x="21225" y="166129"/>
                  <a:pt x="0" y="92077"/>
                </a:cubicBezTo>
                <a:close/>
              </a:path>
            </a:pathLst>
          </a:custGeom>
          <a:solidFill>
            <a:schemeClr val="accent5">
              <a:lumMod val="20000"/>
              <a:lumOff val="80000"/>
            </a:schemeClr>
          </a:solidFill>
          <a:ln w="38100">
            <a:solidFill>
              <a:srgbClr val="FF99FF"/>
            </a:solidFill>
            <a:extLst>
              <a:ext uri="{C807C97D-BFC1-408E-A445-0C87EB9F89A2}">
                <ask:lineSketchStyleProps xmlns:ask="http://schemas.microsoft.com/office/drawing/2018/sketchyshapes" xmlns="" sd="232241158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Calibri" panose="020F0502020204030204"/>
              </a:rPr>
              <a:t>Miệng</a:t>
            </a:r>
            <a:endParaRPr kumimoji="0" lang="en-US" sz="2400" b="1" i="0" u="none" strike="noStrike" kern="1200" cap="none" spc="0" normalizeH="0" baseline="0" noProof="0" dirty="0">
              <a:ln>
                <a:noFill/>
              </a:ln>
              <a:solidFill>
                <a:prstClr val="black"/>
              </a:solidFill>
              <a:effectLst/>
              <a:uLnTx/>
              <a:uFillTx/>
              <a:latin typeface="Calibri" panose="020F0502020204030204"/>
            </a:endParaRPr>
          </a:p>
        </p:txBody>
      </p:sp>
      <p:cxnSp>
        <p:nvCxnSpPr>
          <p:cNvPr id="11" name="Straight Connector 10">
            <a:extLst>
              <a:ext uri="{FF2B5EF4-FFF2-40B4-BE49-F238E27FC236}">
                <a16:creationId xmlns:a16="http://schemas.microsoft.com/office/drawing/2014/main" id="{C05A2F40-38BE-68C7-D9E6-62595470B9E1}"/>
              </a:ext>
            </a:extLst>
          </p:cNvPr>
          <p:cNvCxnSpPr>
            <a:cxnSpLocks/>
          </p:cNvCxnSpPr>
          <p:nvPr/>
        </p:nvCxnSpPr>
        <p:spPr>
          <a:xfrm flipH="1" flipV="1">
            <a:off x="3600450" y="2457450"/>
            <a:ext cx="1025814" cy="2870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EF8C655-BF71-0B9A-FE53-6562C8204EF6}"/>
              </a:ext>
            </a:extLst>
          </p:cNvPr>
          <p:cNvSpPr/>
          <p:nvPr/>
        </p:nvSpPr>
        <p:spPr>
          <a:xfrm>
            <a:off x="4495801" y="3267075"/>
            <a:ext cx="619124" cy="3143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FAC8E0-18AA-62F5-8B99-9FEC9F0316A6}"/>
              </a:ext>
            </a:extLst>
          </p:cNvPr>
          <p:cNvSpPr/>
          <p:nvPr/>
        </p:nvSpPr>
        <p:spPr>
          <a:xfrm>
            <a:off x="7705725" y="3219450"/>
            <a:ext cx="866775" cy="3238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32B3107-9560-682D-E1DD-21159A456C76}"/>
              </a:ext>
            </a:extLst>
          </p:cNvPr>
          <p:cNvSpPr/>
          <p:nvPr/>
        </p:nvSpPr>
        <p:spPr>
          <a:xfrm>
            <a:off x="2105024" y="2956055"/>
            <a:ext cx="1179195" cy="644396"/>
          </a:xfrm>
          <a:custGeom>
            <a:avLst/>
            <a:gdLst>
              <a:gd name="connsiteX0" fmla="*/ 0 w 1179195"/>
              <a:gd name="connsiteY0" fmla="*/ 107401 h 644396"/>
              <a:gd name="connsiteX1" fmla="*/ 107401 w 1179195"/>
              <a:gd name="connsiteY1" fmla="*/ 0 h 644396"/>
              <a:gd name="connsiteX2" fmla="*/ 579954 w 1179195"/>
              <a:gd name="connsiteY2" fmla="*/ 0 h 644396"/>
              <a:gd name="connsiteX3" fmla="*/ 1071794 w 1179195"/>
              <a:gd name="connsiteY3" fmla="*/ 0 h 644396"/>
              <a:gd name="connsiteX4" fmla="*/ 1179195 w 1179195"/>
              <a:gd name="connsiteY4" fmla="*/ 107401 h 644396"/>
              <a:gd name="connsiteX5" fmla="*/ 1179195 w 1179195"/>
              <a:gd name="connsiteY5" fmla="*/ 536995 h 644396"/>
              <a:gd name="connsiteX6" fmla="*/ 1071794 w 1179195"/>
              <a:gd name="connsiteY6" fmla="*/ 644396 h 644396"/>
              <a:gd name="connsiteX7" fmla="*/ 589598 w 1179195"/>
              <a:gd name="connsiteY7" fmla="*/ 644396 h 644396"/>
              <a:gd name="connsiteX8" fmla="*/ 107401 w 1179195"/>
              <a:gd name="connsiteY8" fmla="*/ 644396 h 644396"/>
              <a:gd name="connsiteX9" fmla="*/ 0 w 1179195"/>
              <a:gd name="connsiteY9" fmla="*/ 536995 h 644396"/>
              <a:gd name="connsiteX10" fmla="*/ 0 w 1179195"/>
              <a:gd name="connsiteY10" fmla="*/ 107401 h 64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195" h="644396" fill="none" extrusionOk="0">
                <a:moveTo>
                  <a:pt x="0" y="107401"/>
                </a:moveTo>
                <a:cubicBezTo>
                  <a:pt x="14785" y="45306"/>
                  <a:pt x="49333" y="-6859"/>
                  <a:pt x="107401" y="0"/>
                </a:cubicBezTo>
                <a:cubicBezTo>
                  <a:pt x="262629" y="-46720"/>
                  <a:pt x="444386" y="52891"/>
                  <a:pt x="579954" y="0"/>
                </a:cubicBezTo>
                <a:cubicBezTo>
                  <a:pt x="715522" y="-52891"/>
                  <a:pt x="848621" y="19651"/>
                  <a:pt x="1071794" y="0"/>
                </a:cubicBezTo>
                <a:cubicBezTo>
                  <a:pt x="1127990" y="14664"/>
                  <a:pt x="1182862" y="48509"/>
                  <a:pt x="1179195" y="107401"/>
                </a:cubicBezTo>
                <a:cubicBezTo>
                  <a:pt x="1192312" y="240751"/>
                  <a:pt x="1168953" y="355474"/>
                  <a:pt x="1179195" y="536995"/>
                </a:cubicBezTo>
                <a:cubicBezTo>
                  <a:pt x="1177336" y="588909"/>
                  <a:pt x="1130770" y="637828"/>
                  <a:pt x="1071794" y="644396"/>
                </a:cubicBezTo>
                <a:cubicBezTo>
                  <a:pt x="915338" y="691587"/>
                  <a:pt x="707468" y="594703"/>
                  <a:pt x="589598" y="644396"/>
                </a:cubicBezTo>
                <a:cubicBezTo>
                  <a:pt x="471728" y="694089"/>
                  <a:pt x="220654" y="624415"/>
                  <a:pt x="107401" y="644396"/>
                </a:cubicBezTo>
                <a:cubicBezTo>
                  <a:pt x="49508" y="633020"/>
                  <a:pt x="3246" y="594256"/>
                  <a:pt x="0" y="536995"/>
                </a:cubicBezTo>
                <a:cubicBezTo>
                  <a:pt x="-31865" y="375485"/>
                  <a:pt x="39919" y="197779"/>
                  <a:pt x="0" y="107401"/>
                </a:cubicBezTo>
                <a:close/>
              </a:path>
              <a:path w="1179195" h="644396" stroke="0" extrusionOk="0">
                <a:moveTo>
                  <a:pt x="0" y="107401"/>
                </a:moveTo>
                <a:cubicBezTo>
                  <a:pt x="-621" y="60917"/>
                  <a:pt x="56867" y="-5185"/>
                  <a:pt x="107401" y="0"/>
                </a:cubicBezTo>
                <a:cubicBezTo>
                  <a:pt x="248468" y="-38561"/>
                  <a:pt x="459560" y="8336"/>
                  <a:pt x="589598" y="0"/>
                </a:cubicBezTo>
                <a:cubicBezTo>
                  <a:pt x="719636" y="-8336"/>
                  <a:pt x="964463" y="23559"/>
                  <a:pt x="1071794" y="0"/>
                </a:cubicBezTo>
                <a:cubicBezTo>
                  <a:pt x="1129492" y="-4956"/>
                  <a:pt x="1183470" y="47311"/>
                  <a:pt x="1179195" y="107401"/>
                </a:cubicBezTo>
                <a:cubicBezTo>
                  <a:pt x="1224187" y="241780"/>
                  <a:pt x="1147766" y="404159"/>
                  <a:pt x="1179195" y="536995"/>
                </a:cubicBezTo>
                <a:cubicBezTo>
                  <a:pt x="1180877" y="591153"/>
                  <a:pt x="1133747" y="637597"/>
                  <a:pt x="1071794" y="644396"/>
                </a:cubicBezTo>
                <a:cubicBezTo>
                  <a:pt x="897624" y="684932"/>
                  <a:pt x="702049" y="617886"/>
                  <a:pt x="589598" y="644396"/>
                </a:cubicBezTo>
                <a:cubicBezTo>
                  <a:pt x="477147" y="670906"/>
                  <a:pt x="203978" y="591599"/>
                  <a:pt x="107401" y="644396"/>
                </a:cubicBezTo>
                <a:cubicBezTo>
                  <a:pt x="37375" y="644899"/>
                  <a:pt x="6900" y="595035"/>
                  <a:pt x="0" y="536995"/>
                </a:cubicBezTo>
                <a:cubicBezTo>
                  <a:pt x="-4939" y="417601"/>
                  <a:pt x="45473" y="223830"/>
                  <a:pt x="0" y="107401"/>
                </a:cubicBezTo>
                <a:close/>
              </a:path>
            </a:pathLst>
          </a:custGeom>
          <a:solidFill>
            <a:schemeClr val="accent5">
              <a:lumMod val="20000"/>
              <a:lumOff val="80000"/>
            </a:schemeClr>
          </a:solidFill>
          <a:ln w="38100">
            <a:solidFill>
              <a:srgbClr val="FF99FF"/>
            </a:solidFill>
            <a:extLst>
              <a:ext uri="{C807C97D-BFC1-408E-A445-0C87EB9F89A2}">
                <ask:lineSketchStyleProps xmlns:ask="http://schemas.microsoft.com/office/drawing/2018/sketchyshapes" xmlns="" sd="232241158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Calibri" panose="020F0502020204030204"/>
              </a:rPr>
              <a:t>Ngực</a:t>
            </a:r>
            <a:endParaRPr kumimoji="0" lang="en-US" sz="2400" b="1" i="0" u="none" strike="noStrike" kern="1200" cap="none" spc="0" normalizeH="0" baseline="0" noProof="0" dirty="0">
              <a:ln>
                <a:noFill/>
              </a:ln>
              <a:solidFill>
                <a:prstClr val="black"/>
              </a:solidFill>
              <a:effectLst/>
              <a:uLnTx/>
              <a:uFillTx/>
              <a:latin typeface="Calibri" panose="020F0502020204030204"/>
            </a:endParaRPr>
          </a:p>
        </p:txBody>
      </p:sp>
      <p:cxnSp>
        <p:nvCxnSpPr>
          <p:cNvPr id="18" name="Straight Connector 17">
            <a:extLst>
              <a:ext uri="{FF2B5EF4-FFF2-40B4-BE49-F238E27FC236}">
                <a16:creationId xmlns:a16="http://schemas.microsoft.com/office/drawing/2014/main" id="{54D8B3E3-0B5D-82FF-8A30-7406A3D7EB2C}"/>
              </a:ext>
            </a:extLst>
          </p:cNvPr>
          <p:cNvCxnSpPr>
            <a:cxnSpLocks/>
          </p:cNvCxnSpPr>
          <p:nvPr/>
        </p:nvCxnSpPr>
        <p:spPr>
          <a:xfrm flipH="1" flipV="1">
            <a:off x="3305175" y="3228975"/>
            <a:ext cx="1133475" cy="2190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A873FC3-6481-E99C-4CBA-617E95CA8F34}"/>
              </a:ext>
            </a:extLst>
          </p:cNvPr>
          <p:cNvSpPr/>
          <p:nvPr/>
        </p:nvSpPr>
        <p:spPr>
          <a:xfrm>
            <a:off x="4514851" y="4238625"/>
            <a:ext cx="619124" cy="3143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AB174C4-D910-FCB9-3DC8-A050624E0713}"/>
              </a:ext>
            </a:extLst>
          </p:cNvPr>
          <p:cNvSpPr/>
          <p:nvPr/>
        </p:nvSpPr>
        <p:spPr>
          <a:xfrm>
            <a:off x="7686675" y="4210050"/>
            <a:ext cx="866775" cy="3238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50B83AD2-8ADD-ADD6-0997-A935B2A21308}"/>
              </a:ext>
            </a:extLst>
          </p:cNvPr>
          <p:cNvSpPr/>
          <p:nvPr/>
        </p:nvSpPr>
        <p:spPr>
          <a:xfrm>
            <a:off x="9610726" y="3660905"/>
            <a:ext cx="1826894" cy="644396"/>
          </a:xfrm>
          <a:custGeom>
            <a:avLst/>
            <a:gdLst>
              <a:gd name="connsiteX0" fmla="*/ 0 w 1826894"/>
              <a:gd name="connsiteY0" fmla="*/ 107401 h 644396"/>
              <a:gd name="connsiteX1" fmla="*/ 107401 w 1826894"/>
              <a:gd name="connsiteY1" fmla="*/ 0 h 644396"/>
              <a:gd name="connsiteX2" fmla="*/ 612523 w 1826894"/>
              <a:gd name="connsiteY2" fmla="*/ 0 h 644396"/>
              <a:gd name="connsiteX3" fmla="*/ 1182129 w 1826894"/>
              <a:gd name="connsiteY3" fmla="*/ 0 h 644396"/>
              <a:gd name="connsiteX4" fmla="*/ 1719493 w 1826894"/>
              <a:gd name="connsiteY4" fmla="*/ 0 h 644396"/>
              <a:gd name="connsiteX5" fmla="*/ 1826894 w 1826894"/>
              <a:gd name="connsiteY5" fmla="*/ 107401 h 644396"/>
              <a:gd name="connsiteX6" fmla="*/ 1826894 w 1826894"/>
              <a:gd name="connsiteY6" fmla="*/ 536995 h 644396"/>
              <a:gd name="connsiteX7" fmla="*/ 1719493 w 1826894"/>
              <a:gd name="connsiteY7" fmla="*/ 644396 h 644396"/>
              <a:gd name="connsiteX8" fmla="*/ 1198250 w 1826894"/>
              <a:gd name="connsiteY8" fmla="*/ 644396 h 644396"/>
              <a:gd name="connsiteX9" fmla="*/ 693128 w 1826894"/>
              <a:gd name="connsiteY9" fmla="*/ 644396 h 644396"/>
              <a:gd name="connsiteX10" fmla="*/ 107401 w 1826894"/>
              <a:gd name="connsiteY10" fmla="*/ 644396 h 644396"/>
              <a:gd name="connsiteX11" fmla="*/ 0 w 1826894"/>
              <a:gd name="connsiteY11" fmla="*/ 536995 h 644396"/>
              <a:gd name="connsiteX12" fmla="*/ 0 w 1826894"/>
              <a:gd name="connsiteY12" fmla="*/ 107401 h 64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6894" h="644396" fill="none" extrusionOk="0">
                <a:moveTo>
                  <a:pt x="0" y="107401"/>
                </a:moveTo>
                <a:cubicBezTo>
                  <a:pt x="13078" y="39706"/>
                  <a:pt x="39332" y="-12010"/>
                  <a:pt x="107401" y="0"/>
                </a:cubicBezTo>
                <a:cubicBezTo>
                  <a:pt x="254534" y="-55192"/>
                  <a:pt x="493816" y="673"/>
                  <a:pt x="612523" y="0"/>
                </a:cubicBezTo>
                <a:cubicBezTo>
                  <a:pt x="731230" y="-673"/>
                  <a:pt x="1035436" y="62384"/>
                  <a:pt x="1182129" y="0"/>
                </a:cubicBezTo>
                <a:cubicBezTo>
                  <a:pt x="1328822" y="-62384"/>
                  <a:pt x="1578631" y="44291"/>
                  <a:pt x="1719493" y="0"/>
                </a:cubicBezTo>
                <a:cubicBezTo>
                  <a:pt x="1776950" y="-7402"/>
                  <a:pt x="1826554" y="41517"/>
                  <a:pt x="1826894" y="107401"/>
                </a:cubicBezTo>
                <a:cubicBezTo>
                  <a:pt x="1840687" y="222902"/>
                  <a:pt x="1799163" y="401071"/>
                  <a:pt x="1826894" y="536995"/>
                </a:cubicBezTo>
                <a:cubicBezTo>
                  <a:pt x="1824719" y="597261"/>
                  <a:pt x="1776964" y="648569"/>
                  <a:pt x="1719493" y="644396"/>
                </a:cubicBezTo>
                <a:cubicBezTo>
                  <a:pt x="1486075" y="669141"/>
                  <a:pt x="1411961" y="584451"/>
                  <a:pt x="1198250" y="644396"/>
                </a:cubicBezTo>
                <a:cubicBezTo>
                  <a:pt x="984539" y="704341"/>
                  <a:pt x="905768" y="633447"/>
                  <a:pt x="693128" y="644396"/>
                </a:cubicBezTo>
                <a:cubicBezTo>
                  <a:pt x="480488" y="655345"/>
                  <a:pt x="276830" y="597449"/>
                  <a:pt x="107401" y="644396"/>
                </a:cubicBezTo>
                <a:cubicBezTo>
                  <a:pt x="53854" y="645280"/>
                  <a:pt x="-9359" y="590216"/>
                  <a:pt x="0" y="536995"/>
                </a:cubicBezTo>
                <a:cubicBezTo>
                  <a:pt x="-31026" y="358828"/>
                  <a:pt x="22992" y="209375"/>
                  <a:pt x="0" y="107401"/>
                </a:cubicBezTo>
                <a:close/>
              </a:path>
              <a:path w="1826894" h="644396" stroke="0" extrusionOk="0">
                <a:moveTo>
                  <a:pt x="0" y="107401"/>
                </a:moveTo>
                <a:cubicBezTo>
                  <a:pt x="-621" y="60917"/>
                  <a:pt x="56867" y="-5185"/>
                  <a:pt x="107401" y="0"/>
                </a:cubicBezTo>
                <a:cubicBezTo>
                  <a:pt x="289462" y="-39955"/>
                  <a:pt x="393347" y="15501"/>
                  <a:pt x="644765" y="0"/>
                </a:cubicBezTo>
                <a:cubicBezTo>
                  <a:pt x="896183" y="-15501"/>
                  <a:pt x="978703" y="30613"/>
                  <a:pt x="1133766" y="0"/>
                </a:cubicBezTo>
                <a:cubicBezTo>
                  <a:pt x="1288829" y="-30613"/>
                  <a:pt x="1554664" y="24942"/>
                  <a:pt x="1719493" y="0"/>
                </a:cubicBezTo>
                <a:cubicBezTo>
                  <a:pt x="1791885" y="4505"/>
                  <a:pt x="1818872" y="52549"/>
                  <a:pt x="1826894" y="107401"/>
                </a:cubicBezTo>
                <a:cubicBezTo>
                  <a:pt x="1858016" y="255576"/>
                  <a:pt x="1812135" y="384854"/>
                  <a:pt x="1826894" y="536995"/>
                </a:cubicBezTo>
                <a:cubicBezTo>
                  <a:pt x="1824130" y="596226"/>
                  <a:pt x="1779307" y="657775"/>
                  <a:pt x="1719493" y="644396"/>
                </a:cubicBezTo>
                <a:cubicBezTo>
                  <a:pt x="1555735" y="659577"/>
                  <a:pt x="1407553" y="601260"/>
                  <a:pt x="1198250" y="644396"/>
                </a:cubicBezTo>
                <a:cubicBezTo>
                  <a:pt x="988947" y="687532"/>
                  <a:pt x="901179" y="616399"/>
                  <a:pt x="677007" y="644396"/>
                </a:cubicBezTo>
                <a:cubicBezTo>
                  <a:pt x="452835" y="672393"/>
                  <a:pt x="372911" y="589959"/>
                  <a:pt x="107401" y="644396"/>
                </a:cubicBezTo>
                <a:cubicBezTo>
                  <a:pt x="54296" y="653624"/>
                  <a:pt x="-975" y="601202"/>
                  <a:pt x="0" y="536995"/>
                </a:cubicBezTo>
                <a:cubicBezTo>
                  <a:pt x="-31498" y="357340"/>
                  <a:pt x="31568" y="269408"/>
                  <a:pt x="0" y="107401"/>
                </a:cubicBezTo>
                <a:close/>
              </a:path>
            </a:pathLst>
          </a:custGeom>
          <a:solidFill>
            <a:schemeClr val="accent5">
              <a:lumMod val="20000"/>
              <a:lumOff val="80000"/>
            </a:schemeClr>
          </a:solidFill>
          <a:ln w="38100">
            <a:solidFill>
              <a:srgbClr val="FF99FF"/>
            </a:solidFill>
            <a:extLst>
              <a:ext uri="{C807C97D-BFC1-408E-A445-0C87EB9F89A2}">
                <ask:lineSketchStyleProps xmlns:ask="http://schemas.microsoft.com/office/drawing/2018/sketchyshapes" xmlns="" sd="232241158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Calibri" panose="020F0502020204030204"/>
              </a:rPr>
              <a:t>Phần</a:t>
            </a:r>
            <a:r>
              <a:rPr lang="en-US" sz="2400" b="1" dirty="0">
                <a:solidFill>
                  <a:prstClr val="black"/>
                </a:solidFill>
                <a:latin typeface="Calibri" panose="020F0502020204030204"/>
              </a:rPr>
              <a:t> </a:t>
            </a:r>
            <a:r>
              <a:rPr lang="en-US" sz="2400" b="1" dirty="0" err="1">
                <a:solidFill>
                  <a:prstClr val="black"/>
                </a:solidFill>
                <a:latin typeface="Calibri" panose="020F0502020204030204"/>
              </a:rPr>
              <a:t>giữa</a:t>
            </a:r>
            <a:r>
              <a:rPr lang="en-US" sz="2400" b="1" dirty="0">
                <a:solidFill>
                  <a:prstClr val="black"/>
                </a:solidFill>
                <a:latin typeface="Calibri" panose="020F0502020204030204"/>
              </a:rPr>
              <a:t> </a:t>
            </a:r>
            <a:r>
              <a:rPr lang="en-US" sz="2400" b="1" dirty="0" err="1">
                <a:solidFill>
                  <a:prstClr val="black"/>
                </a:solidFill>
                <a:latin typeface="Calibri" panose="020F0502020204030204"/>
              </a:rPr>
              <a:t>hai</a:t>
            </a:r>
            <a:r>
              <a:rPr lang="en-US" sz="2400" b="1" dirty="0">
                <a:solidFill>
                  <a:prstClr val="black"/>
                </a:solidFill>
                <a:latin typeface="Calibri" panose="020F0502020204030204"/>
              </a:rPr>
              <a:t> </a:t>
            </a:r>
            <a:r>
              <a:rPr lang="en-US" sz="2400" b="1" dirty="0" err="1">
                <a:solidFill>
                  <a:prstClr val="black"/>
                </a:solidFill>
                <a:latin typeface="Calibri" panose="020F0502020204030204"/>
              </a:rPr>
              <a:t>đùi</a:t>
            </a:r>
            <a:endParaRPr kumimoji="0" lang="en-US" sz="2400" b="1" i="0" u="none" strike="noStrike" kern="1200" cap="none" spc="0" normalizeH="0" baseline="0" noProof="0" dirty="0">
              <a:ln>
                <a:noFill/>
              </a:ln>
              <a:solidFill>
                <a:prstClr val="black"/>
              </a:solidFill>
              <a:effectLst/>
              <a:uLnTx/>
              <a:uFillTx/>
              <a:latin typeface="Calibri" panose="020F0502020204030204"/>
            </a:endParaRPr>
          </a:p>
        </p:txBody>
      </p:sp>
      <p:cxnSp>
        <p:nvCxnSpPr>
          <p:cNvPr id="28" name="Straight Connector 27">
            <a:extLst>
              <a:ext uri="{FF2B5EF4-FFF2-40B4-BE49-F238E27FC236}">
                <a16:creationId xmlns:a16="http://schemas.microsoft.com/office/drawing/2014/main" id="{8F1CF05D-89D8-AA03-FF2E-1C2F62AA3600}"/>
              </a:ext>
            </a:extLst>
          </p:cNvPr>
          <p:cNvCxnSpPr>
            <a:cxnSpLocks/>
          </p:cNvCxnSpPr>
          <p:nvPr/>
        </p:nvCxnSpPr>
        <p:spPr>
          <a:xfrm flipH="1">
            <a:off x="8572500" y="4105275"/>
            <a:ext cx="1047750" cy="285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5" name="Picture 1024">
            <a:extLst>
              <a:ext uri="{FF2B5EF4-FFF2-40B4-BE49-F238E27FC236}">
                <a16:creationId xmlns:a16="http://schemas.microsoft.com/office/drawing/2014/main" id="{65E057D2-FD5B-3307-EB25-5297E5329BCD}"/>
              </a:ext>
            </a:extLst>
          </p:cNvPr>
          <p:cNvPicPr>
            <a:picLocks noChangeAspect="1"/>
          </p:cNvPicPr>
          <p:nvPr/>
        </p:nvPicPr>
        <p:blipFill>
          <a:blip r:embed="rId3"/>
          <a:stretch>
            <a:fillRect/>
          </a:stretch>
        </p:blipFill>
        <p:spPr>
          <a:xfrm>
            <a:off x="2056396" y="4029075"/>
            <a:ext cx="1334503" cy="2305050"/>
          </a:xfrm>
          <a:prstGeom prst="rect">
            <a:avLst/>
          </a:prstGeom>
        </p:spPr>
      </p:pic>
    </p:spTree>
    <p:extLst>
      <p:ext uri="{BB962C8B-B14F-4D97-AF65-F5344CB8AC3E}">
        <p14:creationId xmlns:p14="http://schemas.microsoft.com/office/powerpoint/2010/main" val="1522918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Effect transition="in" filter="fade">
                                      <p:cBhvr>
                                        <p:cTn id="73" dur="500"/>
                                        <p:tgtEl>
                                          <p:spTgt spid="27"/>
                                        </p:tgtEl>
                                      </p:cBhvr>
                                    </p:animEffect>
                                  </p:childTnLst>
                                </p:cTn>
                              </p:par>
                              <p:par>
                                <p:cTn id="74" presetID="53" presetClass="entr" presetSubtype="16"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025"/>
                                        </p:tgtEl>
                                        <p:attrNameLst>
                                          <p:attrName>style.visibility</p:attrName>
                                        </p:attrNameLst>
                                      </p:cBhvr>
                                      <p:to>
                                        <p:strVal val="visible"/>
                                      </p:to>
                                    </p:set>
                                    <p:animEffect transition="in" filter="wipe(down)">
                                      <p:cBhvr>
                                        <p:cTn id="83"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9" grpId="0" animBg="1"/>
      <p:bldP spid="15" grpId="0" animBg="1"/>
      <p:bldP spid="16" grpId="0" animBg="1"/>
      <p:bldP spid="17" grpId="0" animBg="1"/>
      <p:bldP spid="20" grpId="0" animBg="1"/>
      <p:bldP spid="21"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Đưa nội dung Phòng chống xâm hại xen kẽ vào các tiết học trong Chương trình  Bán trú hè">
            <a:extLst>
              <a:ext uri="{FF2B5EF4-FFF2-40B4-BE49-F238E27FC236}">
                <a16:creationId xmlns:a16="http://schemas.microsoft.com/office/drawing/2014/main" id="{B2B40772-523A-824B-786B-878C32258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4" y="0"/>
            <a:ext cx="6619875" cy="685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336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Group 3"/>
          <p:cNvGrpSpPr/>
          <p:nvPr/>
        </p:nvGrpSpPr>
        <p:grpSpPr>
          <a:xfrm>
            <a:off x="0" y="0"/>
            <a:ext cx="1891810" cy="6708003"/>
            <a:chOff x="0" y="0"/>
            <a:chExt cx="527677" cy="1871042"/>
          </a:xfrm>
        </p:grpSpPr>
        <p:sp>
          <p:nvSpPr>
            <p:cNvPr id="4" name="Freeform 4"/>
            <p:cNvSpPr/>
            <p:nvPr/>
          </p:nvSpPr>
          <p:spPr>
            <a:xfrm>
              <a:off x="0" y="0"/>
              <a:ext cx="527677" cy="1871042"/>
            </a:xfrm>
            <a:custGeom>
              <a:avLst/>
              <a:gdLst/>
              <a:ahLst/>
              <a:cxnLst/>
              <a:rect l="l" t="t" r="r" b="b"/>
              <a:pathLst>
                <a:path w="527677" h="1871042">
                  <a:moveTo>
                    <a:pt x="0" y="0"/>
                  </a:moveTo>
                  <a:lnTo>
                    <a:pt x="527677" y="0"/>
                  </a:lnTo>
                  <a:lnTo>
                    <a:pt x="527677" y="1871042"/>
                  </a:lnTo>
                  <a:lnTo>
                    <a:pt x="0" y="1871042"/>
                  </a:lnTo>
                  <a:close/>
                </a:path>
              </a:pathLst>
            </a:custGeom>
            <a:solidFill>
              <a:srgbClr val="AB8C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1635" y="5703175"/>
            <a:ext cx="14735270" cy="7367635"/>
          </a:xfrm>
          <a:prstGeom prst="rect">
            <a:avLst/>
          </a:prstGeom>
        </p:spPr>
      </p:pic>
      <p:pic>
        <p:nvPicPr>
          <p:cNvPr id="104" name="Picture 11">
            <a:extLst>
              <a:ext uri="{FF2B5EF4-FFF2-40B4-BE49-F238E27FC236}">
                <a16:creationId xmlns:a16="http://schemas.microsoft.com/office/drawing/2014/main" id="{E592BE37-F119-E73B-07E7-C24AEBA74284}"/>
              </a:ext>
            </a:extLst>
          </p:cNvPr>
          <p:cNvPicPr>
            <a:picLocks noChangeAspect="1"/>
          </p:cNvPicPr>
          <p:nvPr/>
        </p:nvPicPr>
        <p:blipFill rotWithShape="1">
          <a:blip r:embed="rId4"/>
          <a:srcRect r="51604" b="52061"/>
          <a:stretch/>
        </p:blipFill>
        <p:spPr>
          <a:xfrm>
            <a:off x="2895600" y="4095903"/>
            <a:ext cx="5690675" cy="2762097"/>
          </a:xfrm>
          <a:prstGeom prst="rect">
            <a:avLst/>
          </a:prstGeom>
        </p:spPr>
      </p:pic>
      <p:sp>
        <p:nvSpPr>
          <p:cNvPr id="2" name="Rectangle: Rounded Corners 1">
            <a:extLst>
              <a:ext uri="{FF2B5EF4-FFF2-40B4-BE49-F238E27FC236}">
                <a16:creationId xmlns:a16="http://schemas.microsoft.com/office/drawing/2014/main" id="{6586F5DF-D626-BF85-8C0B-69AAA867D6E5}"/>
              </a:ext>
            </a:extLst>
          </p:cNvPr>
          <p:cNvSpPr/>
          <p:nvPr/>
        </p:nvSpPr>
        <p:spPr>
          <a:xfrm>
            <a:off x="1680165" y="400050"/>
            <a:ext cx="9435509" cy="346137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FF0000"/>
                </a:solidFill>
                <a:latin typeface="Calibri"/>
              </a:rPr>
              <a:t>Kết</a:t>
            </a:r>
            <a:r>
              <a:rPr lang="en-US" sz="4400" b="1" dirty="0">
                <a:solidFill>
                  <a:srgbClr val="FF0000"/>
                </a:solidFill>
                <a:latin typeface="Calibri"/>
              </a:rPr>
              <a:t> </a:t>
            </a:r>
            <a:r>
              <a:rPr lang="en-US" sz="4400" b="1" dirty="0" err="1">
                <a:solidFill>
                  <a:srgbClr val="FF0000"/>
                </a:solidFill>
                <a:latin typeface="Calibri"/>
              </a:rPr>
              <a:t>luận</a:t>
            </a:r>
            <a:r>
              <a:rPr lang="en-US" sz="4400" b="1" dirty="0">
                <a:solidFill>
                  <a:srgbClr val="FF0000"/>
                </a:solidFill>
                <a:latin typeface="Calibri"/>
              </a:rPr>
              <a:t>:</a:t>
            </a:r>
          </a:p>
          <a:p>
            <a:pPr lvl="0" algn="just">
              <a:defRPr/>
            </a:pPr>
            <a:r>
              <a:rPr lang="vi-VN" sz="3600" b="1" dirty="0">
                <a:solidFill>
                  <a:sysClr val="windowText" lastClr="000000"/>
                </a:solidFill>
                <a:latin typeface="Calibri"/>
              </a:rPr>
              <a:t>Không được cho người khác chạm vào miệng, ngực, phần giữa hai đùi và mông của mình, những vùng đó là bất khả xâm phạm, trừ khi mẹ giúp em tắm và khi bác sĩ khám những bệnh có liên quan đến vùng kín.</a:t>
            </a:r>
            <a:endParaRPr kumimoji="0" lang="en-US" sz="36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55357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a:extLst>
              <a:ext uri="{FF2B5EF4-FFF2-40B4-BE49-F238E27FC236}">
                <a16:creationId xmlns:a16="http://schemas.microsoft.com/office/drawing/2014/main" id="{B9DD474D-7516-4C04-8A33-A7BE544131AB}"/>
              </a:ext>
            </a:extLst>
          </p:cNvPr>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6" name="Rectangle: Rounded Corners 5">
            <a:extLst>
              <a:ext uri="{FF2B5EF4-FFF2-40B4-BE49-F238E27FC236}">
                <a16:creationId xmlns:a16="http://schemas.microsoft.com/office/drawing/2014/main" id="{07D4B82A-80FF-9E79-9C58-2D529973392E}"/>
              </a:ext>
            </a:extLst>
          </p:cNvPr>
          <p:cNvSpPr/>
          <p:nvPr/>
        </p:nvSpPr>
        <p:spPr>
          <a:xfrm>
            <a:off x="1904558" y="173599"/>
            <a:ext cx="7972868" cy="836051"/>
          </a:xfrm>
          <a:prstGeom prst="roundRect">
            <a:avLst/>
          </a:prstGeom>
          <a:solidFill>
            <a:schemeClr val="accent4">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Em</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cần</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làm</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gì</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để</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phòng</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tránh</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xâm</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hại</a:t>
            </a:r>
            <a:r>
              <a:rPr lang="en-US" sz="3600" b="1" kern="0" dirty="0">
                <a:ln w="0"/>
                <a:solidFill>
                  <a:srgbClr val="002060"/>
                </a:solidFill>
                <a:effectLst>
                  <a:outerShdw blurRad="38100" dist="25400" dir="5400000" algn="ctr" rotWithShape="0">
                    <a:srgbClr val="6E747A">
                      <a:alpha val="43000"/>
                    </a:srgbClr>
                  </a:outerShdw>
                </a:effectLst>
                <a:latin typeface="Calibri" panose="020F0502020204030204"/>
                <a:ea typeface="宋体"/>
                <a:cs typeface="Arial" panose="020B0604020202020204" pitchFamily="34" charset="0"/>
              </a:rPr>
              <a:t>?</a:t>
            </a:r>
            <a:endParaRPr kumimoji="0" lang="vi-VN" sz="3600" b="1" i="0"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latin typeface="Arial" panose="020B0604020202020204" pitchFamily="34" charset="0"/>
              <a:ea typeface="宋体"/>
              <a:cs typeface="Arial" panose="020B0604020202020204" pitchFamily="34" charset="0"/>
            </a:endParaRPr>
          </a:p>
        </p:txBody>
      </p:sp>
      <p:pic>
        <p:nvPicPr>
          <p:cNvPr id="10" name="Picture 9">
            <a:extLst>
              <a:ext uri="{FF2B5EF4-FFF2-40B4-BE49-F238E27FC236}">
                <a16:creationId xmlns:a16="http://schemas.microsoft.com/office/drawing/2014/main" id="{9BBA7A87-0531-0045-EE1C-EE34791836BB}"/>
              </a:ext>
            </a:extLst>
          </p:cNvPr>
          <p:cNvPicPr>
            <a:picLocks noChangeAspect="1"/>
          </p:cNvPicPr>
          <p:nvPr/>
        </p:nvPicPr>
        <p:blipFill>
          <a:blip r:embed="rId2"/>
          <a:stretch>
            <a:fillRect/>
          </a:stretch>
        </p:blipFill>
        <p:spPr>
          <a:xfrm>
            <a:off x="2476500" y="1162050"/>
            <a:ext cx="6838950" cy="4876800"/>
          </a:xfrm>
          <a:prstGeom prst="rect">
            <a:avLst/>
          </a:prstGeom>
        </p:spPr>
      </p:pic>
    </p:spTree>
    <p:extLst>
      <p:ext uri="{BB962C8B-B14F-4D97-AF65-F5344CB8AC3E}">
        <p14:creationId xmlns:p14="http://schemas.microsoft.com/office/powerpoint/2010/main" val="2664803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021CB6D5-F1B0-0B05-91DF-E724436AF16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69" b="91292" l="9904" r="89936">
                        <a14:foregroundMark x1="34984" y1="27721" x2="40415" y2="36430"/>
                        <a14:foregroundMark x1="40415" y1="36430" x2="40415" y2="36430"/>
                        <a14:foregroundMark x1="49681" y1="28302" x2="53994" y2="35269"/>
                        <a14:foregroundMark x1="42971" y1="46880" x2="41054" y2="56604"/>
                        <a14:foregroundMark x1="41054" y1="56604" x2="41693" y2="56749"/>
                        <a14:foregroundMark x1="27157" y1="49347" x2="27157" y2="49347"/>
                        <a14:foregroundMark x1="23163" y1="47750" x2="29553" y2="52975"/>
                        <a14:foregroundMark x1="27476" y1="50218" x2="30351" y2="53266"/>
                        <a14:foregroundMark x1="20767" y1="49927" x2="20767" y2="49927"/>
                        <a14:foregroundMark x1="20767" y1="49927" x2="22364" y2="50363"/>
                        <a14:foregroundMark x1="29712" y1="50798" x2="31629" y2="51959"/>
                        <a14:foregroundMark x1="37859" y1="46299" x2="36741" y2="50363"/>
                        <a14:foregroundMark x1="48722" y1="46734" x2="53355" y2="52395"/>
                        <a14:foregroundMark x1="35304" y1="87663" x2="29872" y2="91292"/>
                        <a14:foregroundMark x1="48562" y1="87954" x2="51438" y2="90566"/>
                      </a14:backgroundRemoval>
                    </a14:imgEffect>
                  </a14:imgLayer>
                </a14:imgProps>
              </a:ext>
              <a:ext uri="{28A0092B-C50C-407E-A947-70E740481C1C}">
                <a14:useLocalDpi xmlns:a14="http://schemas.microsoft.com/office/drawing/2010/main" val="0"/>
              </a:ext>
            </a:extLst>
          </a:blip>
          <a:srcRect/>
          <a:stretch>
            <a:fillRect/>
          </a:stretch>
        </p:blipFill>
        <p:spPr bwMode="auto">
          <a:xfrm>
            <a:off x="9215781" y="2630763"/>
            <a:ext cx="3953071" cy="43509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mium Vector | Happy cute kid girl ready to go to school | Cute kids, Kids  cartoon characters, Cute bear drawings">
            <a:extLst>
              <a:ext uri="{FF2B5EF4-FFF2-40B4-BE49-F238E27FC236}">
                <a16:creationId xmlns:a16="http://schemas.microsoft.com/office/drawing/2014/main" id="{233EEDF7-B4EA-F6F2-4C21-22B6F4B755C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2812" y1="25399" x2="45048" y2="33546"/>
                        <a14:foregroundMark x1="54153" y1="24920" x2="57508" y2="33546"/>
                        <a14:foregroundMark x1="58786" y1="23003" x2="55751" y2="29712"/>
                        <a14:foregroundMark x1="38658" y1="88818" x2="38658" y2="88818"/>
                        <a14:foregroundMark x1="57987" y1="89936" x2="57987" y2="89936"/>
                      </a14:backgroundRemoval>
                    </a14:imgEffect>
                  </a14:imgLayer>
                </a14:imgProps>
              </a:ext>
              <a:ext uri="{28A0092B-C50C-407E-A947-70E740481C1C}">
                <a14:useLocalDpi xmlns:a14="http://schemas.microsoft.com/office/drawing/2010/main" val="0"/>
              </a:ext>
            </a:extLst>
          </a:blip>
          <a:srcRect/>
          <a:stretch>
            <a:fillRect/>
          </a:stretch>
        </p:blipFill>
        <p:spPr bwMode="auto">
          <a:xfrm>
            <a:off x="-943770" y="2839268"/>
            <a:ext cx="4117612" cy="41176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531432-27EF-4BC0-9E74-222AF984A965}"/>
              </a:ext>
            </a:extLst>
          </p:cNvPr>
          <p:cNvSpPr txBox="1"/>
          <p:nvPr/>
        </p:nvSpPr>
        <p:spPr>
          <a:xfrm>
            <a:off x="1686280" y="409963"/>
            <a:ext cx="7457720" cy="2985433"/>
          </a:xfrm>
          <a:prstGeom prst="rect">
            <a:avLst/>
          </a:prstGeom>
          <a:noFill/>
        </p:spPr>
        <p:txBody>
          <a:bodyPr wrap="square">
            <a:spAutoFit/>
          </a:bodyPr>
          <a:lstStyle/>
          <a:p>
            <a:pPr lvl="0" algn="ctr" defTabSz="911744">
              <a:defRPr/>
            </a:pPr>
            <a:r>
              <a:rPr lang="vi-VN" sz="4400" b="1" dirty="0">
                <a:solidFill>
                  <a:srgbClr val="FFFF00"/>
                </a:solidFill>
                <a:latin typeface="Calibri" panose="020F0502020204030204" pitchFamily="34" charset="0"/>
                <a:ea typeface="Calibri" panose="020F0502020204030204" pitchFamily="34" charset="0"/>
                <a:cs typeface="Calibri" panose="020F0502020204030204" pitchFamily="34" charset="0"/>
              </a:rPr>
              <a:t>Kết luận: </a:t>
            </a:r>
            <a:endParaRPr lang="en-US" sz="44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lvl="0" algn="just" defTabSz="911744">
              <a:defRPr/>
            </a:pPr>
            <a:r>
              <a:rPr lang="vi-VN" sz="3600" b="1" dirty="0">
                <a:solidFill>
                  <a:srgbClr val="FFFF00"/>
                </a:solidFill>
                <a:latin typeface="Calibri" panose="020F0502020204030204" pitchFamily="34" charset="0"/>
                <a:ea typeface="Calibri" panose="020F0502020204030204" pitchFamily="34" charset="0"/>
                <a:cs typeface="Calibri" panose="020F0502020204030204" pitchFamily="34" charset="0"/>
              </a:rPr>
              <a:t>Để phòng, tránh bị xâm hại em không tiếp xúc với người lạ. Giữ khoảng cách an toàn khi tiếp xúc với mọi người.</a:t>
            </a:r>
            <a:endParaRPr kumimoji="0" lang="vi-VN" sz="36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09603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a:extLst>
              <a:ext uri="{FF2B5EF4-FFF2-40B4-BE49-F238E27FC236}">
                <a16:creationId xmlns:a16="http://schemas.microsoft.com/office/drawing/2014/main" id="{B9DD474D-7516-4C04-8A33-A7BE544131AB}"/>
              </a:ext>
            </a:extLst>
          </p:cNvPr>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6" name="Rectangle: Rounded Corners 5">
            <a:extLst>
              <a:ext uri="{FF2B5EF4-FFF2-40B4-BE49-F238E27FC236}">
                <a16:creationId xmlns:a16="http://schemas.microsoft.com/office/drawing/2014/main" id="{07D4B82A-80FF-9E79-9C58-2D529973392E}"/>
              </a:ext>
            </a:extLst>
          </p:cNvPr>
          <p:cNvSpPr/>
          <p:nvPr/>
        </p:nvSpPr>
        <p:spPr>
          <a:xfrm>
            <a:off x="1390208" y="87874"/>
            <a:ext cx="9849292" cy="836051"/>
          </a:xfrm>
          <a:prstGeom prst="roundRect">
            <a:avLst/>
          </a:prstGeom>
          <a:solidFill>
            <a:schemeClr val="accent4">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Em</a:t>
            </a:r>
            <a:r>
              <a:rPr kumimoji="0" lang="en-US" sz="3600" b="1" i="0"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cùng</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bạn</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đóng</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vai</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để</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xử</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lý</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tình</a:t>
            </a:r>
            <a:r>
              <a:rPr kumimoji="0" lang="en-US" sz="3600" b="1" i="0" u="none" strike="noStrike" kern="0" cap="none" spc="0" normalizeH="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 </a:t>
            </a:r>
            <a:r>
              <a:rPr kumimoji="0" lang="en-US" sz="3600" b="1" i="0" u="none" strike="noStrike" kern="0" cap="none" spc="0" normalizeH="0" noProof="0" dirty="0" err="1">
                <a:ln w="0"/>
                <a:solidFill>
                  <a:srgbClr val="002060"/>
                </a:solidFill>
                <a:effectLst>
                  <a:outerShdw blurRad="38100" dist="25400" dir="5400000" algn="ctr" rotWithShape="0">
                    <a:srgbClr val="6E747A">
                      <a:alpha val="43000"/>
                    </a:srgbClr>
                  </a:outerShdw>
                </a:effectLst>
                <a:uLnTx/>
                <a:uFillTx/>
                <a:latin typeface="Calibri" panose="020F0502020204030204"/>
                <a:ea typeface="宋体"/>
                <a:cs typeface="Arial" panose="020B0604020202020204" pitchFamily="34" charset="0"/>
              </a:rPr>
              <a:t>huống</a:t>
            </a:r>
            <a:endParaRPr kumimoji="0" lang="vi-VN" sz="3600" b="1" i="0"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latin typeface="Arial" panose="020B0604020202020204" pitchFamily="34" charset="0"/>
              <a:ea typeface="宋体"/>
              <a:cs typeface="Arial" panose="020B0604020202020204" pitchFamily="34" charset="0"/>
            </a:endParaRPr>
          </a:p>
        </p:txBody>
      </p:sp>
      <p:pic>
        <p:nvPicPr>
          <p:cNvPr id="2" name="Picture 1">
            <a:extLst>
              <a:ext uri="{FF2B5EF4-FFF2-40B4-BE49-F238E27FC236}">
                <a16:creationId xmlns:a16="http://schemas.microsoft.com/office/drawing/2014/main" id="{615C4481-F6EE-5DB4-9543-1FB9164849FC}"/>
              </a:ext>
            </a:extLst>
          </p:cNvPr>
          <p:cNvPicPr>
            <a:picLocks noChangeAspect="1"/>
          </p:cNvPicPr>
          <p:nvPr/>
        </p:nvPicPr>
        <p:blipFill rotWithShape="1">
          <a:blip r:embed="rId2"/>
          <a:srcRect l="28750" t="31111" r="45625" b="37778"/>
          <a:stretch/>
        </p:blipFill>
        <p:spPr>
          <a:xfrm>
            <a:off x="3045277" y="1382612"/>
            <a:ext cx="6241598" cy="4262555"/>
          </a:xfrm>
          <a:prstGeom prst="rect">
            <a:avLst/>
          </a:prstGeom>
          <a:effectLst>
            <a:softEdge rad="127000"/>
          </a:effectLst>
        </p:spPr>
      </p:pic>
    </p:spTree>
    <p:extLst>
      <p:ext uri="{BB962C8B-B14F-4D97-AF65-F5344CB8AC3E}">
        <p14:creationId xmlns:p14="http://schemas.microsoft.com/office/powerpoint/2010/main" val="1933447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197</Words>
  <Application>Microsoft Office PowerPoint</Application>
  <PresentationFormat>Widescreen</PresentationFormat>
  <Paragraphs>15</Paragraphs>
  <Slides>9</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9</vt:i4>
      </vt:variant>
    </vt:vector>
  </HeadingPairs>
  <TitlesOfParts>
    <vt:vector size="24" baseType="lpstr">
      <vt:lpstr>微软雅黑</vt:lpstr>
      <vt:lpstr>宋体</vt:lpstr>
      <vt:lpstr>Arial</vt:lpstr>
      <vt:lpstr>Calibri</vt:lpstr>
      <vt:lpstr>Calibri Light</vt:lpstr>
      <vt:lpstr>Cambria</vt:lpstr>
      <vt:lpstr>等线</vt:lpstr>
      <vt:lpstr>Times New Roman</vt:lpstr>
      <vt:lpstr>字魂59号-创粗黑</vt:lpstr>
      <vt:lpstr>字魂64号-萌趣软糖体</vt:lpstr>
      <vt:lpstr>1_Office Theme</vt:lpstr>
      <vt:lpstr>3_Office Theme</vt:lpstr>
      <vt:lpstr>2_Office 主题</vt:lpstr>
      <vt:lpstr>4_Office Theme</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31</cp:revision>
  <dcterms:created xsi:type="dcterms:W3CDTF">2023-11-20T01:49:09Z</dcterms:created>
  <dcterms:modified xsi:type="dcterms:W3CDTF">2024-05-29T14:29:07Z</dcterms:modified>
</cp:coreProperties>
</file>