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64" r:id="rId2"/>
    <p:sldId id="262" r:id="rId3"/>
    <p:sldId id="261" r:id="rId4"/>
    <p:sldId id="256" r:id="rId5"/>
    <p:sldId id="257" r:id="rId6"/>
    <p:sldId id="259" r:id="rId7"/>
    <p:sldId id="260" r:id="rId8"/>
    <p:sldId id="258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B6B"/>
    <a:srgbClr val="FFFF99"/>
    <a:srgbClr val="2218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18266-CC70-452B-ADE2-12F6F64CD43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EA191-A15A-42B0-8E7F-09608A4F72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EA191-A15A-42B0-8E7F-09608A4F72F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4DED1-58E7-4D56-BE00-1F8F1E21560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518E8-44D9-4245-86AD-4BC609D7BD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nh-nen-hoa-dep-cho-slide-powerpoint-anh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7733" y="0"/>
            <a:ext cx="9211733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9600" y="1905000"/>
            <a:ext cx="8686800" cy="2667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</a:rPr>
              <a:t>                  MÔN </a:t>
            </a:r>
            <a:r>
              <a:rPr lang="en-US" sz="3600" dirty="0" smtClean="0">
                <a:solidFill>
                  <a:schemeClr val="tx1"/>
                </a:solidFill>
              </a:rPr>
              <a:t>: TOÁN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BÀI 29: </a:t>
            </a:r>
            <a:r>
              <a:rPr lang="en-US" sz="3600" dirty="0" err="1" smtClean="0">
                <a:solidFill>
                  <a:srgbClr val="FF0000"/>
                </a:solidFill>
              </a:rPr>
              <a:t>Phép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cộng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số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có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hai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số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với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số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có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số</a:t>
            </a:r>
            <a:r>
              <a:rPr lang="en-US" sz="3600" dirty="0" smtClean="0">
                <a:solidFill>
                  <a:srgbClr val="FF0000"/>
                </a:solidFill>
              </a:rPr>
              <a:t>.</a:t>
            </a:r>
            <a:endParaRPr lang="en-US" sz="36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914400"/>
            <a:ext cx="7795290" cy="52753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990600"/>
            <a:ext cx="5867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cm?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791200" y="2133600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am\Desktop\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0975" y="1528763"/>
            <a:ext cx="6240463" cy="380047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676400" y="1447800"/>
            <a:ext cx="57150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198972" y="4495800"/>
            <a:ext cx="533400" cy="533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648200" y="1506311"/>
          <a:ext cx="17526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471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329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953000" y="226831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5000" y="226831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15000" y="280171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15000" y="342220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53000" y="342220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48200" y="257311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95400" y="457200"/>
            <a:ext cx="6934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1000" y="413658"/>
            <a:ext cx="941614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Tam\Desktop\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725" y="1371600"/>
            <a:ext cx="4375275" cy="2438400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685800" y="4038600"/>
            <a:ext cx="2590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2218E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 + 5 =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14600" y="4038600"/>
            <a:ext cx="6096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2218E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95600" y="2590800"/>
            <a:ext cx="1447800" cy="9906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00714" y="4191000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05514" y="4735284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733800" y="449217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3900714" y="5257800"/>
            <a:ext cx="762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205514" y="5334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976914" y="5334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181600" y="4114800"/>
            <a:ext cx="39624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81600" y="4876800"/>
            <a:ext cx="39624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8" grpId="0"/>
      <p:bldP spid="21" grpId="0"/>
      <p:bldP spid="22" grpId="0" animBg="1"/>
      <p:bldP spid="24" grpId="0" animBg="1"/>
      <p:bldP spid="24" grpId="1" animBg="1"/>
      <p:bldP spid="26" grpId="0"/>
      <p:bldP spid="27" grpId="0"/>
      <p:bldP spid="28" grpId="0"/>
      <p:bldP spid="31" grpId="0"/>
      <p:bldP spid="32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800600" y="1524000"/>
          <a:ext cx="17526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471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329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105400" y="2286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5867400" y="2286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67400" y="28194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67400" y="343989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343989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25908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 descr="C:\Users\Tam\Desktop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4495800" cy="2438400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914400" y="4038600"/>
            <a:ext cx="2590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2218E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+ 4 =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743200" y="4038600"/>
            <a:ext cx="6096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2218E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667000" y="3048000"/>
            <a:ext cx="1828800" cy="6858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900714" y="4191000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205514" y="4735284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33800" y="449217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3900714" y="5257800"/>
            <a:ext cx="762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205514" y="5334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976914" y="5334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05400" y="4114800"/>
            <a:ext cx="42672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05400" y="4876800"/>
            <a:ext cx="39624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21" grpId="0"/>
      <p:bldP spid="22" grpId="1" animBg="1"/>
      <p:bldP spid="23" grpId="0" animBg="1"/>
      <p:bldP spid="23" grpId="1" animBg="1"/>
      <p:bldP spid="24" grpId="0"/>
      <p:bldP spid="25" grpId="0"/>
      <p:bldP spid="26" grpId="0"/>
      <p:bldP spid="28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33736" y="1447800"/>
            <a:ext cx="142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 smtClean="0">
                <a:solidFill>
                  <a:srgbClr val="002060"/>
                </a:solidFill>
                <a:latin typeface="VNI-Avo" pitchFamily="2" charset="0"/>
                <a:cs typeface="Times New Roman" panose="02020603050405020304" pitchFamily="18" charset="0"/>
              </a:rPr>
              <a:t>  </a:t>
            </a:r>
            <a:endParaRPr lang="en-US" sz="3600" b="1" dirty="0">
              <a:solidFill>
                <a:srgbClr val="002060"/>
              </a:solidFill>
              <a:latin typeface="VNI-Avo" pitchFamily="2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68942" y="1537805"/>
            <a:ext cx="503430" cy="447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0707" y="2286000"/>
            <a:ext cx="19229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24</a:t>
            </a:r>
          </a:p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3</a:t>
            </a:r>
          </a:p>
          <a:p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9000" y="2286000"/>
            <a:ext cx="1953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60</a:t>
            </a:r>
          </a:p>
          <a:p>
            <a:r>
              <a:rPr lang="en-US" sz="3600" b="1" dirty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7</a:t>
            </a:r>
          </a:p>
          <a:p>
            <a:endParaRPr lang="en-US" sz="3600" b="1" dirty="0">
              <a:solidFill>
                <a:srgbClr val="100B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0800" y="2271585"/>
            <a:ext cx="1953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82</a:t>
            </a:r>
          </a:p>
          <a:p>
            <a:r>
              <a:rPr lang="en-US" sz="3600" b="1" dirty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5</a:t>
            </a:r>
          </a:p>
          <a:p>
            <a:endParaRPr lang="en-US" sz="3600" b="1" dirty="0">
              <a:solidFill>
                <a:srgbClr val="100B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9634" y="3441357"/>
            <a:ext cx="10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92923" y="3474349"/>
            <a:ext cx="10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4546" y="3410749"/>
            <a:ext cx="10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87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084452" y="3455772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14400" y="2590800"/>
            <a:ext cx="547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600" b="1" dirty="0">
              <a:solidFill>
                <a:srgbClr val="100B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41180" y="2578443"/>
            <a:ext cx="5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600" b="1" dirty="0">
              <a:solidFill>
                <a:srgbClr val="100B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201209" y="3443415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037172" y="3425354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781800" y="2552011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600" b="1" dirty="0">
              <a:solidFill>
                <a:srgbClr val="100B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64794" y="1371600"/>
            <a:ext cx="3602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52400" y="1460157"/>
            <a:ext cx="457200" cy="447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8599" y="2286000"/>
            <a:ext cx="1993945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+ 8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05200" y="2301371"/>
            <a:ext cx="199394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+ 5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53200" y="2286000"/>
            <a:ext cx="1993945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+ 4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0707" y="3346920"/>
            <a:ext cx="19229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11</a:t>
            </a:r>
          </a:p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8</a:t>
            </a:r>
          </a:p>
          <a:p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29000" y="3346920"/>
            <a:ext cx="1953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71</a:t>
            </a:r>
          </a:p>
          <a:p>
            <a:r>
              <a:rPr lang="en-US" sz="3600" b="1" dirty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5</a:t>
            </a:r>
          </a:p>
          <a:p>
            <a:endParaRPr lang="en-US" sz="3600" b="1" dirty="0">
              <a:solidFill>
                <a:srgbClr val="100B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00800" y="3332505"/>
            <a:ext cx="1953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94</a:t>
            </a:r>
          </a:p>
          <a:p>
            <a:r>
              <a:rPr lang="en-US" sz="3600" b="1" dirty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</a:t>
            </a:r>
          </a:p>
          <a:p>
            <a:endParaRPr lang="en-US" sz="3600" b="1" dirty="0">
              <a:solidFill>
                <a:srgbClr val="100B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09634" y="4502277"/>
            <a:ext cx="1025757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</a:t>
            </a:r>
            <a:r>
              <a:rPr lang="vi-VN" alt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92923" y="4535269"/>
            <a:ext cx="10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76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54546" y="4471669"/>
            <a:ext cx="10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98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4084452" y="4516692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14400" y="3651720"/>
            <a:ext cx="547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600" b="1" dirty="0">
              <a:solidFill>
                <a:srgbClr val="100B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41180" y="3639363"/>
            <a:ext cx="5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600" b="1" dirty="0">
              <a:solidFill>
                <a:srgbClr val="100B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201209" y="4504335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037172" y="4486274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781800" y="3612931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00B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600" b="1" dirty="0">
              <a:solidFill>
                <a:srgbClr val="100B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62000" y="1981200"/>
            <a:ext cx="1524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175686" y="1981200"/>
            <a:ext cx="762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am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711962"/>
            <a:ext cx="6248400" cy="508798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55829" y="1219200"/>
            <a:ext cx="7192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06170" y="1295400"/>
            <a:ext cx="503430" cy="447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0" y="2362200"/>
            <a:ext cx="6858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16200000" flipH="1">
            <a:off x="4572000" y="38100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3645243" y="4419600"/>
            <a:ext cx="2590800" cy="762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771900" y="3390900"/>
            <a:ext cx="2286000" cy="6858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4407243" y="5181600"/>
            <a:ext cx="1066800" cy="762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47622" y="2173069"/>
            <a:ext cx="3602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45757" y="2261626"/>
            <a:ext cx="533400" cy="4815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1344828" y="2782669"/>
            <a:ext cx="1524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758514" y="2782669"/>
            <a:ext cx="762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238536" y="1447800"/>
            <a:ext cx="142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 smtClean="0">
                <a:solidFill>
                  <a:srgbClr val="002060"/>
                </a:solidFill>
                <a:latin typeface="VNI-Avo" pitchFamily="2" charset="0"/>
                <a:cs typeface="Times New Roman" panose="02020603050405020304" pitchFamily="18" charset="0"/>
              </a:rPr>
              <a:t>  </a:t>
            </a:r>
            <a:endParaRPr lang="en-US" sz="3600" b="1" dirty="0">
              <a:solidFill>
                <a:srgbClr val="002060"/>
              </a:solidFill>
              <a:latin typeface="VNI-Avo" pitchFamily="2" charset="0"/>
              <a:cs typeface="Times New Roman" panose="02020603050405020304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573742" y="1537805"/>
            <a:ext cx="503430" cy="447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99528" y="3072825"/>
            <a:ext cx="7192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563370" y="3149025"/>
            <a:ext cx="503430" cy="447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214</Words>
  <Application>Microsoft Office PowerPoint</Application>
  <PresentationFormat>On-screen Show (4:3)</PresentationFormat>
  <Paragraphs>79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Tam</dc:creator>
  <cp:lastModifiedBy>Admin</cp:lastModifiedBy>
  <cp:revision>35</cp:revision>
  <dcterms:created xsi:type="dcterms:W3CDTF">2021-03-06T12:42:00Z</dcterms:created>
  <dcterms:modified xsi:type="dcterms:W3CDTF">2024-05-29T15:43:39Z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24B3C1D08B6F434AA54ACAE951772DD0</vt:lpwstr>
  </property>
  <property fmtid="{D5CDD505-2E9C-101B-9397-08002B2CF9AE}" pid="3" name="KSOProductBuildVer">
    <vt:lpwstr>1033-11.2.0.11486</vt:lpwstr>
  </property>
</Properties>
</file>