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59" r:id="rId4"/>
    <p:sldId id="260" r:id="rId5"/>
    <p:sldId id="257" r:id="rId6"/>
    <p:sldId id="2007577123" r:id="rId7"/>
    <p:sldId id="261" r:id="rId8"/>
    <p:sldId id="265" r:id="rId9"/>
    <p:sldId id="266" r:id="rId10"/>
    <p:sldId id="271" r:id="rId11"/>
    <p:sldId id="270" r:id="rId12"/>
    <p:sldId id="278" r:id="rId13"/>
    <p:sldId id="291" r:id="rId14"/>
    <p:sldId id="279" r:id="rId15"/>
    <p:sldId id="280" r:id="rId16"/>
    <p:sldId id="281" r:id="rId17"/>
    <p:sldId id="282" r:id="rId18"/>
    <p:sldId id="283" r:id="rId19"/>
    <p:sldId id="272" r:id="rId20"/>
    <p:sldId id="285" r:id="rId21"/>
    <p:sldId id="284" r:id="rId22"/>
    <p:sldId id="286" r:id="rId23"/>
    <p:sldId id="287" r:id="rId24"/>
    <p:sldId id="276" r:id="rId25"/>
    <p:sldId id="289" r:id="rId26"/>
    <p:sldId id="288" r:id="rId27"/>
    <p:sldId id="290"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8E0F7-84CD-464A-9E3E-389AA83F88C1}"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71413-2BD5-4645-A685-9D921FD6693E}" type="slidenum">
              <a:rPr lang="en-US" smtClean="0"/>
              <a:t>‹#›</a:t>
            </a:fld>
            <a:endParaRPr lang="en-US"/>
          </a:p>
        </p:txBody>
      </p:sp>
    </p:spTree>
    <p:extLst>
      <p:ext uri="{BB962C8B-B14F-4D97-AF65-F5344CB8AC3E}">
        <p14:creationId xmlns:p14="http://schemas.microsoft.com/office/powerpoint/2010/main" val="58180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Em cần học cách phòng, tránh điện giật để bảo vệ bản thân.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971413-2BD5-4645-A685-9D921FD6693E}" type="slidenum">
              <a:rPr lang="en-US" smtClean="0"/>
              <a:t>2</a:t>
            </a:fld>
            <a:endParaRPr lang="en-US"/>
          </a:p>
        </p:txBody>
      </p:sp>
    </p:spTree>
    <p:extLst>
      <p:ext uri="{BB962C8B-B14F-4D97-AF65-F5344CB8AC3E}">
        <p14:creationId xmlns:p14="http://schemas.microsoft.com/office/powerpoint/2010/main" val="254251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44436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F51F-D242-84B0-9DBB-D1D825A4E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8493C-B6D0-61B3-1283-5D49351E7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E55AB-6CFC-BD58-4B82-9773264A6855}"/>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33E3DB80-1CB5-5C35-B47D-3ACF63737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D6496-6E8B-6848-1B68-7DE8B95A50F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3581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FCC-EFAB-559A-BD88-95B7B922B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3E45C-F0D0-035B-BC18-98A96EF93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7B12A-3414-1993-7FB0-6EC6A3B7687F}"/>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46341DC2-5534-30EB-0518-D694BD842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54BA2-253D-A41C-2ACD-0BA0DB9A407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8747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85DAA-5CAE-CEB1-C010-7514E4ECF7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5A1DA5-E61E-D191-F9E2-4B3884749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7E8FE-E19A-D8D7-9D8F-C379B6E740AB}"/>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723F70FD-CD0E-66F6-71AF-D3F94FF86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A3D30-BEB9-B5E3-2543-0779E16F3B4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2170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418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8655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49982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364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57759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4903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56422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94764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5609-A851-810B-1516-AC78DC15F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601AE-D8BF-DBDC-88C8-5B49DBC56F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73F6-8092-154A-BD68-CD9BB964F14C}"/>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6823E335-BBC7-1EF4-37D0-93552EC5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0C9FA-6CE7-4380-9BD6-006F8102090E}"/>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79834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77786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736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01/12/2023</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21309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51047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717324"/>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68586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E6F2-5B04-D8BE-1B35-8A00F7208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E745A-4F36-EDA9-EAFC-BD1A907BF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843EA-32D6-074F-211C-14C0DCA40186}"/>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D52B6E91-971D-5D1B-AF16-DCCE3ADE3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B6825-AE7E-AA2C-7231-BBA008E289D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52546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1842-A62C-0FCB-194A-05AF675E6B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63EFA-B0B3-1F2B-412C-9B9F8C887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3493F-0C20-9BAD-D82C-4025D7590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D7012D-5C16-247D-3A41-46CEACA9AC9B}"/>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6" name="Footer Placeholder 5">
            <a:extLst>
              <a:ext uri="{FF2B5EF4-FFF2-40B4-BE49-F238E27FC236}">
                <a16:creationId xmlns:a16="http://schemas.microsoft.com/office/drawing/2014/main" id="{0BBB7679-8FC9-C7FB-27DB-C4792BF68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5E7D0-AA8D-9BD8-ED8A-81068E4169A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422614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C75C-7228-98E1-0DBE-82D4B5CDC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5F37-026D-E662-96D7-46B4C9428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CC83B-37AC-BEE1-4569-BF38D43CC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A252A-60FD-DBE0-7605-CD4F9B45C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E2089-F772-0E9B-C992-3959DF280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B30F0-7008-5D99-715C-7A111D4937E1}"/>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8" name="Footer Placeholder 7">
            <a:extLst>
              <a:ext uri="{FF2B5EF4-FFF2-40B4-BE49-F238E27FC236}">
                <a16:creationId xmlns:a16="http://schemas.microsoft.com/office/drawing/2014/main" id="{3733650E-6E49-1EE9-40C2-D16B64B21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C3858A-7999-1753-DCDD-0E9FFB18F9E1}"/>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69044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BB04-C737-5630-D5FB-F321482DE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C6B8E-3D08-D820-EC39-F0B083A94B0A}"/>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4" name="Footer Placeholder 3">
            <a:extLst>
              <a:ext uri="{FF2B5EF4-FFF2-40B4-BE49-F238E27FC236}">
                <a16:creationId xmlns:a16="http://schemas.microsoft.com/office/drawing/2014/main" id="{6AB3801C-C81B-D55B-5288-FD831A227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17CC1-C534-FAC1-1CDF-16764226A8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7663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1E3B6-F54B-755C-F846-82705F68F25D}"/>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3" name="Footer Placeholder 2">
            <a:extLst>
              <a:ext uri="{FF2B5EF4-FFF2-40B4-BE49-F238E27FC236}">
                <a16:creationId xmlns:a16="http://schemas.microsoft.com/office/drawing/2014/main" id="{141D76F6-6301-466E-A340-869DAA407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DC16BF-F446-084E-E3D4-815B00157C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2910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8028-834A-1754-F141-724986F0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4A07E-C5C3-224D-7EE0-977FD77BB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B3B216-AF88-746C-7081-AE57721DF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2E989-1BE6-A13A-457D-4CB252F6CA6F}"/>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6" name="Footer Placeholder 5">
            <a:extLst>
              <a:ext uri="{FF2B5EF4-FFF2-40B4-BE49-F238E27FC236}">
                <a16:creationId xmlns:a16="http://schemas.microsoft.com/office/drawing/2014/main" id="{2D5868C2-4442-7CC8-17E0-C9173C84B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0468-DD82-E120-E1FF-A97F76E0E1DA}"/>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22174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CDD9-5FF4-A34D-F649-6E7400D9C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07D50-78D9-A203-8297-33A17E2CC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0074B-6CBD-2BFA-A88F-174142B33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DBF70-02AD-0EDB-9133-990925A65212}"/>
              </a:ext>
            </a:extLst>
          </p:cNvPr>
          <p:cNvSpPr>
            <a:spLocks noGrp="1"/>
          </p:cNvSpPr>
          <p:nvPr>
            <p:ph type="dt" sz="half" idx="10"/>
          </p:nvPr>
        </p:nvSpPr>
        <p:spPr/>
        <p:txBody>
          <a:bodyPr/>
          <a:lstStyle/>
          <a:p>
            <a:fld id="{223621A5-B122-4154-AF75-CB9B366BB80E}" type="datetimeFigureOut">
              <a:rPr lang="en-US" smtClean="0"/>
              <a:t>12/1/2023</a:t>
            </a:fld>
            <a:endParaRPr lang="en-US"/>
          </a:p>
        </p:txBody>
      </p:sp>
      <p:sp>
        <p:nvSpPr>
          <p:cNvPr id="6" name="Footer Placeholder 5">
            <a:extLst>
              <a:ext uri="{FF2B5EF4-FFF2-40B4-BE49-F238E27FC236}">
                <a16:creationId xmlns:a16="http://schemas.microsoft.com/office/drawing/2014/main" id="{87BAF55F-B2F3-BC87-CFD0-F7D5EEE20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0435-DB49-6E10-8C9D-A78748CFB167}"/>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01673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98E189-010D-5E60-CF85-D9DC39B8C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7FAE69-B453-BA9E-7FFB-59B8EC762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87869-71A4-2CB5-898C-41FC79787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621A5-B122-4154-AF75-CB9B366BB80E}" type="datetimeFigureOut">
              <a:rPr lang="en-US" smtClean="0"/>
              <a:t>12/1/2023</a:t>
            </a:fld>
            <a:endParaRPr lang="en-US"/>
          </a:p>
        </p:txBody>
      </p:sp>
      <p:sp>
        <p:nvSpPr>
          <p:cNvPr id="5" name="Footer Placeholder 4">
            <a:extLst>
              <a:ext uri="{FF2B5EF4-FFF2-40B4-BE49-F238E27FC236}">
                <a16:creationId xmlns:a16="http://schemas.microsoft.com/office/drawing/2014/main" id="{D338C752-0B8E-2C85-91B6-12D1C08A5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0511D-C8CE-7A82-A1B6-77A449937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4558C-0268-4F8C-AB1D-F610005076CD}"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F2C5AB3E-3317-C4AC-373B-F87EA03FE4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5996" y="199339"/>
            <a:ext cx="1198480" cy="1198480"/>
          </a:xfrm>
          <a:prstGeom prst="rect">
            <a:avLst/>
          </a:prstGeom>
        </p:spPr>
      </p:pic>
    </p:spTree>
    <p:extLst>
      <p:ext uri="{BB962C8B-B14F-4D97-AF65-F5344CB8AC3E}">
        <p14:creationId xmlns:p14="http://schemas.microsoft.com/office/powerpoint/2010/main" val="2678059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632335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CDB21D2-810A-14A6-8261-E604777E58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4362" y="227618"/>
            <a:ext cx="1290097" cy="1290097"/>
          </a:xfrm>
          <a:prstGeom prst="rect">
            <a:avLst/>
          </a:prstGeom>
        </p:spPr>
      </p:pic>
    </p:spTree>
    <p:extLst>
      <p:ext uri="{BB962C8B-B14F-4D97-AF65-F5344CB8AC3E}">
        <p14:creationId xmlns:p14="http://schemas.microsoft.com/office/powerpoint/2010/main" val="1066652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6.gif"/><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slide" Target="slide12.xml"/><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slide" Target="slide15.xml"/><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slide" Target="slide16.xml"/><Relationship Id="rId10" Type="http://schemas.openxmlformats.org/officeDocument/2006/relationships/image" Target="../media/image33.png"/><Relationship Id="rId4" Type="http://schemas.openxmlformats.org/officeDocument/2006/relationships/slide" Target="slide14.xml"/><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1.png"/><Relationship Id="rId4" Type="http://schemas.openxmlformats.org/officeDocument/2006/relationships/image" Target="../media/image40.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1.png"/><Relationship Id="rId4" Type="http://schemas.openxmlformats.org/officeDocument/2006/relationships/image" Target="../media/image43.gi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5.png"/><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45.png"/><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5" name="Picture 4">
            <a:extLst>
              <a:ext uri="{FF2B5EF4-FFF2-40B4-BE49-F238E27FC236}">
                <a16:creationId xmlns:a16="http://schemas.microsoft.com/office/drawing/2014/main" id="{73A118E5-D5D9-9F83-CFE0-276C1AC7077D}"/>
              </a:ext>
            </a:extLst>
          </p:cNvPr>
          <p:cNvPicPr>
            <a:picLocks noChangeAspect="1"/>
          </p:cNvPicPr>
          <p:nvPr/>
        </p:nvPicPr>
        <p:blipFill>
          <a:blip r:embed="rId7"/>
          <a:stretch>
            <a:fillRect/>
          </a:stretch>
        </p:blipFill>
        <p:spPr>
          <a:xfrm>
            <a:off x="2072258" y="1831656"/>
            <a:ext cx="8809484" cy="4413887"/>
          </a:xfrm>
          <a:prstGeom prst="rect">
            <a:avLst/>
          </a:prstGeom>
        </p:spPr>
      </p:pic>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670559"/>
          </a:xfrm>
          <a:custGeom>
            <a:avLst/>
            <a:gdLst>
              <a:gd name="connsiteX0" fmla="*/ 0 w 9794240"/>
              <a:gd name="connsiteY0" fmla="*/ 111762 h 670559"/>
              <a:gd name="connsiteX1" fmla="*/ 956407 w 9794240"/>
              <a:gd name="connsiteY1" fmla="*/ 0 h 670559"/>
              <a:gd name="connsiteX2" fmla="*/ 1989749 w 9794240"/>
              <a:gd name="connsiteY2" fmla="*/ 0 h 670559"/>
              <a:gd name="connsiteX3" fmla="*/ 2302991 w 9794240"/>
              <a:gd name="connsiteY3" fmla="*/ 0 h 670559"/>
              <a:gd name="connsiteX4" fmla="*/ 2629020 w 9794240"/>
              <a:gd name="connsiteY4" fmla="*/ 0 h 670559"/>
              <a:gd name="connsiteX5" fmla="*/ 2942467 w 9794240"/>
              <a:gd name="connsiteY5" fmla="*/ 0 h 670559"/>
              <a:gd name="connsiteX6" fmla="*/ 3255914 w 9794240"/>
              <a:gd name="connsiteY6" fmla="*/ 0 h 670559"/>
              <a:gd name="connsiteX7" fmla="*/ 3662362 w 9794240"/>
              <a:gd name="connsiteY7" fmla="*/ 0 h 670559"/>
              <a:gd name="connsiteX8" fmla="*/ 4380449 w 9794240"/>
              <a:gd name="connsiteY8" fmla="*/ 0 h 670559"/>
              <a:gd name="connsiteX9" fmla="*/ 5334976 w 9794240"/>
              <a:gd name="connsiteY9" fmla="*/ 0 h 670559"/>
              <a:gd name="connsiteX10" fmla="*/ 6131876 w 9794240"/>
              <a:gd name="connsiteY10" fmla="*/ 0 h 670559"/>
              <a:gd name="connsiteX11" fmla="*/ 7165219 w 9794240"/>
              <a:gd name="connsiteY11" fmla="*/ 0 h 670559"/>
              <a:gd name="connsiteX12" fmla="*/ 7883303 w 9794240"/>
              <a:gd name="connsiteY12" fmla="*/ 0 h 670559"/>
              <a:gd name="connsiteX13" fmla="*/ 8837832 w 9794240"/>
              <a:gd name="connsiteY13" fmla="*/ 0 h 670559"/>
              <a:gd name="connsiteX14" fmla="*/ 9794240 w 9794240"/>
              <a:gd name="connsiteY14" fmla="*/ 111762 h 670559"/>
              <a:gd name="connsiteX15" fmla="*/ 9794240 w 9794240"/>
              <a:gd name="connsiteY15" fmla="*/ 196698 h 670559"/>
              <a:gd name="connsiteX16" fmla="*/ 9794240 w 9794240"/>
              <a:gd name="connsiteY16" fmla="*/ 286105 h 670559"/>
              <a:gd name="connsiteX17" fmla="*/ 9794240 w 9794240"/>
              <a:gd name="connsiteY17" fmla="*/ 379982 h 670559"/>
              <a:gd name="connsiteX18" fmla="*/ 9794240 w 9794240"/>
              <a:gd name="connsiteY18" fmla="*/ 455978 h 670559"/>
              <a:gd name="connsiteX19" fmla="*/ 9794240 w 9794240"/>
              <a:gd name="connsiteY19" fmla="*/ 558796 h 670559"/>
              <a:gd name="connsiteX20" fmla="*/ 8837832 w 9794240"/>
              <a:gd name="connsiteY20" fmla="*/ 670559 h 670559"/>
              <a:gd name="connsiteX21" fmla="*/ 8198561 w 9794240"/>
              <a:gd name="connsiteY21" fmla="*/ 670559 h 670559"/>
              <a:gd name="connsiteX22" fmla="*/ 7322846 w 9794240"/>
              <a:gd name="connsiteY22" fmla="*/ 670559 h 670559"/>
              <a:gd name="connsiteX23" fmla="*/ 6289504 w 9794240"/>
              <a:gd name="connsiteY23" fmla="*/ 670559 h 670559"/>
              <a:gd name="connsiteX24" fmla="*/ 5413789 w 9794240"/>
              <a:gd name="connsiteY24" fmla="*/ 670559 h 670559"/>
              <a:gd name="connsiteX25" fmla="*/ 4459262 w 9794240"/>
              <a:gd name="connsiteY25" fmla="*/ 670559 h 670559"/>
              <a:gd name="connsiteX26" fmla="*/ 3504734 w 9794240"/>
              <a:gd name="connsiteY26" fmla="*/ 670559 h 670559"/>
              <a:gd name="connsiteX27" fmla="*/ 2471392 w 9794240"/>
              <a:gd name="connsiteY27" fmla="*/ 670559 h 670559"/>
              <a:gd name="connsiteX28" fmla="*/ 956407 w 9794240"/>
              <a:gd name="connsiteY28" fmla="*/ 670559 h 670559"/>
              <a:gd name="connsiteX29" fmla="*/ 0 w 9794240"/>
              <a:gd name="connsiteY29" fmla="*/ 558796 h 670559"/>
              <a:gd name="connsiteX30" fmla="*/ 0 w 9794240"/>
              <a:gd name="connsiteY30" fmla="*/ 482800 h 670559"/>
              <a:gd name="connsiteX31" fmla="*/ 0 w 9794240"/>
              <a:gd name="connsiteY31" fmla="*/ 393393 h 670559"/>
              <a:gd name="connsiteX32" fmla="*/ 0 w 9794240"/>
              <a:gd name="connsiteY32" fmla="*/ 312927 h 670559"/>
              <a:gd name="connsiteX33" fmla="*/ 0 w 9794240"/>
              <a:gd name="connsiteY33" fmla="*/ 227990 h 670559"/>
              <a:gd name="connsiteX34" fmla="*/ 0 w 9794240"/>
              <a:gd name="connsiteY34" fmla="*/ 111762 h 670559"/>
              <a:gd name="connsiteX0" fmla="*/ 0 w 9794240"/>
              <a:gd name="connsiteY0" fmla="*/ 111762 h 670559"/>
              <a:gd name="connsiteX1" fmla="*/ 956407 w 9794240"/>
              <a:gd name="connsiteY1" fmla="*/ 0 h 670559"/>
              <a:gd name="connsiteX2" fmla="*/ 1989749 w 9794240"/>
              <a:gd name="connsiteY2" fmla="*/ 0 h 670559"/>
              <a:gd name="connsiteX3" fmla="*/ 2445120 w 9794240"/>
              <a:gd name="connsiteY3" fmla="*/ 0 h 670559"/>
              <a:gd name="connsiteX4" fmla="*/ 2865464 w 9794240"/>
              <a:gd name="connsiteY4" fmla="*/ 0 h 670559"/>
              <a:gd name="connsiteX5" fmla="*/ 3199577 w 9794240"/>
              <a:gd name="connsiteY5" fmla="*/ 0 h 670559"/>
              <a:gd name="connsiteX6" fmla="*/ 3533691 w 9794240"/>
              <a:gd name="connsiteY6" fmla="*/ 0 h 670559"/>
              <a:gd name="connsiteX7" fmla="*/ 3898804 w 9794240"/>
              <a:gd name="connsiteY7" fmla="*/ 0 h 670559"/>
              <a:gd name="connsiteX8" fmla="*/ 4538077 w 9794240"/>
              <a:gd name="connsiteY8" fmla="*/ 0 h 670559"/>
              <a:gd name="connsiteX9" fmla="*/ 5413789 w 9794240"/>
              <a:gd name="connsiteY9" fmla="*/ 0 h 670559"/>
              <a:gd name="connsiteX10" fmla="*/ 6447132 w 9794240"/>
              <a:gd name="connsiteY10" fmla="*/ 0 h 670559"/>
              <a:gd name="connsiteX11" fmla="*/ 7244032 w 9794240"/>
              <a:gd name="connsiteY11" fmla="*/ 0 h 670559"/>
              <a:gd name="connsiteX12" fmla="*/ 8040931 w 9794240"/>
              <a:gd name="connsiteY12" fmla="*/ 0 h 670559"/>
              <a:gd name="connsiteX13" fmla="*/ 8837832 w 9794240"/>
              <a:gd name="connsiteY13" fmla="*/ 0 h 670559"/>
              <a:gd name="connsiteX14" fmla="*/ 9794240 w 9794240"/>
              <a:gd name="connsiteY14" fmla="*/ 111762 h 670559"/>
              <a:gd name="connsiteX15" fmla="*/ 9794240 w 9794240"/>
              <a:gd name="connsiteY15" fmla="*/ 205639 h 670559"/>
              <a:gd name="connsiteX16" fmla="*/ 9794240 w 9794240"/>
              <a:gd name="connsiteY16" fmla="*/ 286105 h 670559"/>
              <a:gd name="connsiteX17" fmla="*/ 9794240 w 9794240"/>
              <a:gd name="connsiteY17" fmla="*/ 379982 h 670559"/>
              <a:gd name="connsiteX18" fmla="*/ 9794240 w 9794240"/>
              <a:gd name="connsiteY18" fmla="*/ 478330 h 670559"/>
              <a:gd name="connsiteX19" fmla="*/ 9794240 w 9794240"/>
              <a:gd name="connsiteY19" fmla="*/ 558796 h 670559"/>
              <a:gd name="connsiteX20" fmla="*/ 8837832 w 9794240"/>
              <a:gd name="connsiteY20" fmla="*/ 670559 h 670559"/>
              <a:gd name="connsiteX21" fmla="*/ 8439382 w 9794240"/>
              <a:gd name="connsiteY21" fmla="*/ 670559 h 670559"/>
              <a:gd name="connsiteX22" fmla="*/ 8040931 w 9794240"/>
              <a:gd name="connsiteY22" fmla="*/ 670559 h 670559"/>
              <a:gd name="connsiteX23" fmla="*/ 7401661 w 9794240"/>
              <a:gd name="connsiteY23" fmla="*/ 670559 h 670559"/>
              <a:gd name="connsiteX24" fmla="*/ 6762390 w 9794240"/>
              <a:gd name="connsiteY24" fmla="*/ 670559 h 670559"/>
              <a:gd name="connsiteX25" fmla="*/ 5729048 w 9794240"/>
              <a:gd name="connsiteY25" fmla="*/ 670559 h 670559"/>
              <a:gd name="connsiteX26" fmla="*/ 4695705 w 9794240"/>
              <a:gd name="connsiteY26" fmla="*/ 670559 h 670559"/>
              <a:gd name="connsiteX27" fmla="*/ 4056435 w 9794240"/>
              <a:gd name="connsiteY27" fmla="*/ 670559 h 670559"/>
              <a:gd name="connsiteX28" fmla="*/ 3338348 w 9794240"/>
              <a:gd name="connsiteY28" fmla="*/ 670559 h 670559"/>
              <a:gd name="connsiteX29" fmla="*/ 2383820 w 9794240"/>
              <a:gd name="connsiteY29" fmla="*/ 670559 h 670559"/>
              <a:gd name="connsiteX30" fmla="*/ 956407 w 9794240"/>
              <a:gd name="connsiteY30" fmla="*/ 670559 h 670559"/>
              <a:gd name="connsiteX31" fmla="*/ 0 w 9794240"/>
              <a:gd name="connsiteY31" fmla="*/ 558796 h 670559"/>
              <a:gd name="connsiteX32" fmla="*/ 0 w 9794240"/>
              <a:gd name="connsiteY32" fmla="*/ 478330 h 670559"/>
              <a:gd name="connsiteX33" fmla="*/ 0 w 9794240"/>
              <a:gd name="connsiteY33" fmla="*/ 393393 h 670559"/>
              <a:gd name="connsiteX34" fmla="*/ 0 w 9794240"/>
              <a:gd name="connsiteY34" fmla="*/ 295045 h 670559"/>
              <a:gd name="connsiteX35" fmla="*/ 0 w 9794240"/>
              <a:gd name="connsiteY35" fmla="*/ 201168 h 670559"/>
              <a:gd name="connsiteX36" fmla="*/ 0 w 9794240"/>
              <a:gd name="connsiteY36" fmla="*/ 111762 h 670559"/>
              <a:gd name="connsiteX0" fmla="*/ 0 w 9794240"/>
              <a:gd name="connsiteY0" fmla="*/ 111762 h 670559"/>
              <a:gd name="connsiteX1" fmla="*/ 956407 w 9794240"/>
              <a:gd name="connsiteY1" fmla="*/ 0 h 670559"/>
              <a:gd name="connsiteX2" fmla="*/ 1989749 w 9794240"/>
              <a:gd name="connsiteY2" fmla="*/ 0 h 670559"/>
              <a:gd name="connsiteX3" fmla="*/ 2302991 w 9794240"/>
              <a:gd name="connsiteY3" fmla="*/ 0 h 670559"/>
              <a:gd name="connsiteX4" fmla="*/ 2629020 w 9794240"/>
              <a:gd name="connsiteY4" fmla="*/ 0 h 670559"/>
              <a:gd name="connsiteX5" fmla="*/ 2994134 w 9794240"/>
              <a:gd name="connsiteY5" fmla="*/ 0 h 670559"/>
              <a:gd name="connsiteX6" fmla="*/ 3359248 w 9794240"/>
              <a:gd name="connsiteY6" fmla="*/ 0 h 670559"/>
              <a:gd name="connsiteX7" fmla="*/ 3662362 w 9794240"/>
              <a:gd name="connsiteY7" fmla="*/ 0 h 670559"/>
              <a:gd name="connsiteX8" fmla="*/ 4021406 w 9794240"/>
              <a:gd name="connsiteY8" fmla="*/ 0 h 670559"/>
              <a:gd name="connsiteX9" fmla="*/ 4380449 w 9794240"/>
              <a:gd name="connsiteY9" fmla="*/ 0 h 670559"/>
              <a:gd name="connsiteX10" fmla="*/ 5334976 w 9794240"/>
              <a:gd name="connsiteY10" fmla="*/ 0 h 670559"/>
              <a:gd name="connsiteX11" fmla="*/ 6131876 w 9794240"/>
              <a:gd name="connsiteY11" fmla="*/ 0 h 670559"/>
              <a:gd name="connsiteX12" fmla="*/ 7165219 w 9794240"/>
              <a:gd name="connsiteY12" fmla="*/ 0 h 670559"/>
              <a:gd name="connsiteX13" fmla="*/ 7883303 w 9794240"/>
              <a:gd name="connsiteY13" fmla="*/ 0 h 670559"/>
              <a:gd name="connsiteX14" fmla="*/ 8837832 w 9794240"/>
              <a:gd name="connsiteY14" fmla="*/ 0 h 670559"/>
              <a:gd name="connsiteX15" fmla="*/ 9794240 w 9794240"/>
              <a:gd name="connsiteY15" fmla="*/ 111762 h 670559"/>
              <a:gd name="connsiteX16" fmla="*/ 9794240 w 9794240"/>
              <a:gd name="connsiteY16" fmla="*/ 196698 h 670559"/>
              <a:gd name="connsiteX17" fmla="*/ 9794240 w 9794240"/>
              <a:gd name="connsiteY17" fmla="*/ 286105 h 670559"/>
              <a:gd name="connsiteX18" fmla="*/ 9794240 w 9794240"/>
              <a:gd name="connsiteY18" fmla="*/ 379982 h 670559"/>
              <a:gd name="connsiteX19" fmla="*/ 9794240 w 9794240"/>
              <a:gd name="connsiteY19" fmla="*/ 455978 h 670559"/>
              <a:gd name="connsiteX20" fmla="*/ 9794240 w 9794240"/>
              <a:gd name="connsiteY20" fmla="*/ 558796 h 670559"/>
              <a:gd name="connsiteX21" fmla="*/ 8837832 w 9794240"/>
              <a:gd name="connsiteY21" fmla="*/ 670559 h 670559"/>
              <a:gd name="connsiteX22" fmla="*/ 8198561 w 9794240"/>
              <a:gd name="connsiteY22" fmla="*/ 670559 h 670559"/>
              <a:gd name="connsiteX23" fmla="*/ 7322846 w 9794240"/>
              <a:gd name="connsiteY23" fmla="*/ 670559 h 670559"/>
              <a:gd name="connsiteX24" fmla="*/ 6289504 w 9794240"/>
              <a:gd name="connsiteY24" fmla="*/ 670559 h 670559"/>
              <a:gd name="connsiteX25" fmla="*/ 5413789 w 9794240"/>
              <a:gd name="connsiteY25" fmla="*/ 670559 h 670559"/>
              <a:gd name="connsiteX26" fmla="*/ 4459262 w 9794240"/>
              <a:gd name="connsiteY26" fmla="*/ 670559 h 670559"/>
              <a:gd name="connsiteX27" fmla="*/ 3504734 w 9794240"/>
              <a:gd name="connsiteY27" fmla="*/ 670559 h 670559"/>
              <a:gd name="connsiteX28" fmla="*/ 2471392 w 9794240"/>
              <a:gd name="connsiteY28" fmla="*/ 670559 h 670559"/>
              <a:gd name="connsiteX29" fmla="*/ 956407 w 9794240"/>
              <a:gd name="connsiteY29" fmla="*/ 670559 h 670559"/>
              <a:gd name="connsiteX30" fmla="*/ 0 w 9794240"/>
              <a:gd name="connsiteY30" fmla="*/ 558796 h 670559"/>
              <a:gd name="connsiteX31" fmla="*/ 0 w 9794240"/>
              <a:gd name="connsiteY31" fmla="*/ 482800 h 670559"/>
              <a:gd name="connsiteX32" fmla="*/ 0 w 9794240"/>
              <a:gd name="connsiteY32" fmla="*/ 393393 h 670559"/>
              <a:gd name="connsiteX33" fmla="*/ 0 w 9794240"/>
              <a:gd name="connsiteY33" fmla="*/ 312927 h 670559"/>
              <a:gd name="connsiteX34" fmla="*/ 0 w 9794240"/>
              <a:gd name="connsiteY34" fmla="*/ 227990 h 670559"/>
              <a:gd name="connsiteX35" fmla="*/ 0 w 9794240"/>
              <a:gd name="connsiteY35" fmla="*/ 111762 h 67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94240" h="670559" fill="none" extrusionOk="0">
                <a:moveTo>
                  <a:pt x="0" y="111762"/>
                </a:moveTo>
                <a:cubicBezTo>
                  <a:pt x="19196" y="50619"/>
                  <a:pt x="406313" y="-18322"/>
                  <a:pt x="956407" y="0"/>
                </a:cubicBezTo>
                <a:cubicBezTo>
                  <a:pt x="1324777" y="-2708"/>
                  <a:pt x="1470327" y="-35142"/>
                  <a:pt x="1989749" y="0"/>
                </a:cubicBezTo>
                <a:cubicBezTo>
                  <a:pt x="2056702" y="-5139"/>
                  <a:pt x="2160547" y="-2449"/>
                  <a:pt x="2302991" y="0"/>
                </a:cubicBezTo>
                <a:cubicBezTo>
                  <a:pt x="2439811" y="-22841"/>
                  <a:pt x="2559338" y="10694"/>
                  <a:pt x="2629020" y="0"/>
                </a:cubicBezTo>
                <a:cubicBezTo>
                  <a:pt x="2758877" y="-25198"/>
                  <a:pt x="2792911" y="10502"/>
                  <a:pt x="2942467" y="0"/>
                </a:cubicBezTo>
                <a:cubicBezTo>
                  <a:pt x="3092400" y="-4915"/>
                  <a:pt x="3146883" y="6380"/>
                  <a:pt x="3255914" y="0"/>
                </a:cubicBezTo>
                <a:cubicBezTo>
                  <a:pt x="3393660" y="-30777"/>
                  <a:pt x="3526863" y="-15756"/>
                  <a:pt x="3662362" y="0"/>
                </a:cubicBezTo>
                <a:cubicBezTo>
                  <a:pt x="4175696" y="616"/>
                  <a:pt x="4121480" y="14108"/>
                  <a:pt x="4380449" y="0"/>
                </a:cubicBezTo>
                <a:cubicBezTo>
                  <a:pt x="4717105" y="-42849"/>
                  <a:pt x="4949366" y="-22220"/>
                  <a:pt x="5334976" y="0"/>
                </a:cubicBezTo>
                <a:cubicBezTo>
                  <a:pt x="5744349" y="-3430"/>
                  <a:pt x="5803269" y="21490"/>
                  <a:pt x="6131876" y="0"/>
                </a:cubicBezTo>
                <a:cubicBezTo>
                  <a:pt x="6475749" y="39828"/>
                  <a:pt x="6745849" y="-9205"/>
                  <a:pt x="7165219" y="0"/>
                </a:cubicBezTo>
                <a:cubicBezTo>
                  <a:pt x="7630421" y="-5457"/>
                  <a:pt x="7613923" y="12872"/>
                  <a:pt x="7883303" y="0"/>
                </a:cubicBezTo>
                <a:cubicBezTo>
                  <a:pt x="8150404" y="-25413"/>
                  <a:pt x="8464269" y="-90055"/>
                  <a:pt x="8837832" y="0"/>
                </a:cubicBezTo>
                <a:cubicBezTo>
                  <a:pt x="9289448" y="-24116"/>
                  <a:pt x="9807408" y="39290"/>
                  <a:pt x="9794240" y="111762"/>
                </a:cubicBezTo>
                <a:cubicBezTo>
                  <a:pt x="9810458" y="166157"/>
                  <a:pt x="9740616" y="183112"/>
                  <a:pt x="9794240" y="196698"/>
                </a:cubicBezTo>
                <a:cubicBezTo>
                  <a:pt x="9864149" y="227955"/>
                  <a:pt x="9718338" y="271004"/>
                  <a:pt x="9794240" y="286105"/>
                </a:cubicBezTo>
                <a:cubicBezTo>
                  <a:pt x="9863169" y="306637"/>
                  <a:pt x="9785902" y="346268"/>
                  <a:pt x="9794240" y="379982"/>
                </a:cubicBezTo>
                <a:cubicBezTo>
                  <a:pt x="9792439" y="400074"/>
                  <a:pt x="9719612" y="413183"/>
                  <a:pt x="9794240" y="455978"/>
                </a:cubicBezTo>
                <a:cubicBezTo>
                  <a:pt x="9842874" y="480718"/>
                  <a:pt x="9693521" y="528082"/>
                  <a:pt x="9794240" y="558796"/>
                </a:cubicBezTo>
                <a:cubicBezTo>
                  <a:pt x="9904910" y="522954"/>
                  <a:pt x="9337928" y="621396"/>
                  <a:pt x="8837832" y="670559"/>
                </a:cubicBezTo>
                <a:cubicBezTo>
                  <a:pt x="8621637" y="673478"/>
                  <a:pt x="8358277" y="688290"/>
                  <a:pt x="8198561" y="670559"/>
                </a:cubicBezTo>
                <a:cubicBezTo>
                  <a:pt x="8110561" y="644966"/>
                  <a:pt x="7705534" y="612468"/>
                  <a:pt x="7322846" y="670559"/>
                </a:cubicBezTo>
                <a:cubicBezTo>
                  <a:pt x="7010259" y="682109"/>
                  <a:pt x="6487595" y="691579"/>
                  <a:pt x="6289504" y="670559"/>
                </a:cubicBezTo>
                <a:cubicBezTo>
                  <a:pt x="5997007" y="741362"/>
                  <a:pt x="5606423" y="681524"/>
                  <a:pt x="5413789" y="670559"/>
                </a:cubicBezTo>
                <a:cubicBezTo>
                  <a:pt x="5084802" y="642618"/>
                  <a:pt x="4796532" y="691530"/>
                  <a:pt x="4459262" y="670559"/>
                </a:cubicBezTo>
                <a:cubicBezTo>
                  <a:pt x="4227903" y="739123"/>
                  <a:pt x="3817109" y="710216"/>
                  <a:pt x="3504734" y="670559"/>
                </a:cubicBezTo>
                <a:cubicBezTo>
                  <a:pt x="3273660" y="717296"/>
                  <a:pt x="2982280" y="678711"/>
                  <a:pt x="2471392" y="670559"/>
                </a:cubicBezTo>
                <a:cubicBezTo>
                  <a:pt x="1923592" y="533107"/>
                  <a:pt x="1297707" y="544157"/>
                  <a:pt x="956407" y="670559"/>
                </a:cubicBezTo>
                <a:cubicBezTo>
                  <a:pt x="405133" y="669626"/>
                  <a:pt x="8024" y="647810"/>
                  <a:pt x="0" y="558796"/>
                </a:cubicBezTo>
                <a:cubicBezTo>
                  <a:pt x="-40907" y="543517"/>
                  <a:pt x="60597" y="513866"/>
                  <a:pt x="0" y="482800"/>
                </a:cubicBezTo>
                <a:cubicBezTo>
                  <a:pt x="-28567" y="446725"/>
                  <a:pt x="24912" y="415242"/>
                  <a:pt x="0" y="393393"/>
                </a:cubicBezTo>
                <a:cubicBezTo>
                  <a:pt x="-26802" y="370350"/>
                  <a:pt x="22680" y="348924"/>
                  <a:pt x="0" y="312927"/>
                </a:cubicBezTo>
                <a:cubicBezTo>
                  <a:pt x="-27456" y="283009"/>
                  <a:pt x="45091" y="262690"/>
                  <a:pt x="0" y="227990"/>
                </a:cubicBezTo>
                <a:cubicBezTo>
                  <a:pt x="-40083" y="185639"/>
                  <a:pt x="39104" y="151729"/>
                  <a:pt x="0" y="111762"/>
                </a:cubicBezTo>
                <a:close/>
              </a:path>
              <a:path w="9794240" h="670559" stroke="0" extrusionOk="0">
                <a:moveTo>
                  <a:pt x="0" y="111762"/>
                </a:moveTo>
                <a:cubicBezTo>
                  <a:pt x="-2247" y="51484"/>
                  <a:pt x="439879" y="-112130"/>
                  <a:pt x="956407" y="0"/>
                </a:cubicBezTo>
                <a:cubicBezTo>
                  <a:pt x="1257820" y="-59681"/>
                  <a:pt x="1503853" y="-27090"/>
                  <a:pt x="1989749" y="0"/>
                </a:cubicBezTo>
                <a:cubicBezTo>
                  <a:pt x="2193062" y="7053"/>
                  <a:pt x="2262731" y="44850"/>
                  <a:pt x="2445120" y="0"/>
                </a:cubicBezTo>
                <a:cubicBezTo>
                  <a:pt x="2617899" y="-36328"/>
                  <a:pt x="2755468" y="28914"/>
                  <a:pt x="2865464" y="0"/>
                </a:cubicBezTo>
                <a:cubicBezTo>
                  <a:pt x="2992400" y="-18369"/>
                  <a:pt x="3083024" y="26621"/>
                  <a:pt x="3199577" y="0"/>
                </a:cubicBezTo>
                <a:cubicBezTo>
                  <a:pt x="3318789" y="-35441"/>
                  <a:pt x="3401365" y="-9633"/>
                  <a:pt x="3533691" y="0"/>
                </a:cubicBezTo>
                <a:cubicBezTo>
                  <a:pt x="3680860" y="5784"/>
                  <a:pt x="3722311" y="21197"/>
                  <a:pt x="3898804" y="0"/>
                </a:cubicBezTo>
                <a:cubicBezTo>
                  <a:pt x="4251745" y="-1462"/>
                  <a:pt x="4275953" y="5362"/>
                  <a:pt x="4538077" y="0"/>
                </a:cubicBezTo>
                <a:cubicBezTo>
                  <a:pt x="4797854" y="4521"/>
                  <a:pt x="5154891" y="-34388"/>
                  <a:pt x="5413789" y="0"/>
                </a:cubicBezTo>
                <a:cubicBezTo>
                  <a:pt x="5768175" y="34510"/>
                  <a:pt x="5984709" y="49422"/>
                  <a:pt x="6447132" y="0"/>
                </a:cubicBezTo>
                <a:cubicBezTo>
                  <a:pt x="6875561" y="-20245"/>
                  <a:pt x="6924565" y="-9340"/>
                  <a:pt x="7244032" y="0"/>
                </a:cubicBezTo>
                <a:cubicBezTo>
                  <a:pt x="7523928" y="-15908"/>
                  <a:pt x="7687482" y="1605"/>
                  <a:pt x="8040931" y="0"/>
                </a:cubicBezTo>
                <a:cubicBezTo>
                  <a:pt x="8428870" y="-8004"/>
                  <a:pt x="8460161" y="14731"/>
                  <a:pt x="8837832" y="0"/>
                </a:cubicBezTo>
                <a:cubicBezTo>
                  <a:pt x="9411814" y="10242"/>
                  <a:pt x="9823029" y="33515"/>
                  <a:pt x="9794240" y="111762"/>
                </a:cubicBezTo>
                <a:cubicBezTo>
                  <a:pt x="9859875" y="151044"/>
                  <a:pt x="9771363" y="166085"/>
                  <a:pt x="9794240" y="205639"/>
                </a:cubicBezTo>
                <a:cubicBezTo>
                  <a:pt x="9827118" y="261480"/>
                  <a:pt x="9733252" y="243974"/>
                  <a:pt x="9794240" y="286105"/>
                </a:cubicBezTo>
                <a:cubicBezTo>
                  <a:pt x="9849214" y="313560"/>
                  <a:pt x="9795220" y="326256"/>
                  <a:pt x="9794240" y="379982"/>
                </a:cubicBezTo>
                <a:cubicBezTo>
                  <a:pt x="9782498" y="418853"/>
                  <a:pt x="9746043" y="439319"/>
                  <a:pt x="9794240" y="478330"/>
                </a:cubicBezTo>
                <a:cubicBezTo>
                  <a:pt x="9851779" y="529243"/>
                  <a:pt x="9753772" y="535571"/>
                  <a:pt x="9794240" y="558796"/>
                </a:cubicBezTo>
                <a:cubicBezTo>
                  <a:pt x="9791940" y="604354"/>
                  <a:pt x="9202178" y="580201"/>
                  <a:pt x="8837832" y="670559"/>
                </a:cubicBezTo>
                <a:cubicBezTo>
                  <a:pt x="8729108" y="672241"/>
                  <a:pt x="8566523" y="626048"/>
                  <a:pt x="8439382" y="670559"/>
                </a:cubicBezTo>
                <a:cubicBezTo>
                  <a:pt x="8312241" y="715070"/>
                  <a:pt x="8230916" y="645023"/>
                  <a:pt x="8040931" y="670559"/>
                </a:cubicBezTo>
                <a:cubicBezTo>
                  <a:pt x="7658640" y="675469"/>
                  <a:pt x="7634543" y="663996"/>
                  <a:pt x="7401661" y="670559"/>
                </a:cubicBezTo>
                <a:cubicBezTo>
                  <a:pt x="7164836" y="674376"/>
                  <a:pt x="6866936" y="714257"/>
                  <a:pt x="6762390" y="670559"/>
                </a:cubicBezTo>
                <a:cubicBezTo>
                  <a:pt x="6559472" y="572988"/>
                  <a:pt x="6196802" y="642095"/>
                  <a:pt x="5729048" y="670559"/>
                </a:cubicBezTo>
                <a:cubicBezTo>
                  <a:pt x="5302734" y="728642"/>
                  <a:pt x="4872953" y="683301"/>
                  <a:pt x="4695705" y="670559"/>
                </a:cubicBezTo>
                <a:cubicBezTo>
                  <a:pt x="4467327" y="644919"/>
                  <a:pt x="4222629" y="654516"/>
                  <a:pt x="4056435" y="670559"/>
                </a:cubicBezTo>
                <a:cubicBezTo>
                  <a:pt x="3856091" y="686992"/>
                  <a:pt x="3541346" y="674328"/>
                  <a:pt x="3338348" y="670559"/>
                </a:cubicBezTo>
                <a:cubicBezTo>
                  <a:pt x="3171179" y="683955"/>
                  <a:pt x="2725594" y="777950"/>
                  <a:pt x="2383820" y="670559"/>
                </a:cubicBezTo>
                <a:cubicBezTo>
                  <a:pt x="1989774" y="659821"/>
                  <a:pt x="1594293" y="741986"/>
                  <a:pt x="956407" y="670559"/>
                </a:cubicBezTo>
                <a:cubicBezTo>
                  <a:pt x="476021" y="667127"/>
                  <a:pt x="-28489" y="640120"/>
                  <a:pt x="0" y="558796"/>
                </a:cubicBezTo>
                <a:cubicBezTo>
                  <a:pt x="-6214" y="537338"/>
                  <a:pt x="21334" y="495880"/>
                  <a:pt x="0" y="478330"/>
                </a:cubicBezTo>
                <a:cubicBezTo>
                  <a:pt x="-26896" y="467660"/>
                  <a:pt x="91527" y="412967"/>
                  <a:pt x="0" y="393393"/>
                </a:cubicBezTo>
                <a:cubicBezTo>
                  <a:pt x="-57275" y="354040"/>
                  <a:pt x="67367" y="327569"/>
                  <a:pt x="0" y="295045"/>
                </a:cubicBezTo>
                <a:cubicBezTo>
                  <a:pt x="-52507" y="266763"/>
                  <a:pt x="45495" y="230598"/>
                  <a:pt x="0" y="201168"/>
                </a:cubicBezTo>
                <a:cubicBezTo>
                  <a:pt x="-41356" y="164915"/>
                  <a:pt x="27253" y="129546"/>
                  <a:pt x="0" y="111762"/>
                </a:cubicBezTo>
                <a:close/>
              </a:path>
              <a:path w="9794240" h="670559" fill="none" stroke="0" extrusionOk="0">
                <a:moveTo>
                  <a:pt x="0" y="111762"/>
                </a:moveTo>
                <a:cubicBezTo>
                  <a:pt x="-58263" y="212688"/>
                  <a:pt x="464206" y="-53302"/>
                  <a:pt x="956407" y="0"/>
                </a:cubicBezTo>
                <a:cubicBezTo>
                  <a:pt x="1218860" y="34484"/>
                  <a:pt x="1511521" y="-13860"/>
                  <a:pt x="1989749" y="0"/>
                </a:cubicBezTo>
                <a:cubicBezTo>
                  <a:pt x="2050103" y="21663"/>
                  <a:pt x="2222847" y="29814"/>
                  <a:pt x="2302991" y="0"/>
                </a:cubicBezTo>
                <a:cubicBezTo>
                  <a:pt x="2383948" y="-17397"/>
                  <a:pt x="2509147" y="20939"/>
                  <a:pt x="2629020" y="0"/>
                </a:cubicBezTo>
                <a:cubicBezTo>
                  <a:pt x="2730914" y="-29208"/>
                  <a:pt x="2803358" y="16644"/>
                  <a:pt x="2994134" y="0"/>
                </a:cubicBezTo>
                <a:cubicBezTo>
                  <a:pt x="3182109" y="-16807"/>
                  <a:pt x="3204439" y="13991"/>
                  <a:pt x="3359248" y="0"/>
                </a:cubicBezTo>
                <a:cubicBezTo>
                  <a:pt x="3519052" y="-23586"/>
                  <a:pt x="3518255" y="13003"/>
                  <a:pt x="3662362" y="0"/>
                </a:cubicBezTo>
                <a:cubicBezTo>
                  <a:pt x="3783251" y="-18171"/>
                  <a:pt x="3912697" y="29326"/>
                  <a:pt x="4021406" y="0"/>
                </a:cubicBezTo>
                <a:cubicBezTo>
                  <a:pt x="4130115" y="-29326"/>
                  <a:pt x="4283690" y="37653"/>
                  <a:pt x="4380449" y="0"/>
                </a:cubicBezTo>
                <a:cubicBezTo>
                  <a:pt x="4713610" y="-23887"/>
                  <a:pt x="4915304" y="13408"/>
                  <a:pt x="5334976" y="0"/>
                </a:cubicBezTo>
                <a:cubicBezTo>
                  <a:pt x="5778111" y="6272"/>
                  <a:pt x="5848230" y="21920"/>
                  <a:pt x="6131876" y="0"/>
                </a:cubicBezTo>
                <a:cubicBezTo>
                  <a:pt x="6428222" y="1017"/>
                  <a:pt x="6806441" y="111819"/>
                  <a:pt x="7165219" y="0"/>
                </a:cubicBezTo>
                <a:cubicBezTo>
                  <a:pt x="7627884" y="-10536"/>
                  <a:pt x="7613093" y="1924"/>
                  <a:pt x="7883303" y="0"/>
                </a:cubicBezTo>
                <a:cubicBezTo>
                  <a:pt x="8166794" y="90275"/>
                  <a:pt x="8421250" y="81966"/>
                  <a:pt x="8837832" y="0"/>
                </a:cubicBezTo>
                <a:cubicBezTo>
                  <a:pt x="9304379" y="-15835"/>
                  <a:pt x="9827861" y="45284"/>
                  <a:pt x="9794240" y="111762"/>
                </a:cubicBezTo>
                <a:cubicBezTo>
                  <a:pt x="9844328" y="131143"/>
                  <a:pt x="9704126" y="145741"/>
                  <a:pt x="9794240" y="196698"/>
                </a:cubicBezTo>
                <a:cubicBezTo>
                  <a:pt x="9838133" y="230869"/>
                  <a:pt x="9696113" y="267292"/>
                  <a:pt x="9794240" y="286105"/>
                </a:cubicBezTo>
                <a:cubicBezTo>
                  <a:pt x="9874606" y="314973"/>
                  <a:pt x="9790764" y="357724"/>
                  <a:pt x="9794240" y="379982"/>
                </a:cubicBezTo>
                <a:cubicBezTo>
                  <a:pt x="9787144" y="389012"/>
                  <a:pt x="9721436" y="418164"/>
                  <a:pt x="9794240" y="455978"/>
                </a:cubicBezTo>
                <a:cubicBezTo>
                  <a:pt x="9856929" y="475785"/>
                  <a:pt x="9695507" y="537149"/>
                  <a:pt x="9794240" y="558796"/>
                </a:cubicBezTo>
                <a:cubicBezTo>
                  <a:pt x="9825944" y="638251"/>
                  <a:pt x="9373251" y="777209"/>
                  <a:pt x="8837832" y="670559"/>
                </a:cubicBezTo>
                <a:cubicBezTo>
                  <a:pt x="8595054" y="721212"/>
                  <a:pt x="8401761" y="655736"/>
                  <a:pt x="8198561" y="670559"/>
                </a:cubicBezTo>
                <a:cubicBezTo>
                  <a:pt x="8055508" y="653165"/>
                  <a:pt x="7668202" y="623787"/>
                  <a:pt x="7322846" y="670559"/>
                </a:cubicBezTo>
                <a:cubicBezTo>
                  <a:pt x="6936175" y="684728"/>
                  <a:pt x="6454880" y="643594"/>
                  <a:pt x="6289504" y="670559"/>
                </a:cubicBezTo>
                <a:cubicBezTo>
                  <a:pt x="6071325" y="695282"/>
                  <a:pt x="5619128" y="587833"/>
                  <a:pt x="5413789" y="670559"/>
                </a:cubicBezTo>
                <a:cubicBezTo>
                  <a:pt x="5097482" y="749269"/>
                  <a:pt x="4850616" y="721778"/>
                  <a:pt x="4459262" y="670559"/>
                </a:cubicBezTo>
                <a:cubicBezTo>
                  <a:pt x="4128283" y="709585"/>
                  <a:pt x="3791788" y="650824"/>
                  <a:pt x="3504734" y="670559"/>
                </a:cubicBezTo>
                <a:cubicBezTo>
                  <a:pt x="3259937" y="654006"/>
                  <a:pt x="2981263" y="655619"/>
                  <a:pt x="2471392" y="670559"/>
                </a:cubicBezTo>
                <a:cubicBezTo>
                  <a:pt x="1786032" y="624576"/>
                  <a:pt x="1356414" y="680833"/>
                  <a:pt x="956407" y="670559"/>
                </a:cubicBezTo>
                <a:cubicBezTo>
                  <a:pt x="419051" y="688325"/>
                  <a:pt x="48904" y="622924"/>
                  <a:pt x="0" y="558796"/>
                </a:cubicBezTo>
                <a:cubicBezTo>
                  <a:pt x="-33369" y="551530"/>
                  <a:pt x="36708" y="508382"/>
                  <a:pt x="0" y="482800"/>
                </a:cubicBezTo>
                <a:cubicBezTo>
                  <a:pt x="-29329" y="455821"/>
                  <a:pt x="13813" y="413008"/>
                  <a:pt x="0" y="393393"/>
                </a:cubicBezTo>
                <a:cubicBezTo>
                  <a:pt x="-14008" y="371502"/>
                  <a:pt x="25375" y="355243"/>
                  <a:pt x="0" y="312927"/>
                </a:cubicBezTo>
                <a:cubicBezTo>
                  <a:pt x="-37803" y="269505"/>
                  <a:pt x="36407" y="261960"/>
                  <a:pt x="0" y="227990"/>
                </a:cubicBezTo>
                <a:cubicBezTo>
                  <a:pt x="-50813" y="184907"/>
                  <a:pt x="56640" y="147883"/>
                  <a:pt x="0" y="111762"/>
                </a:cubicBezTo>
                <a:close/>
              </a:path>
              <a:path w="9794240" h="670559" fill="none" stroke="0" extrusionOk="0">
                <a:moveTo>
                  <a:pt x="0" y="111762"/>
                </a:moveTo>
                <a:cubicBezTo>
                  <a:pt x="42704" y="118773"/>
                  <a:pt x="324503" y="-51066"/>
                  <a:pt x="956407" y="0"/>
                </a:cubicBezTo>
                <a:cubicBezTo>
                  <a:pt x="1286023" y="-10221"/>
                  <a:pt x="1502462" y="-33311"/>
                  <a:pt x="1989749" y="0"/>
                </a:cubicBezTo>
                <a:cubicBezTo>
                  <a:pt x="2068900" y="-19497"/>
                  <a:pt x="2168417" y="38811"/>
                  <a:pt x="2302991" y="0"/>
                </a:cubicBezTo>
                <a:cubicBezTo>
                  <a:pt x="2466036" y="-22871"/>
                  <a:pt x="2569458" y="20684"/>
                  <a:pt x="2629020" y="0"/>
                </a:cubicBezTo>
                <a:cubicBezTo>
                  <a:pt x="2764613" y="-33442"/>
                  <a:pt x="2782872" y="12423"/>
                  <a:pt x="2942467" y="0"/>
                </a:cubicBezTo>
                <a:cubicBezTo>
                  <a:pt x="3084875" y="-3827"/>
                  <a:pt x="3146301" y="8309"/>
                  <a:pt x="3255914" y="0"/>
                </a:cubicBezTo>
                <a:cubicBezTo>
                  <a:pt x="3399181" y="-13048"/>
                  <a:pt x="3527308" y="7577"/>
                  <a:pt x="3662362" y="0"/>
                </a:cubicBezTo>
                <a:cubicBezTo>
                  <a:pt x="4166399" y="-26185"/>
                  <a:pt x="4114185" y="6010"/>
                  <a:pt x="4380449" y="0"/>
                </a:cubicBezTo>
                <a:cubicBezTo>
                  <a:pt x="4646714" y="-16913"/>
                  <a:pt x="4928496" y="-42453"/>
                  <a:pt x="5334976" y="0"/>
                </a:cubicBezTo>
                <a:cubicBezTo>
                  <a:pt x="5748429" y="-22523"/>
                  <a:pt x="5817406" y="20966"/>
                  <a:pt x="6131876" y="0"/>
                </a:cubicBezTo>
                <a:cubicBezTo>
                  <a:pt x="6411232" y="-25785"/>
                  <a:pt x="6762996" y="19923"/>
                  <a:pt x="7165219" y="0"/>
                </a:cubicBezTo>
                <a:cubicBezTo>
                  <a:pt x="7633810" y="-8929"/>
                  <a:pt x="7614627" y="10427"/>
                  <a:pt x="7883303" y="0"/>
                </a:cubicBezTo>
                <a:cubicBezTo>
                  <a:pt x="8201388" y="37683"/>
                  <a:pt x="8480765" y="-39911"/>
                  <a:pt x="8837832" y="0"/>
                </a:cubicBezTo>
                <a:cubicBezTo>
                  <a:pt x="9290349" y="-24346"/>
                  <a:pt x="9837444" y="51785"/>
                  <a:pt x="9794240" y="111762"/>
                </a:cubicBezTo>
                <a:cubicBezTo>
                  <a:pt x="9799884" y="161112"/>
                  <a:pt x="9735980" y="163631"/>
                  <a:pt x="9794240" y="196698"/>
                </a:cubicBezTo>
                <a:cubicBezTo>
                  <a:pt x="9869215" y="252790"/>
                  <a:pt x="9718511" y="261468"/>
                  <a:pt x="9794240" y="286105"/>
                </a:cubicBezTo>
                <a:cubicBezTo>
                  <a:pt x="9863156" y="309382"/>
                  <a:pt x="9790460" y="344334"/>
                  <a:pt x="9794240" y="379982"/>
                </a:cubicBezTo>
                <a:cubicBezTo>
                  <a:pt x="9796026" y="383864"/>
                  <a:pt x="9726703" y="410636"/>
                  <a:pt x="9794240" y="455978"/>
                </a:cubicBezTo>
                <a:cubicBezTo>
                  <a:pt x="9866093" y="445038"/>
                  <a:pt x="9677470" y="532863"/>
                  <a:pt x="9794240" y="558796"/>
                </a:cubicBezTo>
                <a:cubicBezTo>
                  <a:pt x="9993352" y="499987"/>
                  <a:pt x="9335491" y="622075"/>
                  <a:pt x="8837832" y="670559"/>
                </a:cubicBezTo>
                <a:cubicBezTo>
                  <a:pt x="8614456" y="683350"/>
                  <a:pt x="8364675" y="643467"/>
                  <a:pt x="8198561" y="670559"/>
                </a:cubicBezTo>
                <a:cubicBezTo>
                  <a:pt x="8007657" y="679528"/>
                  <a:pt x="7747218" y="670351"/>
                  <a:pt x="7322846" y="670559"/>
                </a:cubicBezTo>
                <a:cubicBezTo>
                  <a:pt x="6974233" y="671179"/>
                  <a:pt x="6542233" y="652718"/>
                  <a:pt x="6289504" y="670559"/>
                </a:cubicBezTo>
                <a:cubicBezTo>
                  <a:pt x="5995033" y="647153"/>
                  <a:pt x="5702791" y="706145"/>
                  <a:pt x="5413789" y="670559"/>
                </a:cubicBezTo>
                <a:cubicBezTo>
                  <a:pt x="5059565" y="720099"/>
                  <a:pt x="4698702" y="612130"/>
                  <a:pt x="4459262" y="670559"/>
                </a:cubicBezTo>
                <a:cubicBezTo>
                  <a:pt x="4251500" y="713584"/>
                  <a:pt x="3862471" y="629872"/>
                  <a:pt x="3504734" y="670559"/>
                </a:cubicBezTo>
                <a:cubicBezTo>
                  <a:pt x="3292672" y="684610"/>
                  <a:pt x="3053772" y="720917"/>
                  <a:pt x="2471392" y="670559"/>
                </a:cubicBezTo>
                <a:cubicBezTo>
                  <a:pt x="1972188" y="735988"/>
                  <a:pt x="1356952" y="545472"/>
                  <a:pt x="956407" y="670559"/>
                </a:cubicBezTo>
                <a:cubicBezTo>
                  <a:pt x="408595" y="674562"/>
                  <a:pt x="-1696" y="643524"/>
                  <a:pt x="0" y="558796"/>
                </a:cubicBezTo>
                <a:cubicBezTo>
                  <a:pt x="-50572" y="550570"/>
                  <a:pt x="57807" y="507851"/>
                  <a:pt x="0" y="482800"/>
                </a:cubicBezTo>
                <a:cubicBezTo>
                  <a:pt x="-38217" y="455828"/>
                  <a:pt x="28597" y="414434"/>
                  <a:pt x="0" y="393393"/>
                </a:cubicBezTo>
                <a:cubicBezTo>
                  <a:pt x="-25225" y="377248"/>
                  <a:pt x="23804" y="352461"/>
                  <a:pt x="0" y="312927"/>
                </a:cubicBezTo>
                <a:cubicBezTo>
                  <a:pt x="-38362" y="267530"/>
                  <a:pt x="41888" y="288674"/>
                  <a:pt x="0" y="227990"/>
                </a:cubicBezTo>
                <a:cubicBezTo>
                  <a:pt x="-35705" y="189758"/>
                  <a:pt x="40655" y="132331"/>
                  <a:pt x="0" y="111762"/>
                </a:cubicBezTo>
                <a:close/>
              </a:path>
            </a:pathLst>
          </a:custGeom>
          <a:ln w="38100">
            <a:solidFill>
              <a:srgbClr val="66CCFF"/>
            </a:solidFill>
            <a:extLst>
              <a:ext uri="{C807C97D-BFC1-408E-A445-0C87EB9F89A2}">
                <ask:lineSketchStyleProps xmlns:ask="http://schemas.microsoft.com/office/drawing/2018/sketchyshapes" sd="1285728215">
                  <a:custGeom>
                    <a:avLst/>
                    <a:gdLst>
                      <a:gd name="connsiteX0" fmla="*/ 0 w 11712171"/>
                      <a:gd name="connsiteY0" fmla="*/ 203204 h 1219200"/>
                      <a:gd name="connsiteX1" fmla="*/ 1143693 w 11712171"/>
                      <a:gd name="connsiteY1" fmla="*/ 0 h 1219200"/>
                      <a:gd name="connsiteX2" fmla="*/ 2379387 w 11712171"/>
                      <a:gd name="connsiteY2" fmla="*/ 0 h 1219200"/>
                      <a:gd name="connsiteX3" fmla="*/ 2753969 w 11712171"/>
                      <a:gd name="connsiteY3" fmla="*/ 0 h 1219200"/>
                      <a:gd name="connsiteX4" fmla="*/ 3143841 w 11712171"/>
                      <a:gd name="connsiteY4" fmla="*/ 0 h 1219200"/>
                      <a:gd name="connsiteX5" fmla="*/ 3518668 w 11712171"/>
                      <a:gd name="connsiteY5" fmla="*/ 0 h 1219200"/>
                      <a:gd name="connsiteX6" fmla="*/ 3893495 w 11712171"/>
                      <a:gd name="connsiteY6" fmla="*/ 0 h 1219200"/>
                      <a:gd name="connsiteX7" fmla="*/ 4379535 w 11712171"/>
                      <a:gd name="connsiteY7" fmla="*/ 0 h 1219200"/>
                      <a:gd name="connsiteX8" fmla="*/ 5238239 w 11712171"/>
                      <a:gd name="connsiteY8" fmla="*/ 0 h 1219200"/>
                      <a:gd name="connsiteX9" fmla="*/ 6379684 w 11712171"/>
                      <a:gd name="connsiteY9" fmla="*/ 0 h 1219200"/>
                      <a:gd name="connsiteX10" fmla="*/ 7332635 w 11712171"/>
                      <a:gd name="connsiteY10" fmla="*/ 0 h 1219200"/>
                      <a:gd name="connsiteX11" fmla="*/ 8568329 w 11712171"/>
                      <a:gd name="connsiteY11" fmla="*/ 0 h 1219200"/>
                      <a:gd name="connsiteX12" fmla="*/ 9427030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57634 h 1219200"/>
                      <a:gd name="connsiteX16" fmla="*/ 11712171 w 11712171"/>
                      <a:gd name="connsiteY16" fmla="*/ 520192 h 1219200"/>
                      <a:gd name="connsiteX17" fmla="*/ 11712171 w 11712171"/>
                      <a:gd name="connsiteY17" fmla="*/ 690879 h 1219200"/>
                      <a:gd name="connsiteX18" fmla="*/ 11712171 w 11712171"/>
                      <a:gd name="connsiteY18" fmla="*/ 829053 h 1219200"/>
                      <a:gd name="connsiteX19" fmla="*/ 11712171 w 11712171"/>
                      <a:gd name="connsiteY19" fmla="*/ 1015995 h 1219200"/>
                      <a:gd name="connsiteX20" fmla="*/ 10568477 w 11712171"/>
                      <a:gd name="connsiteY20" fmla="*/ 1219200 h 1219200"/>
                      <a:gd name="connsiteX21" fmla="*/ 9804023 w 11712171"/>
                      <a:gd name="connsiteY21" fmla="*/ 1219200 h 1219200"/>
                      <a:gd name="connsiteX22" fmla="*/ 8756824 w 11712171"/>
                      <a:gd name="connsiteY22" fmla="*/ 1219200 h 1219200"/>
                      <a:gd name="connsiteX23" fmla="*/ 7521130 w 11712171"/>
                      <a:gd name="connsiteY23" fmla="*/ 1219200 h 1219200"/>
                      <a:gd name="connsiteX24" fmla="*/ 6473931 w 11712171"/>
                      <a:gd name="connsiteY24" fmla="*/ 1219200 h 1219200"/>
                      <a:gd name="connsiteX25" fmla="*/ 5332486 w 11712171"/>
                      <a:gd name="connsiteY25" fmla="*/ 1219200 h 1219200"/>
                      <a:gd name="connsiteX26" fmla="*/ 4191040 w 11712171"/>
                      <a:gd name="connsiteY26" fmla="*/ 1219200 h 1219200"/>
                      <a:gd name="connsiteX27" fmla="*/ 2955346 w 11712171"/>
                      <a:gd name="connsiteY27" fmla="*/ 1219200 h 1219200"/>
                      <a:gd name="connsiteX28" fmla="*/ 1143693 w 11712171"/>
                      <a:gd name="connsiteY28" fmla="*/ 1219200 h 1219200"/>
                      <a:gd name="connsiteX29" fmla="*/ 0 w 11712171"/>
                      <a:gd name="connsiteY29" fmla="*/ 1015995 h 1219200"/>
                      <a:gd name="connsiteX30" fmla="*/ 0 w 11712171"/>
                      <a:gd name="connsiteY30" fmla="*/ 877821 h 1219200"/>
                      <a:gd name="connsiteX31" fmla="*/ 0 w 11712171"/>
                      <a:gd name="connsiteY31" fmla="*/ 715262 h 1219200"/>
                      <a:gd name="connsiteX32" fmla="*/ 0 w 11712171"/>
                      <a:gd name="connsiteY32" fmla="*/ 568960 h 1219200"/>
                      <a:gd name="connsiteX33" fmla="*/ 0 w 11712171"/>
                      <a:gd name="connsiteY33" fmla="*/ 414529 h 1219200"/>
                      <a:gd name="connsiteX34" fmla="*/ 0 w 11712171"/>
                      <a:gd name="connsiteY34" fmla="*/ 203204 h 1219200"/>
                      <a:gd name="connsiteX0" fmla="*/ 0 w 11712171"/>
                      <a:gd name="connsiteY0" fmla="*/ 203204 h 1219200"/>
                      <a:gd name="connsiteX1" fmla="*/ 1143693 w 11712171"/>
                      <a:gd name="connsiteY1" fmla="*/ 0 h 1219200"/>
                      <a:gd name="connsiteX2" fmla="*/ 2379387 w 11712171"/>
                      <a:gd name="connsiteY2" fmla="*/ 0 h 1219200"/>
                      <a:gd name="connsiteX3" fmla="*/ 2923930 w 11712171"/>
                      <a:gd name="connsiteY3" fmla="*/ 0 h 1219200"/>
                      <a:gd name="connsiteX4" fmla="*/ 3426586 w 11712171"/>
                      <a:gd name="connsiteY4" fmla="*/ 0 h 1219200"/>
                      <a:gd name="connsiteX5" fmla="*/ 3826126 w 11712171"/>
                      <a:gd name="connsiteY5" fmla="*/ 0 h 1219200"/>
                      <a:gd name="connsiteX6" fmla="*/ 4225667 w 11712171"/>
                      <a:gd name="connsiteY6" fmla="*/ 0 h 1219200"/>
                      <a:gd name="connsiteX7" fmla="*/ 4662278 w 11712171"/>
                      <a:gd name="connsiteY7" fmla="*/ 0 h 1219200"/>
                      <a:gd name="connsiteX8" fmla="*/ 5426734 w 11712171"/>
                      <a:gd name="connsiteY8" fmla="*/ 0 h 1219200"/>
                      <a:gd name="connsiteX9" fmla="*/ 6473931 w 11712171"/>
                      <a:gd name="connsiteY9" fmla="*/ 0 h 1219200"/>
                      <a:gd name="connsiteX10" fmla="*/ 7709625 w 11712171"/>
                      <a:gd name="connsiteY10" fmla="*/ 0 h 1219200"/>
                      <a:gd name="connsiteX11" fmla="*/ 8662576 w 11712171"/>
                      <a:gd name="connsiteY11" fmla="*/ 0 h 1219200"/>
                      <a:gd name="connsiteX12" fmla="*/ 9615526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73890 h 1219200"/>
                      <a:gd name="connsiteX16" fmla="*/ 11712171 w 11712171"/>
                      <a:gd name="connsiteY16" fmla="*/ 520192 h 1219200"/>
                      <a:gd name="connsiteX17" fmla="*/ 11712171 w 11712171"/>
                      <a:gd name="connsiteY17" fmla="*/ 690879 h 1219200"/>
                      <a:gd name="connsiteX18" fmla="*/ 11712171 w 11712171"/>
                      <a:gd name="connsiteY18" fmla="*/ 869693 h 1219200"/>
                      <a:gd name="connsiteX19" fmla="*/ 11712171 w 11712171"/>
                      <a:gd name="connsiteY19" fmla="*/ 1015995 h 1219200"/>
                      <a:gd name="connsiteX20" fmla="*/ 10568477 w 11712171"/>
                      <a:gd name="connsiteY20" fmla="*/ 1219200 h 1219200"/>
                      <a:gd name="connsiteX21" fmla="*/ 9615526 w 11712171"/>
                      <a:gd name="connsiteY21" fmla="*/ 1219200 h 1219200"/>
                      <a:gd name="connsiteX22" fmla="*/ 8851072 w 11712171"/>
                      <a:gd name="connsiteY22" fmla="*/ 1219200 h 1219200"/>
                      <a:gd name="connsiteX23" fmla="*/ 8086618 w 11712171"/>
                      <a:gd name="connsiteY23" fmla="*/ 1219200 h 1219200"/>
                      <a:gd name="connsiteX24" fmla="*/ 6850924 w 11712171"/>
                      <a:gd name="connsiteY24" fmla="*/ 1219200 h 1219200"/>
                      <a:gd name="connsiteX25" fmla="*/ 5615230 w 11712171"/>
                      <a:gd name="connsiteY25" fmla="*/ 1219200 h 1219200"/>
                      <a:gd name="connsiteX26" fmla="*/ 4850776 w 11712171"/>
                      <a:gd name="connsiteY26" fmla="*/ 1219200 h 1219200"/>
                      <a:gd name="connsiteX27" fmla="*/ 3992072 w 11712171"/>
                      <a:gd name="connsiteY27" fmla="*/ 1219200 h 1219200"/>
                      <a:gd name="connsiteX28" fmla="*/ 2850626 w 11712171"/>
                      <a:gd name="connsiteY28" fmla="*/ 1219200 h 1219200"/>
                      <a:gd name="connsiteX29" fmla="*/ 1143693 w 11712171"/>
                      <a:gd name="connsiteY29" fmla="*/ 1219200 h 1219200"/>
                      <a:gd name="connsiteX30" fmla="*/ 0 w 11712171"/>
                      <a:gd name="connsiteY30" fmla="*/ 1015995 h 1219200"/>
                      <a:gd name="connsiteX31" fmla="*/ 0 w 11712171"/>
                      <a:gd name="connsiteY31" fmla="*/ 869693 h 1219200"/>
                      <a:gd name="connsiteX32" fmla="*/ 0 w 11712171"/>
                      <a:gd name="connsiteY32" fmla="*/ 715262 h 1219200"/>
                      <a:gd name="connsiteX33" fmla="*/ 0 w 11712171"/>
                      <a:gd name="connsiteY33" fmla="*/ 536448 h 1219200"/>
                      <a:gd name="connsiteX34" fmla="*/ 0 w 11712171"/>
                      <a:gd name="connsiteY34" fmla="*/ 365762 h 1219200"/>
                      <a:gd name="connsiteX35" fmla="*/ 0 w 11712171"/>
                      <a:gd name="connsiteY35"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12171" h="1219200" fill="none" extrusionOk="0">
                        <a:moveTo>
                          <a:pt x="0" y="203204"/>
                        </a:moveTo>
                        <a:cubicBezTo>
                          <a:pt x="43652" y="70242"/>
                          <a:pt x="388863" y="-77534"/>
                          <a:pt x="1143693" y="0"/>
                        </a:cubicBezTo>
                        <a:cubicBezTo>
                          <a:pt x="1571819" y="3040"/>
                          <a:pt x="1745829" y="-48122"/>
                          <a:pt x="2379387" y="0"/>
                        </a:cubicBezTo>
                        <a:cubicBezTo>
                          <a:pt x="2475029" y="-38794"/>
                          <a:pt x="2574466" y="35009"/>
                          <a:pt x="2753969" y="0"/>
                        </a:cubicBezTo>
                        <a:cubicBezTo>
                          <a:pt x="2933472" y="-35009"/>
                          <a:pt x="3061533" y="34396"/>
                          <a:pt x="3143841" y="0"/>
                        </a:cubicBezTo>
                        <a:cubicBezTo>
                          <a:pt x="3300915" y="-42072"/>
                          <a:pt x="3342207" y="18057"/>
                          <a:pt x="3518668" y="0"/>
                        </a:cubicBezTo>
                        <a:cubicBezTo>
                          <a:pt x="3695129" y="-18057"/>
                          <a:pt x="3759668" y="10630"/>
                          <a:pt x="3893495" y="0"/>
                        </a:cubicBezTo>
                        <a:cubicBezTo>
                          <a:pt x="4027322" y="-10630"/>
                          <a:pt x="4201239" y="26819"/>
                          <a:pt x="4379535" y="0"/>
                        </a:cubicBezTo>
                        <a:cubicBezTo>
                          <a:pt x="4988805" y="-15785"/>
                          <a:pt x="4917560" y="15314"/>
                          <a:pt x="5238239" y="0"/>
                        </a:cubicBezTo>
                        <a:cubicBezTo>
                          <a:pt x="5583578" y="6932"/>
                          <a:pt x="5910110" y="-16181"/>
                          <a:pt x="6379684" y="0"/>
                        </a:cubicBezTo>
                        <a:cubicBezTo>
                          <a:pt x="6872129" y="-9389"/>
                          <a:pt x="6956165" y="33811"/>
                          <a:pt x="7332635" y="0"/>
                        </a:cubicBezTo>
                        <a:cubicBezTo>
                          <a:pt x="7650156" y="-8268"/>
                          <a:pt x="8026176" y="25577"/>
                          <a:pt x="8568329" y="0"/>
                        </a:cubicBezTo>
                        <a:cubicBezTo>
                          <a:pt x="9126235" y="-19178"/>
                          <a:pt x="9105401" y="17535"/>
                          <a:pt x="9427030" y="0"/>
                        </a:cubicBezTo>
                        <a:cubicBezTo>
                          <a:pt x="9742438" y="21304"/>
                          <a:pt x="10108381" y="-59991"/>
                          <a:pt x="10568477" y="0"/>
                        </a:cubicBezTo>
                        <a:cubicBezTo>
                          <a:pt x="11111087" y="-34728"/>
                          <a:pt x="11746160" y="74720"/>
                          <a:pt x="11712171" y="203204"/>
                        </a:cubicBezTo>
                        <a:cubicBezTo>
                          <a:pt x="11739268" y="274908"/>
                          <a:pt x="11630563" y="310931"/>
                          <a:pt x="11712171" y="357634"/>
                        </a:cubicBezTo>
                        <a:cubicBezTo>
                          <a:pt x="11792975" y="420439"/>
                          <a:pt x="11627546" y="469762"/>
                          <a:pt x="11712171" y="520192"/>
                        </a:cubicBezTo>
                        <a:cubicBezTo>
                          <a:pt x="11799772" y="567412"/>
                          <a:pt x="11705425" y="636734"/>
                          <a:pt x="11712171" y="690879"/>
                        </a:cubicBezTo>
                        <a:cubicBezTo>
                          <a:pt x="11709691" y="732631"/>
                          <a:pt x="11621982" y="761869"/>
                          <a:pt x="11712171" y="829053"/>
                        </a:cubicBezTo>
                        <a:cubicBezTo>
                          <a:pt x="11806592" y="864302"/>
                          <a:pt x="11576560" y="967038"/>
                          <a:pt x="11712171" y="1015995"/>
                        </a:cubicBezTo>
                        <a:cubicBezTo>
                          <a:pt x="11872925" y="1075632"/>
                          <a:pt x="11169109" y="1083814"/>
                          <a:pt x="10568477" y="1219200"/>
                        </a:cubicBezTo>
                        <a:cubicBezTo>
                          <a:pt x="10318700" y="1244273"/>
                          <a:pt x="9983345" y="1204325"/>
                          <a:pt x="9804023" y="1219200"/>
                        </a:cubicBezTo>
                        <a:cubicBezTo>
                          <a:pt x="9650205" y="1307433"/>
                          <a:pt x="9217899" y="1131263"/>
                          <a:pt x="8756824" y="1219200"/>
                        </a:cubicBezTo>
                        <a:cubicBezTo>
                          <a:pt x="8328245" y="1212059"/>
                          <a:pt x="7852088" y="1226211"/>
                          <a:pt x="7521130" y="1219200"/>
                        </a:cubicBezTo>
                        <a:cubicBezTo>
                          <a:pt x="7158774" y="1246369"/>
                          <a:pt x="6784108" y="1283900"/>
                          <a:pt x="6473931" y="1219200"/>
                        </a:cubicBezTo>
                        <a:cubicBezTo>
                          <a:pt x="6099905" y="1201594"/>
                          <a:pt x="5670245" y="1147456"/>
                          <a:pt x="5332486" y="1219200"/>
                        </a:cubicBezTo>
                        <a:cubicBezTo>
                          <a:pt x="5002952" y="1298915"/>
                          <a:pt x="4544213" y="1241711"/>
                          <a:pt x="4191040" y="1219200"/>
                        </a:cubicBezTo>
                        <a:cubicBezTo>
                          <a:pt x="3916582" y="1258656"/>
                          <a:pt x="3565433" y="1273759"/>
                          <a:pt x="2955346" y="1219200"/>
                        </a:cubicBezTo>
                        <a:cubicBezTo>
                          <a:pt x="2342441" y="1181219"/>
                          <a:pt x="1631800" y="1134237"/>
                          <a:pt x="1143693" y="1219200"/>
                        </a:cubicBezTo>
                        <a:cubicBezTo>
                          <a:pt x="490987" y="1211062"/>
                          <a:pt x="13978" y="1145713"/>
                          <a:pt x="0" y="1015995"/>
                        </a:cubicBezTo>
                        <a:cubicBezTo>
                          <a:pt x="-53180" y="989912"/>
                          <a:pt x="64183" y="933645"/>
                          <a:pt x="0" y="877821"/>
                        </a:cubicBezTo>
                        <a:cubicBezTo>
                          <a:pt x="-45232" y="817370"/>
                          <a:pt x="32090" y="749816"/>
                          <a:pt x="0" y="715262"/>
                        </a:cubicBezTo>
                        <a:cubicBezTo>
                          <a:pt x="-30701" y="689722"/>
                          <a:pt x="28735" y="635678"/>
                          <a:pt x="0" y="568960"/>
                        </a:cubicBezTo>
                        <a:cubicBezTo>
                          <a:pt x="-43408" y="491492"/>
                          <a:pt x="55552" y="497368"/>
                          <a:pt x="0" y="414529"/>
                        </a:cubicBezTo>
                        <a:cubicBezTo>
                          <a:pt x="-51920" y="331135"/>
                          <a:pt x="51137" y="249943"/>
                          <a:pt x="0" y="203204"/>
                        </a:cubicBezTo>
                        <a:close/>
                      </a:path>
                      <a:path w="11712171" h="1219200" stroke="0" extrusionOk="0">
                        <a:moveTo>
                          <a:pt x="0" y="203204"/>
                        </a:moveTo>
                        <a:cubicBezTo>
                          <a:pt x="-19148" y="201432"/>
                          <a:pt x="526298" y="-147095"/>
                          <a:pt x="1143693" y="0"/>
                        </a:cubicBezTo>
                        <a:cubicBezTo>
                          <a:pt x="1444781" y="-75039"/>
                          <a:pt x="1854108" y="-13575"/>
                          <a:pt x="2379387" y="0"/>
                        </a:cubicBezTo>
                        <a:cubicBezTo>
                          <a:pt x="2589631" y="-19675"/>
                          <a:pt x="2713841" y="56855"/>
                          <a:pt x="2923930" y="0"/>
                        </a:cubicBezTo>
                        <a:cubicBezTo>
                          <a:pt x="3134019" y="-56855"/>
                          <a:pt x="3295277" y="10066"/>
                          <a:pt x="3426586" y="0"/>
                        </a:cubicBezTo>
                        <a:cubicBezTo>
                          <a:pt x="3589646" y="-33641"/>
                          <a:pt x="3675533" y="34662"/>
                          <a:pt x="3826126" y="0"/>
                        </a:cubicBezTo>
                        <a:cubicBezTo>
                          <a:pt x="3976719" y="-34662"/>
                          <a:pt x="4053566" y="1050"/>
                          <a:pt x="4225667" y="0"/>
                        </a:cubicBezTo>
                        <a:cubicBezTo>
                          <a:pt x="4397768" y="-1050"/>
                          <a:pt x="4449945" y="29897"/>
                          <a:pt x="4662278" y="0"/>
                        </a:cubicBezTo>
                        <a:cubicBezTo>
                          <a:pt x="5087614" y="-2693"/>
                          <a:pt x="5109275" y="16070"/>
                          <a:pt x="5426734" y="0"/>
                        </a:cubicBezTo>
                        <a:cubicBezTo>
                          <a:pt x="5754894" y="-11809"/>
                          <a:pt x="6166655" y="-84233"/>
                          <a:pt x="6473931" y="0"/>
                        </a:cubicBezTo>
                        <a:cubicBezTo>
                          <a:pt x="6841985" y="-14920"/>
                          <a:pt x="7154843" y="102364"/>
                          <a:pt x="7709625" y="0"/>
                        </a:cubicBezTo>
                        <a:cubicBezTo>
                          <a:pt x="8208799" y="-36573"/>
                          <a:pt x="8280529" y="-11661"/>
                          <a:pt x="8662576" y="0"/>
                        </a:cubicBezTo>
                        <a:cubicBezTo>
                          <a:pt x="9020731" y="-18479"/>
                          <a:pt x="9156166" y="16778"/>
                          <a:pt x="9615526" y="0"/>
                        </a:cubicBezTo>
                        <a:cubicBezTo>
                          <a:pt x="10077778" y="-14404"/>
                          <a:pt x="10118055" y="27056"/>
                          <a:pt x="10568477" y="0"/>
                        </a:cubicBezTo>
                        <a:cubicBezTo>
                          <a:pt x="11244088" y="-3923"/>
                          <a:pt x="11727019" y="78759"/>
                          <a:pt x="11712171" y="203204"/>
                        </a:cubicBezTo>
                        <a:cubicBezTo>
                          <a:pt x="11783263" y="270256"/>
                          <a:pt x="11680858" y="304663"/>
                          <a:pt x="11712171" y="373890"/>
                        </a:cubicBezTo>
                        <a:cubicBezTo>
                          <a:pt x="11745113" y="461028"/>
                          <a:pt x="11633374" y="447161"/>
                          <a:pt x="11712171" y="520192"/>
                        </a:cubicBezTo>
                        <a:cubicBezTo>
                          <a:pt x="11778331" y="573102"/>
                          <a:pt x="11699591" y="602695"/>
                          <a:pt x="11712171" y="690879"/>
                        </a:cubicBezTo>
                        <a:cubicBezTo>
                          <a:pt x="11697135" y="771819"/>
                          <a:pt x="11652891" y="802626"/>
                          <a:pt x="11712171" y="869693"/>
                        </a:cubicBezTo>
                        <a:cubicBezTo>
                          <a:pt x="11780511" y="954646"/>
                          <a:pt x="11676351" y="976177"/>
                          <a:pt x="11712171" y="1015995"/>
                        </a:cubicBezTo>
                        <a:cubicBezTo>
                          <a:pt x="11719276" y="1125753"/>
                          <a:pt x="11128725" y="1222527"/>
                          <a:pt x="10568477" y="1219200"/>
                        </a:cubicBezTo>
                        <a:cubicBezTo>
                          <a:pt x="10369694" y="1217008"/>
                          <a:pt x="10063326" y="1226681"/>
                          <a:pt x="9615526" y="1219200"/>
                        </a:cubicBezTo>
                        <a:cubicBezTo>
                          <a:pt x="9160128" y="1229716"/>
                          <a:pt x="9134059" y="1204468"/>
                          <a:pt x="8851072" y="1219200"/>
                        </a:cubicBezTo>
                        <a:cubicBezTo>
                          <a:pt x="8570381" y="1249681"/>
                          <a:pt x="8226924" y="1256814"/>
                          <a:pt x="8086618" y="1219200"/>
                        </a:cubicBezTo>
                        <a:cubicBezTo>
                          <a:pt x="7810905" y="1160870"/>
                          <a:pt x="7420616" y="1149090"/>
                          <a:pt x="6850924" y="1219200"/>
                        </a:cubicBezTo>
                        <a:cubicBezTo>
                          <a:pt x="6329999" y="1243790"/>
                          <a:pt x="5824015" y="1260677"/>
                          <a:pt x="5615230" y="1219200"/>
                        </a:cubicBezTo>
                        <a:cubicBezTo>
                          <a:pt x="5352856" y="1225860"/>
                          <a:pt x="5034333" y="1209470"/>
                          <a:pt x="4850776" y="1219200"/>
                        </a:cubicBezTo>
                        <a:cubicBezTo>
                          <a:pt x="4612121" y="1261507"/>
                          <a:pt x="4199119" y="1169043"/>
                          <a:pt x="3992072" y="1219200"/>
                        </a:cubicBezTo>
                        <a:cubicBezTo>
                          <a:pt x="3801086" y="1252119"/>
                          <a:pt x="3273189" y="1267602"/>
                          <a:pt x="2850626" y="1219200"/>
                        </a:cubicBezTo>
                        <a:cubicBezTo>
                          <a:pt x="2484607" y="1166697"/>
                          <a:pt x="1936313" y="1117286"/>
                          <a:pt x="1143693" y="1219200"/>
                        </a:cubicBezTo>
                        <a:cubicBezTo>
                          <a:pt x="562665" y="1213022"/>
                          <a:pt x="-23484" y="1151337"/>
                          <a:pt x="0" y="1015995"/>
                        </a:cubicBezTo>
                        <a:cubicBezTo>
                          <a:pt x="-11405" y="974421"/>
                          <a:pt x="20601" y="898291"/>
                          <a:pt x="0" y="869693"/>
                        </a:cubicBezTo>
                        <a:cubicBezTo>
                          <a:pt x="-12375" y="863890"/>
                          <a:pt x="109926" y="782592"/>
                          <a:pt x="0" y="715262"/>
                        </a:cubicBezTo>
                        <a:cubicBezTo>
                          <a:pt x="-64935" y="669433"/>
                          <a:pt x="71202" y="590736"/>
                          <a:pt x="0" y="536448"/>
                        </a:cubicBezTo>
                        <a:cubicBezTo>
                          <a:pt x="-69983" y="496649"/>
                          <a:pt x="47615" y="415779"/>
                          <a:pt x="0" y="365762"/>
                        </a:cubicBezTo>
                        <a:cubicBezTo>
                          <a:pt x="-55065" y="303789"/>
                          <a:pt x="25535" y="249071"/>
                          <a:pt x="0" y="203204"/>
                        </a:cubicBezTo>
                        <a:close/>
                      </a:path>
                      <a:path w="11712171" h="1219200" fill="none" stroke="0" extrusionOk="0">
                        <a:moveTo>
                          <a:pt x="0" y="203204"/>
                        </a:moveTo>
                        <a:cubicBezTo>
                          <a:pt x="20776" y="236481"/>
                          <a:pt x="493862" y="-52532"/>
                          <a:pt x="1143693" y="0"/>
                        </a:cubicBezTo>
                        <a:cubicBezTo>
                          <a:pt x="1444015" y="-40546"/>
                          <a:pt x="1818134" y="-62"/>
                          <a:pt x="2379387" y="0"/>
                        </a:cubicBezTo>
                        <a:cubicBezTo>
                          <a:pt x="2462797" y="-1200"/>
                          <a:pt x="2648440" y="36881"/>
                          <a:pt x="2753969" y="0"/>
                        </a:cubicBezTo>
                        <a:cubicBezTo>
                          <a:pt x="2859498" y="-36881"/>
                          <a:pt x="2965392" y="43553"/>
                          <a:pt x="3143841" y="0"/>
                        </a:cubicBezTo>
                        <a:cubicBezTo>
                          <a:pt x="3268567" y="-27492"/>
                          <a:pt x="3366647" y="42059"/>
                          <a:pt x="3580453" y="0"/>
                        </a:cubicBezTo>
                        <a:cubicBezTo>
                          <a:pt x="3794259" y="-42059"/>
                          <a:pt x="3831766" y="46971"/>
                          <a:pt x="4017065" y="0"/>
                        </a:cubicBezTo>
                        <a:cubicBezTo>
                          <a:pt x="4202364" y="-46971"/>
                          <a:pt x="4210998" y="26889"/>
                          <a:pt x="4379535" y="0"/>
                        </a:cubicBezTo>
                        <a:cubicBezTo>
                          <a:pt x="4987849" y="-7901"/>
                          <a:pt x="4916058" y="-4042"/>
                          <a:pt x="5238239" y="0"/>
                        </a:cubicBezTo>
                        <a:cubicBezTo>
                          <a:pt x="5647407" y="15381"/>
                          <a:pt x="5967748" y="18026"/>
                          <a:pt x="6379684" y="0"/>
                        </a:cubicBezTo>
                        <a:cubicBezTo>
                          <a:pt x="6881386" y="11969"/>
                          <a:pt x="6998704" y="28109"/>
                          <a:pt x="7332635" y="0"/>
                        </a:cubicBezTo>
                        <a:cubicBezTo>
                          <a:pt x="7667352" y="-1317"/>
                          <a:pt x="8071909" y="76104"/>
                          <a:pt x="8568329" y="0"/>
                        </a:cubicBezTo>
                        <a:cubicBezTo>
                          <a:pt x="9118113" y="-15484"/>
                          <a:pt x="9102194" y="4879"/>
                          <a:pt x="9427030" y="0"/>
                        </a:cubicBezTo>
                        <a:cubicBezTo>
                          <a:pt x="9777539" y="43426"/>
                          <a:pt x="10094558" y="73819"/>
                          <a:pt x="10568477" y="0"/>
                        </a:cubicBezTo>
                        <a:cubicBezTo>
                          <a:pt x="11126229" y="-36267"/>
                          <a:pt x="11763233" y="98973"/>
                          <a:pt x="11712171" y="203204"/>
                        </a:cubicBezTo>
                        <a:cubicBezTo>
                          <a:pt x="11765227" y="258047"/>
                          <a:pt x="11614486" y="282528"/>
                          <a:pt x="11712171" y="357634"/>
                        </a:cubicBezTo>
                        <a:cubicBezTo>
                          <a:pt x="11785235" y="414121"/>
                          <a:pt x="11600648" y="481274"/>
                          <a:pt x="11712171" y="520192"/>
                        </a:cubicBezTo>
                        <a:cubicBezTo>
                          <a:pt x="11802964" y="565976"/>
                          <a:pt x="11710766" y="652913"/>
                          <a:pt x="11712171" y="690879"/>
                        </a:cubicBezTo>
                        <a:cubicBezTo>
                          <a:pt x="11704386" y="723549"/>
                          <a:pt x="11625682" y="747872"/>
                          <a:pt x="11712171" y="829053"/>
                        </a:cubicBezTo>
                        <a:cubicBezTo>
                          <a:pt x="11799223" y="881862"/>
                          <a:pt x="11599011" y="961438"/>
                          <a:pt x="11712171" y="1015995"/>
                        </a:cubicBezTo>
                        <a:cubicBezTo>
                          <a:pt x="11781101" y="1160073"/>
                          <a:pt x="11218865" y="1332289"/>
                          <a:pt x="10568477" y="1219200"/>
                        </a:cubicBezTo>
                        <a:cubicBezTo>
                          <a:pt x="10312859" y="1234180"/>
                          <a:pt x="10025848" y="1222952"/>
                          <a:pt x="9804023" y="1219200"/>
                        </a:cubicBezTo>
                        <a:cubicBezTo>
                          <a:pt x="9594470" y="1257131"/>
                          <a:pt x="9233633" y="1151135"/>
                          <a:pt x="8756824" y="1219200"/>
                        </a:cubicBezTo>
                        <a:cubicBezTo>
                          <a:pt x="8342207" y="1233430"/>
                          <a:pt x="7720186" y="1218999"/>
                          <a:pt x="7521130" y="1219200"/>
                        </a:cubicBezTo>
                        <a:cubicBezTo>
                          <a:pt x="7252876" y="1227422"/>
                          <a:pt x="6778860" y="1159573"/>
                          <a:pt x="6473931" y="1219200"/>
                        </a:cubicBezTo>
                        <a:cubicBezTo>
                          <a:pt x="6146899" y="1299955"/>
                          <a:pt x="5738711" y="1228290"/>
                          <a:pt x="5332486" y="1219200"/>
                        </a:cubicBezTo>
                        <a:cubicBezTo>
                          <a:pt x="4947337" y="1251974"/>
                          <a:pt x="4503956" y="1144662"/>
                          <a:pt x="4191040" y="1219200"/>
                        </a:cubicBezTo>
                        <a:cubicBezTo>
                          <a:pt x="3861899" y="1308194"/>
                          <a:pt x="3564502" y="1202428"/>
                          <a:pt x="2955346" y="1219200"/>
                        </a:cubicBezTo>
                        <a:cubicBezTo>
                          <a:pt x="2254796" y="1212619"/>
                          <a:pt x="1596967" y="1266477"/>
                          <a:pt x="1143693" y="1219200"/>
                        </a:cubicBezTo>
                        <a:cubicBezTo>
                          <a:pt x="490083" y="1236191"/>
                          <a:pt x="55898" y="1131261"/>
                          <a:pt x="0" y="1015995"/>
                        </a:cubicBezTo>
                        <a:cubicBezTo>
                          <a:pt x="-40593" y="980812"/>
                          <a:pt x="47642" y="943053"/>
                          <a:pt x="0" y="877821"/>
                        </a:cubicBezTo>
                        <a:cubicBezTo>
                          <a:pt x="-37756" y="826450"/>
                          <a:pt x="19344" y="750346"/>
                          <a:pt x="0" y="715262"/>
                        </a:cubicBezTo>
                        <a:cubicBezTo>
                          <a:pt x="-28041" y="680104"/>
                          <a:pt x="24033" y="632706"/>
                          <a:pt x="0" y="568960"/>
                        </a:cubicBezTo>
                        <a:cubicBezTo>
                          <a:pt x="-40951" y="481320"/>
                          <a:pt x="59603" y="486764"/>
                          <a:pt x="0" y="414529"/>
                        </a:cubicBezTo>
                        <a:cubicBezTo>
                          <a:pt x="-55738" y="331125"/>
                          <a:pt x="54990" y="249739"/>
                          <a:pt x="0" y="20320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rPr>
              <a:t>Việc</a:t>
            </a:r>
            <a:r>
              <a:rPr kumimoji="0" lang="en-US" sz="3200" b="1" i="0" u="none" strike="noStrike" kern="1200" cap="none" spc="0" normalizeH="0" baseline="0" noProof="0" dirty="0">
                <a:ln>
                  <a:noFill/>
                </a:ln>
                <a:solidFill>
                  <a:srgbClr val="002060"/>
                </a:solidFill>
                <a:effectLst/>
                <a:uLnTx/>
                <a:uFillTx/>
                <a:latin typeface="Calibri" panose="020F0502020204030204"/>
              </a:rPr>
              <a:t> </a:t>
            </a:r>
            <a:r>
              <a:rPr kumimoji="0" lang="en-US" sz="3200" b="1" i="0" u="none" strike="noStrike" kern="1200" cap="none" spc="0" normalizeH="0" baseline="0" noProof="0" dirty="0" err="1">
                <a:ln>
                  <a:noFill/>
                </a:ln>
                <a:solidFill>
                  <a:srgbClr val="002060"/>
                </a:solidFill>
                <a:effectLst/>
                <a:uLnTx/>
                <a:uFillTx/>
                <a:latin typeface="Calibri" panose="020F0502020204030204"/>
              </a:rPr>
              <a:t>nào</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nên</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Việc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nào</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không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Vì</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sao</a:t>
            </a:r>
            <a:r>
              <a:rPr lang="en-US" sz="3200" b="1" dirty="0">
                <a:solidFill>
                  <a:srgbClr val="002060"/>
                </a:solidFill>
                <a:latin typeface="Calibri" panose="020F0502020204030204"/>
              </a:rPr>
              <a:t>?</a:t>
            </a:r>
            <a:endParaRPr kumimoji="0" lang="en-US" sz="18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14A4347C-88C0-13B7-F0DF-38404A1D5BC0}"/>
              </a:ext>
            </a:extLst>
          </p:cNvPr>
          <p:cNvPicPr>
            <a:picLocks noChangeAspect="1"/>
          </p:cNvPicPr>
          <p:nvPr/>
        </p:nvPicPr>
        <p:blipFill>
          <a:blip r:embed="rId3"/>
          <a:stretch>
            <a:fillRect/>
          </a:stretch>
        </p:blipFill>
        <p:spPr>
          <a:xfrm>
            <a:off x="2230754" y="1395729"/>
            <a:ext cx="7695565" cy="4508513"/>
          </a:xfrm>
          <a:prstGeom prst="rect">
            <a:avLst/>
          </a:prstGeom>
        </p:spPr>
      </p:pic>
    </p:spTree>
    <p:extLst>
      <p:ext uri="{BB962C8B-B14F-4D97-AF65-F5344CB8AC3E}">
        <p14:creationId xmlns:p14="http://schemas.microsoft.com/office/powerpoint/2010/main" val="410974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5" action="ppaction://hlinksldjump"/>
            <a:extLst>
              <a:ext uri="{FF2B5EF4-FFF2-40B4-BE49-F238E27FC236}">
                <a16:creationId xmlns:a16="http://schemas.microsoft.com/office/drawing/2014/main" id="{0E86CE8A-F49B-4D1A-BA08-3831765C598B}"/>
              </a:ext>
            </a:extLst>
          </p:cNvPr>
          <p:cNvSpPr/>
          <p:nvPr/>
        </p:nvSpPr>
        <p:spPr>
          <a:xfrm>
            <a:off x="11054080" y="6085840"/>
            <a:ext cx="1059283" cy="567901"/>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6"/>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boys playing football&#10;&#10;Description automatically generated">
            <a:extLst>
              <a:ext uri="{FF2B5EF4-FFF2-40B4-BE49-F238E27FC236}">
                <a16:creationId xmlns:a16="http://schemas.microsoft.com/office/drawing/2014/main" id="{337A0F8C-C6A9-E4DC-7EAA-5BD12409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 y="1498600"/>
            <a:ext cx="4968240" cy="496824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72F8A723-E3D6-E986-21D3-780DA75A9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02" y="1433829"/>
            <a:ext cx="1066109" cy="1085852"/>
          </a:xfrm>
          <a:prstGeom prst="rect">
            <a:avLst/>
          </a:prstGeom>
        </p:spPr>
      </p:pic>
      <p:sp>
        <p:nvSpPr>
          <p:cNvPr id="11" name="Speech Bubble: Rectangle with Corners Rounded 4">
            <a:extLst>
              <a:ext uri="{FF2B5EF4-FFF2-40B4-BE49-F238E27FC236}">
                <a16:creationId xmlns:a16="http://schemas.microsoft.com/office/drawing/2014/main" id="{AD3D20D3-E6FA-E79A-09C9-2B48977DC610}"/>
              </a:ext>
            </a:extLst>
          </p:cNvPr>
          <p:cNvSpPr/>
          <p:nvPr/>
        </p:nvSpPr>
        <p:spPr>
          <a:xfrm flipH="1">
            <a:off x="5877559" y="227310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chơi</a:t>
            </a:r>
            <a:r>
              <a:rPr lang="en-US" sz="4400" b="1" dirty="0">
                <a:solidFill>
                  <a:srgbClr val="FF0000"/>
                </a:solidFill>
                <a:latin typeface="Calibri" panose="020F0502020204030204" pitchFamily="34" charset="0"/>
                <a:cs typeface="Calibri" panose="020F0502020204030204" pitchFamily="34" charset="0"/>
              </a:rPr>
              <a:t> ở </a:t>
            </a:r>
            <a:r>
              <a:rPr lang="en-US" sz="4400" b="1" dirty="0" err="1">
                <a:solidFill>
                  <a:srgbClr val="FF0000"/>
                </a:solidFill>
                <a:latin typeface="Calibri" panose="020F0502020204030204" pitchFamily="34" charset="0"/>
                <a:cs typeface="Calibri" panose="020F0502020204030204" pitchFamily="34" charset="0"/>
              </a:rPr>
              <a:t>gần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trạm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biến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áp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nguy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hiểm</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hlinkClick r:id="rId6" action="ppaction://hlinksldjump"/>
            <a:extLst>
              <a:ext uri="{FF2B5EF4-FFF2-40B4-BE49-F238E27FC236}">
                <a16:creationId xmlns:a16="http://schemas.microsoft.com/office/drawing/2014/main" id="{5F09A6FB-9E37-CE2D-40E2-47EC57CBC397}"/>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629915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 pointing at a green outlet&#10;&#10;Description automatically generated">
            <a:extLst>
              <a:ext uri="{FF2B5EF4-FFF2-40B4-BE49-F238E27FC236}">
                <a16:creationId xmlns:a16="http://schemas.microsoft.com/office/drawing/2014/main" id="{D559E62B-2591-4B71-A27D-E6EBD6B86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 y="2112644"/>
            <a:ext cx="5506720" cy="3617595"/>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31102991-32C2-A2BE-223F-6F54CAF3F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4122" y="2063749"/>
            <a:ext cx="1066109" cy="1085852"/>
          </a:xfrm>
          <a:prstGeom prst="rect">
            <a:avLst/>
          </a:prstGeom>
        </p:spPr>
      </p:pic>
      <p:sp>
        <p:nvSpPr>
          <p:cNvPr id="8" name="Speech Bubble: Rectangle with Corners Rounded 4">
            <a:extLst>
              <a:ext uri="{FF2B5EF4-FFF2-40B4-BE49-F238E27FC236}">
                <a16:creationId xmlns:a16="http://schemas.microsoft.com/office/drawing/2014/main" id="{DDDB6B21-C54A-F54F-4249-E7F715B4C220}"/>
              </a:ext>
            </a:extLst>
          </p:cNvPr>
          <p:cNvSpPr/>
          <p:nvPr/>
        </p:nvSpPr>
        <p:spPr>
          <a:xfrm flipH="1">
            <a:off x="5877557" y="2466142"/>
            <a:ext cx="5420361" cy="28272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que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ổ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dễ</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bị</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điện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giật</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2433FD3D-E2B4-50D1-0BED-8F07CECE3FF6}"/>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179061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a child playing with a rope&#10;&#10;Description automatically generated">
            <a:extLst>
              <a:ext uri="{FF2B5EF4-FFF2-40B4-BE49-F238E27FC236}">
                <a16:creationId xmlns:a16="http://schemas.microsoft.com/office/drawing/2014/main" id="{35445779-8D06-0FF1-D60B-ADD4E537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021840"/>
            <a:ext cx="5811520" cy="326898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E642CE8-1591-7DFA-D6CC-9B089E6E9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163" y="1396365"/>
            <a:ext cx="1664974" cy="1409700"/>
          </a:xfrm>
          <a:prstGeom prst="rect">
            <a:avLst/>
          </a:prstGeom>
        </p:spPr>
      </p:pic>
      <p:sp>
        <p:nvSpPr>
          <p:cNvPr id="10" name="Speech Bubble: Rectangle with Corners Rounded 4">
            <a:extLst>
              <a:ext uri="{FF2B5EF4-FFF2-40B4-BE49-F238E27FC236}">
                <a16:creationId xmlns:a16="http://schemas.microsoft.com/office/drawing/2014/main" id="{143149A9-F03D-9033-51EB-B4D9C258656E}"/>
              </a:ext>
            </a:extLst>
          </p:cNvPr>
          <p:cNvSpPr/>
          <p:nvPr/>
        </p:nvSpPr>
        <p:spPr>
          <a:xfrm flipH="1">
            <a:off x="6217917" y="2709983"/>
            <a:ext cx="5664195"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đã</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kêu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cứu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lớn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giúp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thấy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giật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E8D7743A-F588-0A43-E40B-590E25CE927D}"/>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3745182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10;&#10;Description automatically generated">
            <a:extLst>
              <a:ext uri="{FF2B5EF4-FFF2-40B4-BE49-F238E27FC236}">
                <a16:creationId xmlns:a16="http://schemas.microsoft.com/office/drawing/2014/main" id="{EA5A1529-440B-A59E-1452-15150161F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255520"/>
            <a:ext cx="5638800" cy="3171825"/>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D9E2CB59-DA0D-1389-97F4-F4FA432C2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4483" y="1518285"/>
            <a:ext cx="1664974" cy="1409700"/>
          </a:xfrm>
          <a:prstGeom prst="rect">
            <a:avLst/>
          </a:prstGeom>
        </p:spPr>
      </p:pic>
      <p:sp>
        <p:nvSpPr>
          <p:cNvPr id="8" name="Speech Bubble: Rectangle with Corners Rounded 4">
            <a:extLst>
              <a:ext uri="{FF2B5EF4-FFF2-40B4-BE49-F238E27FC236}">
                <a16:creationId xmlns:a16="http://schemas.microsoft.com/office/drawing/2014/main" id="{02E8075F-F5A3-FE1A-A858-886BB64C9B10}"/>
              </a:ext>
            </a:extLst>
          </p:cNvPr>
          <p:cNvSpPr/>
          <p:nvPr/>
        </p:nvSpPr>
        <p:spPr>
          <a:xfrm flipH="1">
            <a:off x="6421119" y="2709983"/>
            <a:ext cx="5460992"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 </a:t>
            </a:r>
            <a:r>
              <a:rPr lang="en-US" sz="3600" b="1" dirty="0" err="1">
                <a:solidFill>
                  <a:srgbClr val="FF0000"/>
                </a:solidFill>
                <a:latin typeface="Calibri" panose="020F0502020204030204" pitchFamily="34" charset="0"/>
                <a:cs typeface="Calibri" panose="020F0502020204030204" pitchFamily="34" charset="0"/>
              </a:rPr>
              <a:t>nên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tập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khuyên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dây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dứt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hlinkClick r:id="rId6" action="ppaction://hlinksldjump"/>
            <a:extLst>
              <a:ext uri="{FF2B5EF4-FFF2-40B4-BE49-F238E27FC236}">
                <a16:creationId xmlns:a16="http://schemas.microsoft.com/office/drawing/2014/main" id="{4EB2A47B-1934-6A24-2260-D187C1FBCD5C}"/>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2389415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Không chơi gần trạm biến áp, không chọc que vào ổ điện, tránh xa chỗ dây điện bị đứt để phòng, tránh tai nạn điện giật.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152207977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12" name="Picture 11">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3" name="Picture 12">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539841" y="-243705"/>
            <a:ext cx="1652159" cy="1658256"/>
          </a:xfrm>
          <a:prstGeom prst="rect">
            <a:avLst/>
          </a:prstGeom>
        </p:spPr>
      </p:pic>
      <p:sp>
        <p:nvSpPr>
          <p:cNvPr id="14" name="Rectangle: Rounded Corners 8">
            <a:extLst>
              <a:ext uri="{FF2B5EF4-FFF2-40B4-BE49-F238E27FC236}">
                <a16:creationId xmlns:a16="http://schemas.microsoft.com/office/drawing/2014/main" id="{5CA2F415-D31D-ADCE-9D6E-E0CCCCABDFC1}"/>
              </a:ext>
            </a:extLst>
          </p:cNvPr>
          <p:cNvSpPr/>
          <p:nvPr/>
        </p:nvSpPr>
        <p:spPr>
          <a:xfrm>
            <a:off x="2126835" y="1851431"/>
            <a:ext cx="8073805" cy="1765529"/>
          </a:xfrm>
          <a:custGeom>
            <a:avLst/>
            <a:gdLst>
              <a:gd name="connsiteX0" fmla="*/ 0 w 8073805"/>
              <a:gd name="connsiteY0" fmla="*/ 294261 h 1765529"/>
              <a:gd name="connsiteX1" fmla="*/ 294261 w 8073805"/>
              <a:gd name="connsiteY1" fmla="*/ 0 h 1765529"/>
              <a:gd name="connsiteX2" fmla="*/ 974741 w 8073805"/>
              <a:gd name="connsiteY2" fmla="*/ 0 h 1765529"/>
              <a:gd name="connsiteX3" fmla="*/ 1580369 w 8073805"/>
              <a:gd name="connsiteY3" fmla="*/ 0 h 1765529"/>
              <a:gd name="connsiteX4" fmla="*/ 2260849 w 8073805"/>
              <a:gd name="connsiteY4" fmla="*/ 0 h 1765529"/>
              <a:gd name="connsiteX5" fmla="*/ 3016182 w 8073805"/>
              <a:gd name="connsiteY5" fmla="*/ 0 h 1765529"/>
              <a:gd name="connsiteX6" fmla="*/ 3472104 w 8073805"/>
              <a:gd name="connsiteY6" fmla="*/ 0 h 1765529"/>
              <a:gd name="connsiteX7" fmla="*/ 4002878 w 8073805"/>
              <a:gd name="connsiteY7" fmla="*/ 0 h 1765529"/>
              <a:gd name="connsiteX8" fmla="*/ 4608506 w 8073805"/>
              <a:gd name="connsiteY8" fmla="*/ 0 h 1765529"/>
              <a:gd name="connsiteX9" fmla="*/ 5214133 w 8073805"/>
              <a:gd name="connsiteY9" fmla="*/ 0 h 1765529"/>
              <a:gd name="connsiteX10" fmla="*/ 5819761 w 8073805"/>
              <a:gd name="connsiteY10" fmla="*/ 0 h 1765529"/>
              <a:gd name="connsiteX11" fmla="*/ 6575094 w 8073805"/>
              <a:gd name="connsiteY11" fmla="*/ 0 h 1765529"/>
              <a:gd name="connsiteX12" fmla="*/ 7779544 w 8073805"/>
              <a:gd name="connsiteY12" fmla="*/ 0 h 1765529"/>
              <a:gd name="connsiteX13" fmla="*/ 8073805 w 8073805"/>
              <a:gd name="connsiteY13" fmla="*/ 294261 h 1765529"/>
              <a:gd name="connsiteX14" fmla="*/ 8073805 w 8073805"/>
              <a:gd name="connsiteY14" fmla="*/ 870994 h 1765529"/>
              <a:gd name="connsiteX15" fmla="*/ 8073805 w 8073805"/>
              <a:gd name="connsiteY15" fmla="*/ 1471268 h 1765529"/>
              <a:gd name="connsiteX16" fmla="*/ 7779544 w 8073805"/>
              <a:gd name="connsiteY16" fmla="*/ 1765529 h 1765529"/>
              <a:gd name="connsiteX17" fmla="*/ 7323622 w 8073805"/>
              <a:gd name="connsiteY17" fmla="*/ 1765529 h 1765529"/>
              <a:gd name="connsiteX18" fmla="*/ 6643142 w 8073805"/>
              <a:gd name="connsiteY18" fmla="*/ 1765529 h 1765529"/>
              <a:gd name="connsiteX19" fmla="*/ 5812956 w 8073805"/>
              <a:gd name="connsiteY19" fmla="*/ 1765529 h 1765529"/>
              <a:gd name="connsiteX20" fmla="*/ 5057623 w 8073805"/>
              <a:gd name="connsiteY20" fmla="*/ 1765529 h 1765529"/>
              <a:gd name="connsiteX21" fmla="*/ 4526848 w 8073805"/>
              <a:gd name="connsiteY21" fmla="*/ 1765529 h 1765529"/>
              <a:gd name="connsiteX22" fmla="*/ 3771515 w 8073805"/>
              <a:gd name="connsiteY22" fmla="*/ 1765529 h 1765529"/>
              <a:gd name="connsiteX23" fmla="*/ 3240741 w 8073805"/>
              <a:gd name="connsiteY23" fmla="*/ 1765529 h 1765529"/>
              <a:gd name="connsiteX24" fmla="*/ 2410555 w 8073805"/>
              <a:gd name="connsiteY24" fmla="*/ 1765529 h 1765529"/>
              <a:gd name="connsiteX25" fmla="*/ 1730074 w 8073805"/>
              <a:gd name="connsiteY25" fmla="*/ 1765529 h 1765529"/>
              <a:gd name="connsiteX26" fmla="*/ 899888 w 8073805"/>
              <a:gd name="connsiteY26" fmla="*/ 1765529 h 1765529"/>
              <a:gd name="connsiteX27" fmla="*/ 294261 w 8073805"/>
              <a:gd name="connsiteY27" fmla="*/ 1765529 h 1765529"/>
              <a:gd name="connsiteX28" fmla="*/ 0 w 8073805"/>
              <a:gd name="connsiteY28" fmla="*/ 1471268 h 1765529"/>
              <a:gd name="connsiteX29" fmla="*/ 0 w 8073805"/>
              <a:gd name="connsiteY29" fmla="*/ 870994 h 1765529"/>
              <a:gd name="connsiteX30" fmla="*/ 0 w 8073805"/>
              <a:gd name="connsiteY30" fmla="*/ 294261 h 17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73805" h="1765529" fill="none" extrusionOk="0">
                <a:moveTo>
                  <a:pt x="0" y="294261"/>
                </a:moveTo>
                <a:cubicBezTo>
                  <a:pt x="-3062" y="168766"/>
                  <a:pt x="123494" y="-21"/>
                  <a:pt x="294261" y="0"/>
                </a:cubicBezTo>
                <a:cubicBezTo>
                  <a:pt x="485065" y="27236"/>
                  <a:pt x="722062" y="-26697"/>
                  <a:pt x="974741" y="0"/>
                </a:cubicBezTo>
                <a:cubicBezTo>
                  <a:pt x="1227420" y="26697"/>
                  <a:pt x="1376066" y="-22045"/>
                  <a:pt x="1580369" y="0"/>
                </a:cubicBezTo>
                <a:cubicBezTo>
                  <a:pt x="1784672" y="22045"/>
                  <a:pt x="2045798" y="2875"/>
                  <a:pt x="2260849" y="0"/>
                </a:cubicBezTo>
                <a:cubicBezTo>
                  <a:pt x="2475900" y="-2875"/>
                  <a:pt x="2717771" y="12495"/>
                  <a:pt x="3016182" y="0"/>
                </a:cubicBezTo>
                <a:cubicBezTo>
                  <a:pt x="3314593" y="-12495"/>
                  <a:pt x="3351038" y="3711"/>
                  <a:pt x="3472104" y="0"/>
                </a:cubicBezTo>
                <a:cubicBezTo>
                  <a:pt x="3593170" y="-3711"/>
                  <a:pt x="3890379" y="24349"/>
                  <a:pt x="4002878" y="0"/>
                </a:cubicBezTo>
                <a:cubicBezTo>
                  <a:pt x="4115377" y="-24349"/>
                  <a:pt x="4323497" y="21393"/>
                  <a:pt x="4608506" y="0"/>
                </a:cubicBezTo>
                <a:cubicBezTo>
                  <a:pt x="4893515" y="-21393"/>
                  <a:pt x="4941241" y="14058"/>
                  <a:pt x="5214133" y="0"/>
                </a:cubicBezTo>
                <a:cubicBezTo>
                  <a:pt x="5487025" y="-14058"/>
                  <a:pt x="5683279" y="11900"/>
                  <a:pt x="5819761" y="0"/>
                </a:cubicBezTo>
                <a:cubicBezTo>
                  <a:pt x="5956243" y="-11900"/>
                  <a:pt x="6378566" y="12409"/>
                  <a:pt x="6575094" y="0"/>
                </a:cubicBezTo>
                <a:cubicBezTo>
                  <a:pt x="6771622" y="-12409"/>
                  <a:pt x="7257550" y="55913"/>
                  <a:pt x="7779544" y="0"/>
                </a:cubicBezTo>
                <a:cubicBezTo>
                  <a:pt x="7967733" y="-29370"/>
                  <a:pt x="8110706" y="141879"/>
                  <a:pt x="8073805" y="294261"/>
                </a:cubicBezTo>
                <a:cubicBezTo>
                  <a:pt x="8050053" y="539939"/>
                  <a:pt x="8090615" y="691849"/>
                  <a:pt x="8073805" y="870994"/>
                </a:cubicBezTo>
                <a:cubicBezTo>
                  <a:pt x="8056995" y="1050139"/>
                  <a:pt x="8046824" y="1236858"/>
                  <a:pt x="8073805" y="1471268"/>
                </a:cubicBezTo>
                <a:cubicBezTo>
                  <a:pt x="8082568" y="1634126"/>
                  <a:pt x="7978514" y="1782022"/>
                  <a:pt x="7779544" y="1765529"/>
                </a:cubicBezTo>
                <a:cubicBezTo>
                  <a:pt x="7623744" y="1768001"/>
                  <a:pt x="7477334" y="1787315"/>
                  <a:pt x="7323622" y="1765529"/>
                </a:cubicBezTo>
                <a:cubicBezTo>
                  <a:pt x="7169910" y="1743743"/>
                  <a:pt x="6941551" y="1785358"/>
                  <a:pt x="6643142" y="1765529"/>
                </a:cubicBezTo>
                <a:cubicBezTo>
                  <a:pt x="6344733" y="1745700"/>
                  <a:pt x="6067170" y="1776402"/>
                  <a:pt x="5812956" y="1765529"/>
                </a:cubicBezTo>
                <a:cubicBezTo>
                  <a:pt x="5558742" y="1754656"/>
                  <a:pt x="5223294" y="1775589"/>
                  <a:pt x="5057623" y="1765529"/>
                </a:cubicBezTo>
                <a:cubicBezTo>
                  <a:pt x="4891952" y="1755469"/>
                  <a:pt x="4758946" y="1786981"/>
                  <a:pt x="4526848" y="1765529"/>
                </a:cubicBezTo>
                <a:cubicBezTo>
                  <a:pt x="4294750" y="1744077"/>
                  <a:pt x="4032222" y="1772503"/>
                  <a:pt x="3771515" y="1765529"/>
                </a:cubicBezTo>
                <a:cubicBezTo>
                  <a:pt x="3510808" y="1758555"/>
                  <a:pt x="3360581" y="1739722"/>
                  <a:pt x="3240741" y="1765529"/>
                </a:cubicBezTo>
                <a:cubicBezTo>
                  <a:pt x="3120901" y="1791336"/>
                  <a:pt x="2778582" y="1766756"/>
                  <a:pt x="2410555" y="1765529"/>
                </a:cubicBezTo>
                <a:cubicBezTo>
                  <a:pt x="2042528" y="1764302"/>
                  <a:pt x="2013312" y="1791417"/>
                  <a:pt x="1730074" y="1765529"/>
                </a:cubicBezTo>
                <a:cubicBezTo>
                  <a:pt x="1446836" y="1739641"/>
                  <a:pt x="1264741" y="1790055"/>
                  <a:pt x="899888" y="1765529"/>
                </a:cubicBezTo>
                <a:cubicBezTo>
                  <a:pt x="535035" y="1741003"/>
                  <a:pt x="452504" y="1759823"/>
                  <a:pt x="294261" y="1765529"/>
                </a:cubicBezTo>
                <a:cubicBezTo>
                  <a:pt x="120197" y="1745340"/>
                  <a:pt x="36313" y="1628026"/>
                  <a:pt x="0" y="1471268"/>
                </a:cubicBezTo>
                <a:cubicBezTo>
                  <a:pt x="6862" y="1222708"/>
                  <a:pt x="12233" y="1125712"/>
                  <a:pt x="0" y="870994"/>
                </a:cubicBezTo>
                <a:cubicBezTo>
                  <a:pt x="-12233" y="616276"/>
                  <a:pt x="26548" y="573694"/>
                  <a:pt x="0" y="294261"/>
                </a:cubicBezTo>
                <a:close/>
              </a:path>
              <a:path w="8073805" h="1765529" stroke="0" extrusionOk="0">
                <a:moveTo>
                  <a:pt x="0" y="294261"/>
                </a:moveTo>
                <a:cubicBezTo>
                  <a:pt x="21798" y="152567"/>
                  <a:pt x="126710" y="-6935"/>
                  <a:pt x="294261" y="0"/>
                </a:cubicBezTo>
                <a:cubicBezTo>
                  <a:pt x="488673" y="33251"/>
                  <a:pt x="883307" y="38687"/>
                  <a:pt x="1124447" y="0"/>
                </a:cubicBezTo>
                <a:cubicBezTo>
                  <a:pt x="1365587" y="-38687"/>
                  <a:pt x="1590646" y="32961"/>
                  <a:pt x="1879780" y="0"/>
                </a:cubicBezTo>
                <a:cubicBezTo>
                  <a:pt x="2168914" y="-32961"/>
                  <a:pt x="2241797" y="-7222"/>
                  <a:pt x="2410555" y="0"/>
                </a:cubicBezTo>
                <a:cubicBezTo>
                  <a:pt x="2579314" y="7222"/>
                  <a:pt x="2715653" y="691"/>
                  <a:pt x="2866476" y="0"/>
                </a:cubicBezTo>
                <a:cubicBezTo>
                  <a:pt x="3017299" y="-691"/>
                  <a:pt x="3462084" y="-41483"/>
                  <a:pt x="3696662" y="0"/>
                </a:cubicBezTo>
                <a:cubicBezTo>
                  <a:pt x="3931240" y="41483"/>
                  <a:pt x="4127064" y="-18124"/>
                  <a:pt x="4451995" y="0"/>
                </a:cubicBezTo>
                <a:cubicBezTo>
                  <a:pt x="4776926" y="18124"/>
                  <a:pt x="4798009" y="-5862"/>
                  <a:pt x="5132476" y="0"/>
                </a:cubicBezTo>
                <a:cubicBezTo>
                  <a:pt x="5466943" y="5862"/>
                  <a:pt x="5627793" y="14077"/>
                  <a:pt x="5812956" y="0"/>
                </a:cubicBezTo>
                <a:cubicBezTo>
                  <a:pt x="5998119" y="-14077"/>
                  <a:pt x="6131766" y="-17172"/>
                  <a:pt x="6268878" y="0"/>
                </a:cubicBezTo>
                <a:cubicBezTo>
                  <a:pt x="6405990" y="17172"/>
                  <a:pt x="6587379" y="-10368"/>
                  <a:pt x="6874505" y="0"/>
                </a:cubicBezTo>
                <a:cubicBezTo>
                  <a:pt x="7161631" y="10368"/>
                  <a:pt x="7336406" y="9950"/>
                  <a:pt x="7779544" y="0"/>
                </a:cubicBezTo>
                <a:cubicBezTo>
                  <a:pt x="7938549" y="-25685"/>
                  <a:pt x="8035218" y="138261"/>
                  <a:pt x="8073805" y="294261"/>
                </a:cubicBezTo>
                <a:cubicBezTo>
                  <a:pt x="8091352" y="465038"/>
                  <a:pt x="8075647" y="595635"/>
                  <a:pt x="8073805" y="894535"/>
                </a:cubicBezTo>
                <a:cubicBezTo>
                  <a:pt x="8071963" y="1193435"/>
                  <a:pt x="8100119" y="1280438"/>
                  <a:pt x="8073805" y="1471268"/>
                </a:cubicBezTo>
                <a:cubicBezTo>
                  <a:pt x="8083221" y="1646441"/>
                  <a:pt x="7959770" y="1739873"/>
                  <a:pt x="7779544" y="1765529"/>
                </a:cubicBezTo>
                <a:cubicBezTo>
                  <a:pt x="7543353" y="1769123"/>
                  <a:pt x="7259818" y="1729225"/>
                  <a:pt x="7024211" y="1765529"/>
                </a:cubicBezTo>
                <a:cubicBezTo>
                  <a:pt x="6788604" y="1801833"/>
                  <a:pt x="6669692" y="1780603"/>
                  <a:pt x="6343731" y="1765529"/>
                </a:cubicBezTo>
                <a:cubicBezTo>
                  <a:pt x="6017770" y="1750455"/>
                  <a:pt x="5996955" y="1775234"/>
                  <a:pt x="5738103" y="1765529"/>
                </a:cubicBezTo>
                <a:cubicBezTo>
                  <a:pt x="5479251" y="1755824"/>
                  <a:pt x="5294779" y="1776733"/>
                  <a:pt x="4982770" y="1765529"/>
                </a:cubicBezTo>
                <a:cubicBezTo>
                  <a:pt x="4670761" y="1754325"/>
                  <a:pt x="4493244" y="1792146"/>
                  <a:pt x="4152584" y="1765529"/>
                </a:cubicBezTo>
                <a:cubicBezTo>
                  <a:pt x="3811924" y="1738912"/>
                  <a:pt x="3772080" y="1733812"/>
                  <a:pt x="3472104" y="1765529"/>
                </a:cubicBezTo>
                <a:cubicBezTo>
                  <a:pt x="3172128" y="1797246"/>
                  <a:pt x="3019739" y="1739723"/>
                  <a:pt x="2866476" y="1765529"/>
                </a:cubicBezTo>
                <a:cubicBezTo>
                  <a:pt x="2713213" y="1791335"/>
                  <a:pt x="2484434" y="1746522"/>
                  <a:pt x="2111143" y="1765529"/>
                </a:cubicBezTo>
                <a:cubicBezTo>
                  <a:pt x="1737852" y="1784536"/>
                  <a:pt x="1782644" y="1772560"/>
                  <a:pt x="1580369" y="1765529"/>
                </a:cubicBezTo>
                <a:cubicBezTo>
                  <a:pt x="1378094" y="1758498"/>
                  <a:pt x="738664" y="1780514"/>
                  <a:pt x="294261" y="1765529"/>
                </a:cubicBezTo>
                <a:cubicBezTo>
                  <a:pt x="133002" y="1755040"/>
                  <a:pt x="7713" y="1639303"/>
                  <a:pt x="0" y="1471268"/>
                </a:cubicBezTo>
                <a:cubicBezTo>
                  <a:pt x="15062" y="1172465"/>
                  <a:pt x="-25994" y="1159714"/>
                  <a:pt x="0" y="859224"/>
                </a:cubicBezTo>
                <a:cubicBezTo>
                  <a:pt x="25994" y="558734"/>
                  <a:pt x="-9280" y="566512"/>
                  <a:pt x="0" y="294261"/>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b="1" dirty="0">
                <a:solidFill>
                  <a:prstClr val="black"/>
                </a:solidFill>
                <a:latin typeface="Calibri" panose="020F0502020204030204"/>
              </a:rPr>
              <a:t>Em đã phòng, tránh điện giật như thế nào? Hãy chia sẻ với bạn.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16" name="图片 8" descr="51miz-E1093613-82DB2A8A">
            <a:extLst>
              <a:ext uri="{FF2B5EF4-FFF2-40B4-BE49-F238E27FC236}">
                <a16:creationId xmlns:a16="http://schemas.microsoft.com/office/drawing/2014/main" id="{4F2DDF1D-D3F7-80BC-4729-841B149DE9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8160" y="3405137"/>
            <a:ext cx="9276080" cy="4426185"/>
          </a:xfrm>
          <a:prstGeom prst="rect">
            <a:avLst/>
          </a:prstGeom>
        </p:spPr>
      </p:pic>
    </p:spTree>
    <p:extLst>
      <p:ext uri="{BB962C8B-B14F-4D97-AF65-F5344CB8AC3E}">
        <p14:creationId xmlns:p14="http://schemas.microsoft.com/office/powerpoint/2010/main" val="21221997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phòng tránh bị điện giật">
            <a:hlinkClick r:id="" action="ppaction://media"/>
            <a:extLst>
              <a:ext uri="{FF2B5EF4-FFF2-40B4-BE49-F238E27FC236}">
                <a16:creationId xmlns:a16="http://schemas.microsoft.com/office/drawing/2014/main" id="{B8182402-CDEE-0C14-08F1-506594DB35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02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5" name="Picture 4">
            <a:extLst>
              <a:ext uri="{FF2B5EF4-FFF2-40B4-BE49-F238E27FC236}">
                <a16:creationId xmlns:a16="http://schemas.microsoft.com/office/drawing/2014/main" id="{A595C142-8A00-51D4-1DCD-CBC43FA65E73}"/>
              </a:ext>
            </a:extLst>
          </p:cNvPr>
          <p:cNvPicPr>
            <a:picLocks noChangeAspect="1"/>
          </p:cNvPicPr>
          <p:nvPr/>
        </p:nvPicPr>
        <p:blipFill>
          <a:blip r:embed="rId6"/>
          <a:stretch>
            <a:fillRect/>
          </a:stretch>
        </p:blipFill>
        <p:spPr>
          <a:xfrm>
            <a:off x="1417086" y="2811188"/>
            <a:ext cx="5395428" cy="1926503"/>
          </a:xfrm>
          <a:prstGeom prst="rect">
            <a:avLst/>
          </a:prstGeom>
        </p:spPr>
      </p:pic>
    </p:spTree>
    <p:extLst>
      <p:ext uri="{BB962C8B-B14F-4D97-AF65-F5344CB8AC3E}">
        <p14:creationId xmlns:p14="http://schemas.microsoft.com/office/powerpoint/2010/main" val="1960264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E4599B-763D-C807-4715-A78AE33836A9}"/>
              </a:ext>
            </a:extLst>
          </p:cNvPr>
          <p:cNvGrpSpPr/>
          <p:nvPr/>
        </p:nvGrpSpPr>
        <p:grpSpPr>
          <a:xfrm>
            <a:off x="-1" y="3914775"/>
            <a:ext cx="4000501" cy="2836898"/>
            <a:chOff x="0" y="3429000"/>
            <a:chExt cx="4102268" cy="3346559"/>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3429000"/>
              <a:ext cx="4102268" cy="3346559"/>
            </a:xfrm>
            <a:prstGeom prst="rect">
              <a:avLst/>
            </a:prstGeom>
          </p:spPr>
        </p:pic>
        <p:sp>
          <p:nvSpPr>
            <p:cNvPr id="5" name="TextBox 4">
              <a:extLst>
                <a:ext uri="{FF2B5EF4-FFF2-40B4-BE49-F238E27FC236}">
                  <a16:creationId xmlns:a16="http://schemas.microsoft.com/office/drawing/2014/main" id="{C420E578-91A2-A023-1308-E4BD4077CA6D}"/>
                </a:ext>
              </a:extLst>
            </p:cNvPr>
            <p:cNvSpPr txBox="1"/>
            <p:nvPr/>
          </p:nvSpPr>
          <p:spPr>
            <a:xfrm>
              <a:off x="555188" y="4062603"/>
              <a:ext cx="1183061" cy="2432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rPr>
                <a:t>Cùng</a:t>
              </a:r>
              <a:r>
                <a:rPr kumimoji="0" lang="en-US" sz="3200" b="0" i="0" u="none" strike="noStrike" kern="1200" cap="none" spc="0" normalizeH="0" baseline="0" noProof="0" dirty="0">
                  <a:ln>
                    <a:noFill/>
                  </a:ln>
                  <a:solidFill>
                    <a:prstClr val="black"/>
                  </a:solidFill>
                  <a:effectLst/>
                  <a:uLnTx/>
                  <a:uFillTx/>
                </a:rPr>
                <a:t> </a:t>
              </a:r>
              <a:r>
                <a:rPr kumimoji="0" lang="en-US" sz="3200" b="0" i="0" u="none" strike="noStrike" kern="1200" cap="none" spc="0" normalizeH="0" baseline="0" noProof="0" dirty="0" err="1">
                  <a:ln>
                    <a:noFill/>
                  </a:ln>
                  <a:solidFill>
                    <a:prstClr val="black"/>
                  </a:solidFill>
                  <a:effectLst/>
                  <a:uLnTx/>
                  <a:uFillTx/>
                </a:rPr>
                <a:t>nhau</a:t>
              </a:r>
              <a:r>
                <a:rPr kumimoji="0" lang="en-US" sz="3200" b="0" i="0" u="none" strike="noStrike" kern="1200" cap="none" spc="0" normalizeH="0" baseline="0" noProof="0" dirty="0">
                  <a:ln>
                    <a:noFill/>
                  </a:ln>
                  <a:solidFill>
                    <a:prstClr val="black"/>
                  </a:solidFill>
                  <a:effectLst/>
                  <a:uLnTx/>
                  <a:uFillTx/>
                </a:rPr>
                <a:t> ca </a:t>
              </a:r>
              <a:r>
                <a:rPr kumimoji="0" lang="en-US" sz="3200" b="0" i="0" u="none" strike="noStrike" kern="1200" cap="none" spc="0" normalizeH="0" baseline="0" noProof="0" dirty="0" err="1">
                  <a:ln>
                    <a:noFill/>
                  </a:ln>
                  <a:solidFill>
                    <a:prstClr val="black"/>
                  </a:solidFill>
                  <a:effectLst/>
                  <a:uLnTx/>
                  <a:uFillTx/>
                </a:rPr>
                <a:t>hát</a:t>
              </a:r>
              <a:endParaRPr kumimoji="0" lang="en-US" sz="3200" b="0" i="0" u="none" strike="noStrike" kern="1200" cap="none" spc="0" normalizeH="0" baseline="0" noProof="0" dirty="0">
                <a:ln>
                  <a:noFill/>
                </a:ln>
                <a:solidFill>
                  <a:prstClr val="black"/>
                </a:solidFill>
                <a:effectLst/>
                <a:uLnTx/>
                <a:uFillTx/>
              </a:endParaRPr>
            </a:p>
          </p:txBody>
        </p:sp>
      </p:grpSp>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7"/>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7"/>
          <a:stretch>
            <a:fillRect/>
          </a:stretch>
        </p:blipFill>
        <p:spPr>
          <a:xfrm>
            <a:off x="1350814" y="427388"/>
            <a:ext cx="1652159" cy="1658256"/>
          </a:xfrm>
          <a:prstGeom prst="rect">
            <a:avLst/>
          </a:prstGeom>
        </p:spPr>
      </p:pic>
      <p:pic>
        <p:nvPicPr>
          <p:cNvPr id="3" name="Video">
            <a:hlinkClick r:id="" action="ppaction://media"/>
            <a:extLst>
              <a:ext uri="{FF2B5EF4-FFF2-40B4-BE49-F238E27FC236}">
                <a16:creationId xmlns:a16="http://schemas.microsoft.com/office/drawing/2014/main" id="{DCDFE1C3-6873-4B8C-DA6A-8AA6880DBB7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39657" y="161925"/>
            <a:ext cx="7992532" cy="4495799"/>
          </a:xfrm>
          <a:prstGeom prst="rect">
            <a:avLst/>
          </a:prstGeom>
        </p:spPr>
      </p:pic>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7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670559"/>
          </a:xfrm>
          <a:custGeom>
            <a:avLst/>
            <a:gdLst>
              <a:gd name="connsiteX0" fmla="*/ 0 w 9794240"/>
              <a:gd name="connsiteY0" fmla="*/ 111762 h 670559"/>
              <a:gd name="connsiteX1" fmla="*/ 956407 w 9794240"/>
              <a:gd name="connsiteY1" fmla="*/ 0 h 670559"/>
              <a:gd name="connsiteX2" fmla="*/ 1989749 w 9794240"/>
              <a:gd name="connsiteY2" fmla="*/ 0 h 670559"/>
              <a:gd name="connsiteX3" fmla="*/ 2302991 w 9794240"/>
              <a:gd name="connsiteY3" fmla="*/ 0 h 670559"/>
              <a:gd name="connsiteX4" fmla="*/ 2629020 w 9794240"/>
              <a:gd name="connsiteY4" fmla="*/ 0 h 670559"/>
              <a:gd name="connsiteX5" fmla="*/ 2942467 w 9794240"/>
              <a:gd name="connsiteY5" fmla="*/ 0 h 670559"/>
              <a:gd name="connsiteX6" fmla="*/ 3255914 w 9794240"/>
              <a:gd name="connsiteY6" fmla="*/ 0 h 670559"/>
              <a:gd name="connsiteX7" fmla="*/ 3662362 w 9794240"/>
              <a:gd name="connsiteY7" fmla="*/ 0 h 670559"/>
              <a:gd name="connsiteX8" fmla="*/ 4380449 w 9794240"/>
              <a:gd name="connsiteY8" fmla="*/ 0 h 670559"/>
              <a:gd name="connsiteX9" fmla="*/ 5334976 w 9794240"/>
              <a:gd name="connsiteY9" fmla="*/ 0 h 670559"/>
              <a:gd name="connsiteX10" fmla="*/ 6131876 w 9794240"/>
              <a:gd name="connsiteY10" fmla="*/ 0 h 670559"/>
              <a:gd name="connsiteX11" fmla="*/ 7165219 w 9794240"/>
              <a:gd name="connsiteY11" fmla="*/ 0 h 670559"/>
              <a:gd name="connsiteX12" fmla="*/ 7883303 w 9794240"/>
              <a:gd name="connsiteY12" fmla="*/ 0 h 670559"/>
              <a:gd name="connsiteX13" fmla="*/ 8837832 w 9794240"/>
              <a:gd name="connsiteY13" fmla="*/ 0 h 670559"/>
              <a:gd name="connsiteX14" fmla="*/ 9794240 w 9794240"/>
              <a:gd name="connsiteY14" fmla="*/ 111762 h 670559"/>
              <a:gd name="connsiteX15" fmla="*/ 9794240 w 9794240"/>
              <a:gd name="connsiteY15" fmla="*/ 196698 h 670559"/>
              <a:gd name="connsiteX16" fmla="*/ 9794240 w 9794240"/>
              <a:gd name="connsiteY16" fmla="*/ 286105 h 670559"/>
              <a:gd name="connsiteX17" fmla="*/ 9794240 w 9794240"/>
              <a:gd name="connsiteY17" fmla="*/ 379982 h 670559"/>
              <a:gd name="connsiteX18" fmla="*/ 9794240 w 9794240"/>
              <a:gd name="connsiteY18" fmla="*/ 455978 h 670559"/>
              <a:gd name="connsiteX19" fmla="*/ 9794240 w 9794240"/>
              <a:gd name="connsiteY19" fmla="*/ 558796 h 670559"/>
              <a:gd name="connsiteX20" fmla="*/ 8837832 w 9794240"/>
              <a:gd name="connsiteY20" fmla="*/ 670559 h 670559"/>
              <a:gd name="connsiteX21" fmla="*/ 8198561 w 9794240"/>
              <a:gd name="connsiteY21" fmla="*/ 670559 h 670559"/>
              <a:gd name="connsiteX22" fmla="*/ 7322846 w 9794240"/>
              <a:gd name="connsiteY22" fmla="*/ 670559 h 670559"/>
              <a:gd name="connsiteX23" fmla="*/ 6289504 w 9794240"/>
              <a:gd name="connsiteY23" fmla="*/ 670559 h 670559"/>
              <a:gd name="connsiteX24" fmla="*/ 5413789 w 9794240"/>
              <a:gd name="connsiteY24" fmla="*/ 670559 h 670559"/>
              <a:gd name="connsiteX25" fmla="*/ 4459262 w 9794240"/>
              <a:gd name="connsiteY25" fmla="*/ 670559 h 670559"/>
              <a:gd name="connsiteX26" fmla="*/ 3504734 w 9794240"/>
              <a:gd name="connsiteY26" fmla="*/ 670559 h 670559"/>
              <a:gd name="connsiteX27" fmla="*/ 2471392 w 9794240"/>
              <a:gd name="connsiteY27" fmla="*/ 670559 h 670559"/>
              <a:gd name="connsiteX28" fmla="*/ 956407 w 9794240"/>
              <a:gd name="connsiteY28" fmla="*/ 670559 h 670559"/>
              <a:gd name="connsiteX29" fmla="*/ 0 w 9794240"/>
              <a:gd name="connsiteY29" fmla="*/ 558796 h 670559"/>
              <a:gd name="connsiteX30" fmla="*/ 0 w 9794240"/>
              <a:gd name="connsiteY30" fmla="*/ 482800 h 670559"/>
              <a:gd name="connsiteX31" fmla="*/ 0 w 9794240"/>
              <a:gd name="connsiteY31" fmla="*/ 393393 h 670559"/>
              <a:gd name="connsiteX32" fmla="*/ 0 w 9794240"/>
              <a:gd name="connsiteY32" fmla="*/ 312927 h 670559"/>
              <a:gd name="connsiteX33" fmla="*/ 0 w 9794240"/>
              <a:gd name="connsiteY33" fmla="*/ 227990 h 670559"/>
              <a:gd name="connsiteX34" fmla="*/ 0 w 9794240"/>
              <a:gd name="connsiteY34" fmla="*/ 111762 h 670559"/>
              <a:gd name="connsiteX0" fmla="*/ 0 w 9794240"/>
              <a:gd name="connsiteY0" fmla="*/ 111762 h 670559"/>
              <a:gd name="connsiteX1" fmla="*/ 956407 w 9794240"/>
              <a:gd name="connsiteY1" fmla="*/ 0 h 670559"/>
              <a:gd name="connsiteX2" fmla="*/ 1989749 w 9794240"/>
              <a:gd name="connsiteY2" fmla="*/ 0 h 670559"/>
              <a:gd name="connsiteX3" fmla="*/ 2445120 w 9794240"/>
              <a:gd name="connsiteY3" fmla="*/ 0 h 670559"/>
              <a:gd name="connsiteX4" fmla="*/ 2865464 w 9794240"/>
              <a:gd name="connsiteY4" fmla="*/ 0 h 670559"/>
              <a:gd name="connsiteX5" fmla="*/ 3199577 w 9794240"/>
              <a:gd name="connsiteY5" fmla="*/ 0 h 670559"/>
              <a:gd name="connsiteX6" fmla="*/ 3533691 w 9794240"/>
              <a:gd name="connsiteY6" fmla="*/ 0 h 670559"/>
              <a:gd name="connsiteX7" fmla="*/ 3898804 w 9794240"/>
              <a:gd name="connsiteY7" fmla="*/ 0 h 670559"/>
              <a:gd name="connsiteX8" fmla="*/ 4538077 w 9794240"/>
              <a:gd name="connsiteY8" fmla="*/ 0 h 670559"/>
              <a:gd name="connsiteX9" fmla="*/ 5413789 w 9794240"/>
              <a:gd name="connsiteY9" fmla="*/ 0 h 670559"/>
              <a:gd name="connsiteX10" fmla="*/ 6447132 w 9794240"/>
              <a:gd name="connsiteY10" fmla="*/ 0 h 670559"/>
              <a:gd name="connsiteX11" fmla="*/ 7244032 w 9794240"/>
              <a:gd name="connsiteY11" fmla="*/ 0 h 670559"/>
              <a:gd name="connsiteX12" fmla="*/ 8040931 w 9794240"/>
              <a:gd name="connsiteY12" fmla="*/ 0 h 670559"/>
              <a:gd name="connsiteX13" fmla="*/ 8837832 w 9794240"/>
              <a:gd name="connsiteY13" fmla="*/ 0 h 670559"/>
              <a:gd name="connsiteX14" fmla="*/ 9794240 w 9794240"/>
              <a:gd name="connsiteY14" fmla="*/ 111762 h 670559"/>
              <a:gd name="connsiteX15" fmla="*/ 9794240 w 9794240"/>
              <a:gd name="connsiteY15" fmla="*/ 205639 h 670559"/>
              <a:gd name="connsiteX16" fmla="*/ 9794240 w 9794240"/>
              <a:gd name="connsiteY16" fmla="*/ 286105 h 670559"/>
              <a:gd name="connsiteX17" fmla="*/ 9794240 w 9794240"/>
              <a:gd name="connsiteY17" fmla="*/ 379982 h 670559"/>
              <a:gd name="connsiteX18" fmla="*/ 9794240 w 9794240"/>
              <a:gd name="connsiteY18" fmla="*/ 478330 h 670559"/>
              <a:gd name="connsiteX19" fmla="*/ 9794240 w 9794240"/>
              <a:gd name="connsiteY19" fmla="*/ 558796 h 670559"/>
              <a:gd name="connsiteX20" fmla="*/ 8837832 w 9794240"/>
              <a:gd name="connsiteY20" fmla="*/ 670559 h 670559"/>
              <a:gd name="connsiteX21" fmla="*/ 8439382 w 9794240"/>
              <a:gd name="connsiteY21" fmla="*/ 670559 h 670559"/>
              <a:gd name="connsiteX22" fmla="*/ 8040931 w 9794240"/>
              <a:gd name="connsiteY22" fmla="*/ 670559 h 670559"/>
              <a:gd name="connsiteX23" fmla="*/ 7401661 w 9794240"/>
              <a:gd name="connsiteY23" fmla="*/ 670559 h 670559"/>
              <a:gd name="connsiteX24" fmla="*/ 6762390 w 9794240"/>
              <a:gd name="connsiteY24" fmla="*/ 670559 h 670559"/>
              <a:gd name="connsiteX25" fmla="*/ 5729048 w 9794240"/>
              <a:gd name="connsiteY25" fmla="*/ 670559 h 670559"/>
              <a:gd name="connsiteX26" fmla="*/ 4695705 w 9794240"/>
              <a:gd name="connsiteY26" fmla="*/ 670559 h 670559"/>
              <a:gd name="connsiteX27" fmla="*/ 4056435 w 9794240"/>
              <a:gd name="connsiteY27" fmla="*/ 670559 h 670559"/>
              <a:gd name="connsiteX28" fmla="*/ 3338348 w 9794240"/>
              <a:gd name="connsiteY28" fmla="*/ 670559 h 670559"/>
              <a:gd name="connsiteX29" fmla="*/ 2383820 w 9794240"/>
              <a:gd name="connsiteY29" fmla="*/ 670559 h 670559"/>
              <a:gd name="connsiteX30" fmla="*/ 956407 w 9794240"/>
              <a:gd name="connsiteY30" fmla="*/ 670559 h 670559"/>
              <a:gd name="connsiteX31" fmla="*/ 0 w 9794240"/>
              <a:gd name="connsiteY31" fmla="*/ 558796 h 670559"/>
              <a:gd name="connsiteX32" fmla="*/ 0 w 9794240"/>
              <a:gd name="connsiteY32" fmla="*/ 478330 h 670559"/>
              <a:gd name="connsiteX33" fmla="*/ 0 w 9794240"/>
              <a:gd name="connsiteY33" fmla="*/ 393393 h 670559"/>
              <a:gd name="connsiteX34" fmla="*/ 0 w 9794240"/>
              <a:gd name="connsiteY34" fmla="*/ 295045 h 670559"/>
              <a:gd name="connsiteX35" fmla="*/ 0 w 9794240"/>
              <a:gd name="connsiteY35" fmla="*/ 201168 h 670559"/>
              <a:gd name="connsiteX36" fmla="*/ 0 w 9794240"/>
              <a:gd name="connsiteY36" fmla="*/ 111762 h 670559"/>
              <a:gd name="connsiteX0" fmla="*/ 0 w 9794240"/>
              <a:gd name="connsiteY0" fmla="*/ 111762 h 670559"/>
              <a:gd name="connsiteX1" fmla="*/ 956407 w 9794240"/>
              <a:gd name="connsiteY1" fmla="*/ 0 h 670559"/>
              <a:gd name="connsiteX2" fmla="*/ 1989749 w 9794240"/>
              <a:gd name="connsiteY2" fmla="*/ 0 h 670559"/>
              <a:gd name="connsiteX3" fmla="*/ 2302991 w 9794240"/>
              <a:gd name="connsiteY3" fmla="*/ 0 h 670559"/>
              <a:gd name="connsiteX4" fmla="*/ 2629020 w 9794240"/>
              <a:gd name="connsiteY4" fmla="*/ 0 h 670559"/>
              <a:gd name="connsiteX5" fmla="*/ 2994134 w 9794240"/>
              <a:gd name="connsiteY5" fmla="*/ 0 h 670559"/>
              <a:gd name="connsiteX6" fmla="*/ 3359248 w 9794240"/>
              <a:gd name="connsiteY6" fmla="*/ 0 h 670559"/>
              <a:gd name="connsiteX7" fmla="*/ 3662362 w 9794240"/>
              <a:gd name="connsiteY7" fmla="*/ 0 h 670559"/>
              <a:gd name="connsiteX8" fmla="*/ 4021406 w 9794240"/>
              <a:gd name="connsiteY8" fmla="*/ 0 h 670559"/>
              <a:gd name="connsiteX9" fmla="*/ 4380449 w 9794240"/>
              <a:gd name="connsiteY9" fmla="*/ 0 h 670559"/>
              <a:gd name="connsiteX10" fmla="*/ 5334976 w 9794240"/>
              <a:gd name="connsiteY10" fmla="*/ 0 h 670559"/>
              <a:gd name="connsiteX11" fmla="*/ 6131876 w 9794240"/>
              <a:gd name="connsiteY11" fmla="*/ 0 h 670559"/>
              <a:gd name="connsiteX12" fmla="*/ 7165219 w 9794240"/>
              <a:gd name="connsiteY12" fmla="*/ 0 h 670559"/>
              <a:gd name="connsiteX13" fmla="*/ 7883303 w 9794240"/>
              <a:gd name="connsiteY13" fmla="*/ 0 h 670559"/>
              <a:gd name="connsiteX14" fmla="*/ 8837832 w 9794240"/>
              <a:gd name="connsiteY14" fmla="*/ 0 h 670559"/>
              <a:gd name="connsiteX15" fmla="*/ 9794240 w 9794240"/>
              <a:gd name="connsiteY15" fmla="*/ 111762 h 670559"/>
              <a:gd name="connsiteX16" fmla="*/ 9794240 w 9794240"/>
              <a:gd name="connsiteY16" fmla="*/ 196698 h 670559"/>
              <a:gd name="connsiteX17" fmla="*/ 9794240 w 9794240"/>
              <a:gd name="connsiteY17" fmla="*/ 286105 h 670559"/>
              <a:gd name="connsiteX18" fmla="*/ 9794240 w 9794240"/>
              <a:gd name="connsiteY18" fmla="*/ 379982 h 670559"/>
              <a:gd name="connsiteX19" fmla="*/ 9794240 w 9794240"/>
              <a:gd name="connsiteY19" fmla="*/ 455978 h 670559"/>
              <a:gd name="connsiteX20" fmla="*/ 9794240 w 9794240"/>
              <a:gd name="connsiteY20" fmla="*/ 558796 h 670559"/>
              <a:gd name="connsiteX21" fmla="*/ 8837832 w 9794240"/>
              <a:gd name="connsiteY21" fmla="*/ 670559 h 670559"/>
              <a:gd name="connsiteX22" fmla="*/ 8198561 w 9794240"/>
              <a:gd name="connsiteY22" fmla="*/ 670559 h 670559"/>
              <a:gd name="connsiteX23" fmla="*/ 7322846 w 9794240"/>
              <a:gd name="connsiteY23" fmla="*/ 670559 h 670559"/>
              <a:gd name="connsiteX24" fmla="*/ 6289504 w 9794240"/>
              <a:gd name="connsiteY24" fmla="*/ 670559 h 670559"/>
              <a:gd name="connsiteX25" fmla="*/ 5413789 w 9794240"/>
              <a:gd name="connsiteY25" fmla="*/ 670559 h 670559"/>
              <a:gd name="connsiteX26" fmla="*/ 4459262 w 9794240"/>
              <a:gd name="connsiteY26" fmla="*/ 670559 h 670559"/>
              <a:gd name="connsiteX27" fmla="*/ 3504734 w 9794240"/>
              <a:gd name="connsiteY27" fmla="*/ 670559 h 670559"/>
              <a:gd name="connsiteX28" fmla="*/ 2471392 w 9794240"/>
              <a:gd name="connsiteY28" fmla="*/ 670559 h 670559"/>
              <a:gd name="connsiteX29" fmla="*/ 956407 w 9794240"/>
              <a:gd name="connsiteY29" fmla="*/ 670559 h 670559"/>
              <a:gd name="connsiteX30" fmla="*/ 0 w 9794240"/>
              <a:gd name="connsiteY30" fmla="*/ 558796 h 670559"/>
              <a:gd name="connsiteX31" fmla="*/ 0 w 9794240"/>
              <a:gd name="connsiteY31" fmla="*/ 482800 h 670559"/>
              <a:gd name="connsiteX32" fmla="*/ 0 w 9794240"/>
              <a:gd name="connsiteY32" fmla="*/ 393393 h 670559"/>
              <a:gd name="connsiteX33" fmla="*/ 0 w 9794240"/>
              <a:gd name="connsiteY33" fmla="*/ 312927 h 670559"/>
              <a:gd name="connsiteX34" fmla="*/ 0 w 9794240"/>
              <a:gd name="connsiteY34" fmla="*/ 227990 h 670559"/>
              <a:gd name="connsiteX35" fmla="*/ 0 w 9794240"/>
              <a:gd name="connsiteY35" fmla="*/ 111762 h 67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94240" h="670559" fill="none" extrusionOk="0">
                <a:moveTo>
                  <a:pt x="0" y="111762"/>
                </a:moveTo>
                <a:cubicBezTo>
                  <a:pt x="19196" y="50619"/>
                  <a:pt x="406313" y="-18322"/>
                  <a:pt x="956407" y="0"/>
                </a:cubicBezTo>
                <a:cubicBezTo>
                  <a:pt x="1324777" y="-2708"/>
                  <a:pt x="1470327" y="-35142"/>
                  <a:pt x="1989749" y="0"/>
                </a:cubicBezTo>
                <a:cubicBezTo>
                  <a:pt x="2056702" y="-5139"/>
                  <a:pt x="2160547" y="-2449"/>
                  <a:pt x="2302991" y="0"/>
                </a:cubicBezTo>
                <a:cubicBezTo>
                  <a:pt x="2439811" y="-22841"/>
                  <a:pt x="2559338" y="10694"/>
                  <a:pt x="2629020" y="0"/>
                </a:cubicBezTo>
                <a:cubicBezTo>
                  <a:pt x="2758877" y="-25198"/>
                  <a:pt x="2792911" y="10502"/>
                  <a:pt x="2942467" y="0"/>
                </a:cubicBezTo>
                <a:cubicBezTo>
                  <a:pt x="3092400" y="-4915"/>
                  <a:pt x="3146883" y="6380"/>
                  <a:pt x="3255914" y="0"/>
                </a:cubicBezTo>
                <a:cubicBezTo>
                  <a:pt x="3393660" y="-30777"/>
                  <a:pt x="3526863" y="-15756"/>
                  <a:pt x="3662362" y="0"/>
                </a:cubicBezTo>
                <a:cubicBezTo>
                  <a:pt x="4175696" y="616"/>
                  <a:pt x="4121480" y="14108"/>
                  <a:pt x="4380449" y="0"/>
                </a:cubicBezTo>
                <a:cubicBezTo>
                  <a:pt x="4717105" y="-42849"/>
                  <a:pt x="4949366" y="-22220"/>
                  <a:pt x="5334976" y="0"/>
                </a:cubicBezTo>
                <a:cubicBezTo>
                  <a:pt x="5744349" y="-3430"/>
                  <a:pt x="5803269" y="21490"/>
                  <a:pt x="6131876" y="0"/>
                </a:cubicBezTo>
                <a:cubicBezTo>
                  <a:pt x="6475749" y="39828"/>
                  <a:pt x="6745849" y="-9205"/>
                  <a:pt x="7165219" y="0"/>
                </a:cubicBezTo>
                <a:cubicBezTo>
                  <a:pt x="7630421" y="-5457"/>
                  <a:pt x="7613923" y="12872"/>
                  <a:pt x="7883303" y="0"/>
                </a:cubicBezTo>
                <a:cubicBezTo>
                  <a:pt x="8150404" y="-25413"/>
                  <a:pt x="8464269" y="-90055"/>
                  <a:pt x="8837832" y="0"/>
                </a:cubicBezTo>
                <a:cubicBezTo>
                  <a:pt x="9289448" y="-24116"/>
                  <a:pt x="9807408" y="39290"/>
                  <a:pt x="9794240" y="111762"/>
                </a:cubicBezTo>
                <a:cubicBezTo>
                  <a:pt x="9810458" y="166157"/>
                  <a:pt x="9740616" y="183112"/>
                  <a:pt x="9794240" y="196698"/>
                </a:cubicBezTo>
                <a:cubicBezTo>
                  <a:pt x="9864149" y="227955"/>
                  <a:pt x="9718338" y="271004"/>
                  <a:pt x="9794240" y="286105"/>
                </a:cubicBezTo>
                <a:cubicBezTo>
                  <a:pt x="9863169" y="306637"/>
                  <a:pt x="9785902" y="346268"/>
                  <a:pt x="9794240" y="379982"/>
                </a:cubicBezTo>
                <a:cubicBezTo>
                  <a:pt x="9792439" y="400074"/>
                  <a:pt x="9719612" y="413183"/>
                  <a:pt x="9794240" y="455978"/>
                </a:cubicBezTo>
                <a:cubicBezTo>
                  <a:pt x="9842874" y="480718"/>
                  <a:pt x="9693521" y="528082"/>
                  <a:pt x="9794240" y="558796"/>
                </a:cubicBezTo>
                <a:cubicBezTo>
                  <a:pt x="9904910" y="522954"/>
                  <a:pt x="9337928" y="621396"/>
                  <a:pt x="8837832" y="670559"/>
                </a:cubicBezTo>
                <a:cubicBezTo>
                  <a:pt x="8621637" y="673478"/>
                  <a:pt x="8358277" y="688290"/>
                  <a:pt x="8198561" y="670559"/>
                </a:cubicBezTo>
                <a:cubicBezTo>
                  <a:pt x="8110561" y="644966"/>
                  <a:pt x="7705534" y="612468"/>
                  <a:pt x="7322846" y="670559"/>
                </a:cubicBezTo>
                <a:cubicBezTo>
                  <a:pt x="7010259" y="682109"/>
                  <a:pt x="6487595" y="691579"/>
                  <a:pt x="6289504" y="670559"/>
                </a:cubicBezTo>
                <a:cubicBezTo>
                  <a:pt x="5997007" y="741362"/>
                  <a:pt x="5606423" y="681524"/>
                  <a:pt x="5413789" y="670559"/>
                </a:cubicBezTo>
                <a:cubicBezTo>
                  <a:pt x="5084802" y="642618"/>
                  <a:pt x="4796532" y="691530"/>
                  <a:pt x="4459262" y="670559"/>
                </a:cubicBezTo>
                <a:cubicBezTo>
                  <a:pt x="4227903" y="739123"/>
                  <a:pt x="3817109" y="710216"/>
                  <a:pt x="3504734" y="670559"/>
                </a:cubicBezTo>
                <a:cubicBezTo>
                  <a:pt x="3273660" y="717296"/>
                  <a:pt x="2982280" y="678711"/>
                  <a:pt x="2471392" y="670559"/>
                </a:cubicBezTo>
                <a:cubicBezTo>
                  <a:pt x="1923592" y="533107"/>
                  <a:pt x="1297707" y="544157"/>
                  <a:pt x="956407" y="670559"/>
                </a:cubicBezTo>
                <a:cubicBezTo>
                  <a:pt x="405133" y="669626"/>
                  <a:pt x="8024" y="647810"/>
                  <a:pt x="0" y="558796"/>
                </a:cubicBezTo>
                <a:cubicBezTo>
                  <a:pt x="-40907" y="543517"/>
                  <a:pt x="60597" y="513866"/>
                  <a:pt x="0" y="482800"/>
                </a:cubicBezTo>
                <a:cubicBezTo>
                  <a:pt x="-28567" y="446725"/>
                  <a:pt x="24912" y="415242"/>
                  <a:pt x="0" y="393393"/>
                </a:cubicBezTo>
                <a:cubicBezTo>
                  <a:pt x="-26802" y="370350"/>
                  <a:pt x="22680" y="348924"/>
                  <a:pt x="0" y="312927"/>
                </a:cubicBezTo>
                <a:cubicBezTo>
                  <a:pt x="-27456" y="283009"/>
                  <a:pt x="45091" y="262690"/>
                  <a:pt x="0" y="227990"/>
                </a:cubicBezTo>
                <a:cubicBezTo>
                  <a:pt x="-40083" y="185639"/>
                  <a:pt x="39104" y="151729"/>
                  <a:pt x="0" y="111762"/>
                </a:cubicBezTo>
                <a:close/>
              </a:path>
              <a:path w="9794240" h="670559" stroke="0" extrusionOk="0">
                <a:moveTo>
                  <a:pt x="0" y="111762"/>
                </a:moveTo>
                <a:cubicBezTo>
                  <a:pt x="-2247" y="51484"/>
                  <a:pt x="439879" y="-112130"/>
                  <a:pt x="956407" y="0"/>
                </a:cubicBezTo>
                <a:cubicBezTo>
                  <a:pt x="1257820" y="-59681"/>
                  <a:pt x="1503853" y="-27090"/>
                  <a:pt x="1989749" y="0"/>
                </a:cubicBezTo>
                <a:cubicBezTo>
                  <a:pt x="2193062" y="7053"/>
                  <a:pt x="2262731" y="44850"/>
                  <a:pt x="2445120" y="0"/>
                </a:cubicBezTo>
                <a:cubicBezTo>
                  <a:pt x="2617899" y="-36328"/>
                  <a:pt x="2755468" y="28914"/>
                  <a:pt x="2865464" y="0"/>
                </a:cubicBezTo>
                <a:cubicBezTo>
                  <a:pt x="2992400" y="-18369"/>
                  <a:pt x="3083024" y="26621"/>
                  <a:pt x="3199577" y="0"/>
                </a:cubicBezTo>
                <a:cubicBezTo>
                  <a:pt x="3318789" y="-35441"/>
                  <a:pt x="3401365" y="-9633"/>
                  <a:pt x="3533691" y="0"/>
                </a:cubicBezTo>
                <a:cubicBezTo>
                  <a:pt x="3680860" y="5784"/>
                  <a:pt x="3722311" y="21197"/>
                  <a:pt x="3898804" y="0"/>
                </a:cubicBezTo>
                <a:cubicBezTo>
                  <a:pt x="4251745" y="-1462"/>
                  <a:pt x="4275953" y="5362"/>
                  <a:pt x="4538077" y="0"/>
                </a:cubicBezTo>
                <a:cubicBezTo>
                  <a:pt x="4797854" y="4521"/>
                  <a:pt x="5154891" y="-34388"/>
                  <a:pt x="5413789" y="0"/>
                </a:cubicBezTo>
                <a:cubicBezTo>
                  <a:pt x="5768175" y="34510"/>
                  <a:pt x="5984709" y="49422"/>
                  <a:pt x="6447132" y="0"/>
                </a:cubicBezTo>
                <a:cubicBezTo>
                  <a:pt x="6875561" y="-20245"/>
                  <a:pt x="6924565" y="-9340"/>
                  <a:pt x="7244032" y="0"/>
                </a:cubicBezTo>
                <a:cubicBezTo>
                  <a:pt x="7523928" y="-15908"/>
                  <a:pt x="7687482" y="1605"/>
                  <a:pt x="8040931" y="0"/>
                </a:cubicBezTo>
                <a:cubicBezTo>
                  <a:pt x="8428870" y="-8004"/>
                  <a:pt x="8460161" y="14731"/>
                  <a:pt x="8837832" y="0"/>
                </a:cubicBezTo>
                <a:cubicBezTo>
                  <a:pt x="9411814" y="10242"/>
                  <a:pt x="9823029" y="33515"/>
                  <a:pt x="9794240" y="111762"/>
                </a:cubicBezTo>
                <a:cubicBezTo>
                  <a:pt x="9859875" y="151044"/>
                  <a:pt x="9771363" y="166085"/>
                  <a:pt x="9794240" y="205639"/>
                </a:cubicBezTo>
                <a:cubicBezTo>
                  <a:pt x="9827118" y="261480"/>
                  <a:pt x="9733252" y="243974"/>
                  <a:pt x="9794240" y="286105"/>
                </a:cubicBezTo>
                <a:cubicBezTo>
                  <a:pt x="9849214" y="313560"/>
                  <a:pt x="9795220" y="326256"/>
                  <a:pt x="9794240" y="379982"/>
                </a:cubicBezTo>
                <a:cubicBezTo>
                  <a:pt x="9782498" y="418853"/>
                  <a:pt x="9746043" y="439319"/>
                  <a:pt x="9794240" y="478330"/>
                </a:cubicBezTo>
                <a:cubicBezTo>
                  <a:pt x="9851779" y="529243"/>
                  <a:pt x="9753772" y="535571"/>
                  <a:pt x="9794240" y="558796"/>
                </a:cubicBezTo>
                <a:cubicBezTo>
                  <a:pt x="9791940" y="604354"/>
                  <a:pt x="9202178" y="580201"/>
                  <a:pt x="8837832" y="670559"/>
                </a:cubicBezTo>
                <a:cubicBezTo>
                  <a:pt x="8729108" y="672241"/>
                  <a:pt x="8566523" y="626048"/>
                  <a:pt x="8439382" y="670559"/>
                </a:cubicBezTo>
                <a:cubicBezTo>
                  <a:pt x="8312241" y="715070"/>
                  <a:pt x="8230916" y="645023"/>
                  <a:pt x="8040931" y="670559"/>
                </a:cubicBezTo>
                <a:cubicBezTo>
                  <a:pt x="7658640" y="675469"/>
                  <a:pt x="7634543" y="663996"/>
                  <a:pt x="7401661" y="670559"/>
                </a:cubicBezTo>
                <a:cubicBezTo>
                  <a:pt x="7164836" y="674376"/>
                  <a:pt x="6866936" y="714257"/>
                  <a:pt x="6762390" y="670559"/>
                </a:cubicBezTo>
                <a:cubicBezTo>
                  <a:pt x="6559472" y="572988"/>
                  <a:pt x="6196802" y="642095"/>
                  <a:pt x="5729048" y="670559"/>
                </a:cubicBezTo>
                <a:cubicBezTo>
                  <a:pt x="5302734" y="728642"/>
                  <a:pt x="4872953" y="683301"/>
                  <a:pt x="4695705" y="670559"/>
                </a:cubicBezTo>
                <a:cubicBezTo>
                  <a:pt x="4467327" y="644919"/>
                  <a:pt x="4222629" y="654516"/>
                  <a:pt x="4056435" y="670559"/>
                </a:cubicBezTo>
                <a:cubicBezTo>
                  <a:pt x="3856091" y="686992"/>
                  <a:pt x="3541346" y="674328"/>
                  <a:pt x="3338348" y="670559"/>
                </a:cubicBezTo>
                <a:cubicBezTo>
                  <a:pt x="3171179" y="683955"/>
                  <a:pt x="2725594" y="777950"/>
                  <a:pt x="2383820" y="670559"/>
                </a:cubicBezTo>
                <a:cubicBezTo>
                  <a:pt x="1989774" y="659821"/>
                  <a:pt x="1594293" y="741986"/>
                  <a:pt x="956407" y="670559"/>
                </a:cubicBezTo>
                <a:cubicBezTo>
                  <a:pt x="476021" y="667127"/>
                  <a:pt x="-28489" y="640120"/>
                  <a:pt x="0" y="558796"/>
                </a:cubicBezTo>
                <a:cubicBezTo>
                  <a:pt x="-6214" y="537338"/>
                  <a:pt x="21334" y="495880"/>
                  <a:pt x="0" y="478330"/>
                </a:cubicBezTo>
                <a:cubicBezTo>
                  <a:pt x="-26896" y="467660"/>
                  <a:pt x="91527" y="412967"/>
                  <a:pt x="0" y="393393"/>
                </a:cubicBezTo>
                <a:cubicBezTo>
                  <a:pt x="-57275" y="354040"/>
                  <a:pt x="67367" y="327569"/>
                  <a:pt x="0" y="295045"/>
                </a:cubicBezTo>
                <a:cubicBezTo>
                  <a:pt x="-52507" y="266763"/>
                  <a:pt x="45495" y="230598"/>
                  <a:pt x="0" y="201168"/>
                </a:cubicBezTo>
                <a:cubicBezTo>
                  <a:pt x="-41356" y="164915"/>
                  <a:pt x="27253" y="129546"/>
                  <a:pt x="0" y="111762"/>
                </a:cubicBezTo>
                <a:close/>
              </a:path>
              <a:path w="9794240" h="670559" fill="none" stroke="0" extrusionOk="0">
                <a:moveTo>
                  <a:pt x="0" y="111762"/>
                </a:moveTo>
                <a:cubicBezTo>
                  <a:pt x="-58263" y="212688"/>
                  <a:pt x="464206" y="-53302"/>
                  <a:pt x="956407" y="0"/>
                </a:cubicBezTo>
                <a:cubicBezTo>
                  <a:pt x="1218860" y="34484"/>
                  <a:pt x="1511521" y="-13860"/>
                  <a:pt x="1989749" y="0"/>
                </a:cubicBezTo>
                <a:cubicBezTo>
                  <a:pt x="2050103" y="21663"/>
                  <a:pt x="2222847" y="29814"/>
                  <a:pt x="2302991" y="0"/>
                </a:cubicBezTo>
                <a:cubicBezTo>
                  <a:pt x="2383948" y="-17397"/>
                  <a:pt x="2509147" y="20939"/>
                  <a:pt x="2629020" y="0"/>
                </a:cubicBezTo>
                <a:cubicBezTo>
                  <a:pt x="2730914" y="-29208"/>
                  <a:pt x="2803358" y="16644"/>
                  <a:pt x="2994134" y="0"/>
                </a:cubicBezTo>
                <a:cubicBezTo>
                  <a:pt x="3182109" y="-16807"/>
                  <a:pt x="3204439" y="13991"/>
                  <a:pt x="3359248" y="0"/>
                </a:cubicBezTo>
                <a:cubicBezTo>
                  <a:pt x="3519052" y="-23586"/>
                  <a:pt x="3518255" y="13003"/>
                  <a:pt x="3662362" y="0"/>
                </a:cubicBezTo>
                <a:cubicBezTo>
                  <a:pt x="3783251" y="-18171"/>
                  <a:pt x="3912697" y="29326"/>
                  <a:pt x="4021406" y="0"/>
                </a:cubicBezTo>
                <a:cubicBezTo>
                  <a:pt x="4130115" y="-29326"/>
                  <a:pt x="4283690" y="37653"/>
                  <a:pt x="4380449" y="0"/>
                </a:cubicBezTo>
                <a:cubicBezTo>
                  <a:pt x="4713610" y="-23887"/>
                  <a:pt x="4915304" y="13408"/>
                  <a:pt x="5334976" y="0"/>
                </a:cubicBezTo>
                <a:cubicBezTo>
                  <a:pt x="5778111" y="6272"/>
                  <a:pt x="5848230" y="21920"/>
                  <a:pt x="6131876" y="0"/>
                </a:cubicBezTo>
                <a:cubicBezTo>
                  <a:pt x="6428222" y="1017"/>
                  <a:pt x="6806441" y="111819"/>
                  <a:pt x="7165219" y="0"/>
                </a:cubicBezTo>
                <a:cubicBezTo>
                  <a:pt x="7627884" y="-10536"/>
                  <a:pt x="7613093" y="1924"/>
                  <a:pt x="7883303" y="0"/>
                </a:cubicBezTo>
                <a:cubicBezTo>
                  <a:pt x="8166794" y="90275"/>
                  <a:pt x="8421250" y="81966"/>
                  <a:pt x="8837832" y="0"/>
                </a:cubicBezTo>
                <a:cubicBezTo>
                  <a:pt x="9304379" y="-15835"/>
                  <a:pt x="9827861" y="45284"/>
                  <a:pt x="9794240" y="111762"/>
                </a:cubicBezTo>
                <a:cubicBezTo>
                  <a:pt x="9844328" y="131143"/>
                  <a:pt x="9704126" y="145741"/>
                  <a:pt x="9794240" y="196698"/>
                </a:cubicBezTo>
                <a:cubicBezTo>
                  <a:pt x="9838133" y="230869"/>
                  <a:pt x="9696113" y="267292"/>
                  <a:pt x="9794240" y="286105"/>
                </a:cubicBezTo>
                <a:cubicBezTo>
                  <a:pt x="9874606" y="314973"/>
                  <a:pt x="9790764" y="357724"/>
                  <a:pt x="9794240" y="379982"/>
                </a:cubicBezTo>
                <a:cubicBezTo>
                  <a:pt x="9787144" y="389012"/>
                  <a:pt x="9721436" y="418164"/>
                  <a:pt x="9794240" y="455978"/>
                </a:cubicBezTo>
                <a:cubicBezTo>
                  <a:pt x="9856929" y="475785"/>
                  <a:pt x="9695507" y="537149"/>
                  <a:pt x="9794240" y="558796"/>
                </a:cubicBezTo>
                <a:cubicBezTo>
                  <a:pt x="9825944" y="638251"/>
                  <a:pt x="9373251" y="777209"/>
                  <a:pt x="8837832" y="670559"/>
                </a:cubicBezTo>
                <a:cubicBezTo>
                  <a:pt x="8595054" y="721212"/>
                  <a:pt x="8401761" y="655736"/>
                  <a:pt x="8198561" y="670559"/>
                </a:cubicBezTo>
                <a:cubicBezTo>
                  <a:pt x="8055508" y="653165"/>
                  <a:pt x="7668202" y="623787"/>
                  <a:pt x="7322846" y="670559"/>
                </a:cubicBezTo>
                <a:cubicBezTo>
                  <a:pt x="6936175" y="684728"/>
                  <a:pt x="6454880" y="643594"/>
                  <a:pt x="6289504" y="670559"/>
                </a:cubicBezTo>
                <a:cubicBezTo>
                  <a:pt x="6071325" y="695282"/>
                  <a:pt x="5619128" y="587833"/>
                  <a:pt x="5413789" y="670559"/>
                </a:cubicBezTo>
                <a:cubicBezTo>
                  <a:pt x="5097482" y="749269"/>
                  <a:pt x="4850616" y="721778"/>
                  <a:pt x="4459262" y="670559"/>
                </a:cubicBezTo>
                <a:cubicBezTo>
                  <a:pt x="4128283" y="709585"/>
                  <a:pt x="3791788" y="650824"/>
                  <a:pt x="3504734" y="670559"/>
                </a:cubicBezTo>
                <a:cubicBezTo>
                  <a:pt x="3259937" y="654006"/>
                  <a:pt x="2981263" y="655619"/>
                  <a:pt x="2471392" y="670559"/>
                </a:cubicBezTo>
                <a:cubicBezTo>
                  <a:pt x="1786032" y="624576"/>
                  <a:pt x="1356414" y="680833"/>
                  <a:pt x="956407" y="670559"/>
                </a:cubicBezTo>
                <a:cubicBezTo>
                  <a:pt x="419051" y="688325"/>
                  <a:pt x="48904" y="622924"/>
                  <a:pt x="0" y="558796"/>
                </a:cubicBezTo>
                <a:cubicBezTo>
                  <a:pt x="-33369" y="551530"/>
                  <a:pt x="36708" y="508382"/>
                  <a:pt x="0" y="482800"/>
                </a:cubicBezTo>
                <a:cubicBezTo>
                  <a:pt x="-29329" y="455821"/>
                  <a:pt x="13813" y="413008"/>
                  <a:pt x="0" y="393393"/>
                </a:cubicBezTo>
                <a:cubicBezTo>
                  <a:pt x="-14008" y="371502"/>
                  <a:pt x="25375" y="355243"/>
                  <a:pt x="0" y="312927"/>
                </a:cubicBezTo>
                <a:cubicBezTo>
                  <a:pt x="-37803" y="269505"/>
                  <a:pt x="36407" y="261960"/>
                  <a:pt x="0" y="227990"/>
                </a:cubicBezTo>
                <a:cubicBezTo>
                  <a:pt x="-50813" y="184907"/>
                  <a:pt x="56640" y="147883"/>
                  <a:pt x="0" y="111762"/>
                </a:cubicBezTo>
                <a:close/>
              </a:path>
              <a:path w="9794240" h="670559" fill="none" stroke="0" extrusionOk="0">
                <a:moveTo>
                  <a:pt x="0" y="111762"/>
                </a:moveTo>
                <a:cubicBezTo>
                  <a:pt x="42704" y="118773"/>
                  <a:pt x="324503" y="-51066"/>
                  <a:pt x="956407" y="0"/>
                </a:cubicBezTo>
                <a:cubicBezTo>
                  <a:pt x="1286023" y="-10221"/>
                  <a:pt x="1502462" y="-33311"/>
                  <a:pt x="1989749" y="0"/>
                </a:cubicBezTo>
                <a:cubicBezTo>
                  <a:pt x="2068900" y="-19497"/>
                  <a:pt x="2168417" y="38811"/>
                  <a:pt x="2302991" y="0"/>
                </a:cubicBezTo>
                <a:cubicBezTo>
                  <a:pt x="2466036" y="-22871"/>
                  <a:pt x="2569458" y="20684"/>
                  <a:pt x="2629020" y="0"/>
                </a:cubicBezTo>
                <a:cubicBezTo>
                  <a:pt x="2764613" y="-33442"/>
                  <a:pt x="2782872" y="12423"/>
                  <a:pt x="2942467" y="0"/>
                </a:cubicBezTo>
                <a:cubicBezTo>
                  <a:pt x="3084875" y="-3827"/>
                  <a:pt x="3146301" y="8309"/>
                  <a:pt x="3255914" y="0"/>
                </a:cubicBezTo>
                <a:cubicBezTo>
                  <a:pt x="3399181" y="-13048"/>
                  <a:pt x="3527308" y="7577"/>
                  <a:pt x="3662362" y="0"/>
                </a:cubicBezTo>
                <a:cubicBezTo>
                  <a:pt x="4166399" y="-26185"/>
                  <a:pt x="4114185" y="6010"/>
                  <a:pt x="4380449" y="0"/>
                </a:cubicBezTo>
                <a:cubicBezTo>
                  <a:pt x="4646714" y="-16913"/>
                  <a:pt x="4928496" y="-42453"/>
                  <a:pt x="5334976" y="0"/>
                </a:cubicBezTo>
                <a:cubicBezTo>
                  <a:pt x="5748429" y="-22523"/>
                  <a:pt x="5817406" y="20966"/>
                  <a:pt x="6131876" y="0"/>
                </a:cubicBezTo>
                <a:cubicBezTo>
                  <a:pt x="6411232" y="-25785"/>
                  <a:pt x="6762996" y="19923"/>
                  <a:pt x="7165219" y="0"/>
                </a:cubicBezTo>
                <a:cubicBezTo>
                  <a:pt x="7633810" y="-8929"/>
                  <a:pt x="7614627" y="10427"/>
                  <a:pt x="7883303" y="0"/>
                </a:cubicBezTo>
                <a:cubicBezTo>
                  <a:pt x="8201388" y="37683"/>
                  <a:pt x="8480765" y="-39911"/>
                  <a:pt x="8837832" y="0"/>
                </a:cubicBezTo>
                <a:cubicBezTo>
                  <a:pt x="9290349" y="-24346"/>
                  <a:pt x="9837444" y="51785"/>
                  <a:pt x="9794240" y="111762"/>
                </a:cubicBezTo>
                <a:cubicBezTo>
                  <a:pt x="9799884" y="161112"/>
                  <a:pt x="9735980" y="163631"/>
                  <a:pt x="9794240" y="196698"/>
                </a:cubicBezTo>
                <a:cubicBezTo>
                  <a:pt x="9869215" y="252790"/>
                  <a:pt x="9718511" y="261468"/>
                  <a:pt x="9794240" y="286105"/>
                </a:cubicBezTo>
                <a:cubicBezTo>
                  <a:pt x="9863156" y="309382"/>
                  <a:pt x="9790460" y="344334"/>
                  <a:pt x="9794240" y="379982"/>
                </a:cubicBezTo>
                <a:cubicBezTo>
                  <a:pt x="9796026" y="383864"/>
                  <a:pt x="9726703" y="410636"/>
                  <a:pt x="9794240" y="455978"/>
                </a:cubicBezTo>
                <a:cubicBezTo>
                  <a:pt x="9866093" y="445038"/>
                  <a:pt x="9677470" y="532863"/>
                  <a:pt x="9794240" y="558796"/>
                </a:cubicBezTo>
                <a:cubicBezTo>
                  <a:pt x="9993352" y="499987"/>
                  <a:pt x="9335491" y="622075"/>
                  <a:pt x="8837832" y="670559"/>
                </a:cubicBezTo>
                <a:cubicBezTo>
                  <a:pt x="8614456" y="683350"/>
                  <a:pt x="8364675" y="643467"/>
                  <a:pt x="8198561" y="670559"/>
                </a:cubicBezTo>
                <a:cubicBezTo>
                  <a:pt x="8007657" y="679528"/>
                  <a:pt x="7747218" y="670351"/>
                  <a:pt x="7322846" y="670559"/>
                </a:cubicBezTo>
                <a:cubicBezTo>
                  <a:pt x="6974233" y="671179"/>
                  <a:pt x="6542233" y="652718"/>
                  <a:pt x="6289504" y="670559"/>
                </a:cubicBezTo>
                <a:cubicBezTo>
                  <a:pt x="5995033" y="647153"/>
                  <a:pt x="5702791" y="706145"/>
                  <a:pt x="5413789" y="670559"/>
                </a:cubicBezTo>
                <a:cubicBezTo>
                  <a:pt x="5059565" y="720099"/>
                  <a:pt x="4698702" y="612130"/>
                  <a:pt x="4459262" y="670559"/>
                </a:cubicBezTo>
                <a:cubicBezTo>
                  <a:pt x="4251500" y="713584"/>
                  <a:pt x="3862471" y="629872"/>
                  <a:pt x="3504734" y="670559"/>
                </a:cubicBezTo>
                <a:cubicBezTo>
                  <a:pt x="3292672" y="684610"/>
                  <a:pt x="3053772" y="720917"/>
                  <a:pt x="2471392" y="670559"/>
                </a:cubicBezTo>
                <a:cubicBezTo>
                  <a:pt x="1972188" y="735988"/>
                  <a:pt x="1356952" y="545472"/>
                  <a:pt x="956407" y="670559"/>
                </a:cubicBezTo>
                <a:cubicBezTo>
                  <a:pt x="408595" y="674562"/>
                  <a:pt x="-1696" y="643524"/>
                  <a:pt x="0" y="558796"/>
                </a:cubicBezTo>
                <a:cubicBezTo>
                  <a:pt x="-50572" y="550570"/>
                  <a:pt x="57807" y="507851"/>
                  <a:pt x="0" y="482800"/>
                </a:cubicBezTo>
                <a:cubicBezTo>
                  <a:pt x="-38217" y="455828"/>
                  <a:pt x="28597" y="414434"/>
                  <a:pt x="0" y="393393"/>
                </a:cubicBezTo>
                <a:cubicBezTo>
                  <a:pt x="-25225" y="377248"/>
                  <a:pt x="23804" y="352461"/>
                  <a:pt x="0" y="312927"/>
                </a:cubicBezTo>
                <a:cubicBezTo>
                  <a:pt x="-38362" y="267530"/>
                  <a:pt x="41888" y="288674"/>
                  <a:pt x="0" y="227990"/>
                </a:cubicBezTo>
                <a:cubicBezTo>
                  <a:pt x="-35705" y="189758"/>
                  <a:pt x="40655" y="132331"/>
                  <a:pt x="0" y="111762"/>
                </a:cubicBezTo>
                <a:close/>
              </a:path>
            </a:pathLst>
          </a:custGeom>
          <a:ln w="38100">
            <a:solidFill>
              <a:srgbClr val="66CCFF"/>
            </a:solidFill>
            <a:extLst>
              <a:ext uri="{C807C97D-BFC1-408E-A445-0C87EB9F89A2}">
                <ask:lineSketchStyleProps xmlns:ask="http://schemas.microsoft.com/office/drawing/2018/sketchyshapes" sd="1285728215">
                  <a:custGeom>
                    <a:avLst/>
                    <a:gdLst>
                      <a:gd name="connsiteX0" fmla="*/ 0 w 11712171"/>
                      <a:gd name="connsiteY0" fmla="*/ 203204 h 1219200"/>
                      <a:gd name="connsiteX1" fmla="*/ 1143693 w 11712171"/>
                      <a:gd name="connsiteY1" fmla="*/ 0 h 1219200"/>
                      <a:gd name="connsiteX2" fmla="*/ 2379387 w 11712171"/>
                      <a:gd name="connsiteY2" fmla="*/ 0 h 1219200"/>
                      <a:gd name="connsiteX3" fmla="*/ 2753969 w 11712171"/>
                      <a:gd name="connsiteY3" fmla="*/ 0 h 1219200"/>
                      <a:gd name="connsiteX4" fmla="*/ 3143841 w 11712171"/>
                      <a:gd name="connsiteY4" fmla="*/ 0 h 1219200"/>
                      <a:gd name="connsiteX5" fmla="*/ 3518668 w 11712171"/>
                      <a:gd name="connsiteY5" fmla="*/ 0 h 1219200"/>
                      <a:gd name="connsiteX6" fmla="*/ 3893495 w 11712171"/>
                      <a:gd name="connsiteY6" fmla="*/ 0 h 1219200"/>
                      <a:gd name="connsiteX7" fmla="*/ 4379535 w 11712171"/>
                      <a:gd name="connsiteY7" fmla="*/ 0 h 1219200"/>
                      <a:gd name="connsiteX8" fmla="*/ 5238239 w 11712171"/>
                      <a:gd name="connsiteY8" fmla="*/ 0 h 1219200"/>
                      <a:gd name="connsiteX9" fmla="*/ 6379684 w 11712171"/>
                      <a:gd name="connsiteY9" fmla="*/ 0 h 1219200"/>
                      <a:gd name="connsiteX10" fmla="*/ 7332635 w 11712171"/>
                      <a:gd name="connsiteY10" fmla="*/ 0 h 1219200"/>
                      <a:gd name="connsiteX11" fmla="*/ 8568329 w 11712171"/>
                      <a:gd name="connsiteY11" fmla="*/ 0 h 1219200"/>
                      <a:gd name="connsiteX12" fmla="*/ 9427030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57634 h 1219200"/>
                      <a:gd name="connsiteX16" fmla="*/ 11712171 w 11712171"/>
                      <a:gd name="connsiteY16" fmla="*/ 520192 h 1219200"/>
                      <a:gd name="connsiteX17" fmla="*/ 11712171 w 11712171"/>
                      <a:gd name="connsiteY17" fmla="*/ 690879 h 1219200"/>
                      <a:gd name="connsiteX18" fmla="*/ 11712171 w 11712171"/>
                      <a:gd name="connsiteY18" fmla="*/ 829053 h 1219200"/>
                      <a:gd name="connsiteX19" fmla="*/ 11712171 w 11712171"/>
                      <a:gd name="connsiteY19" fmla="*/ 1015995 h 1219200"/>
                      <a:gd name="connsiteX20" fmla="*/ 10568477 w 11712171"/>
                      <a:gd name="connsiteY20" fmla="*/ 1219200 h 1219200"/>
                      <a:gd name="connsiteX21" fmla="*/ 9804023 w 11712171"/>
                      <a:gd name="connsiteY21" fmla="*/ 1219200 h 1219200"/>
                      <a:gd name="connsiteX22" fmla="*/ 8756824 w 11712171"/>
                      <a:gd name="connsiteY22" fmla="*/ 1219200 h 1219200"/>
                      <a:gd name="connsiteX23" fmla="*/ 7521130 w 11712171"/>
                      <a:gd name="connsiteY23" fmla="*/ 1219200 h 1219200"/>
                      <a:gd name="connsiteX24" fmla="*/ 6473931 w 11712171"/>
                      <a:gd name="connsiteY24" fmla="*/ 1219200 h 1219200"/>
                      <a:gd name="connsiteX25" fmla="*/ 5332486 w 11712171"/>
                      <a:gd name="connsiteY25" fmla="*/ 1219200 h 1219200"/>
                      <a:gd name="connsiteX26" fmla="*/ 4191040 w 11712171"/>
                      <a:gd name="connsiteY26" fmla="*/ 1219200 h 1219200"/>
                      <a:gd name="connsiteX27" fmla="*/ 2955346 w 11712171"/>
                      <a:gd name="connsiteY27" fmla="*/ 1219200 h 1219200"/>
                      <a:gd name="connsiteX28" fmla="*/ 1143693 w 11712171"/>
                      <a:gd name="connsiteY28" fmla="*/ 1219200 h 1219200"/>
                      <a:gd name="connsiteX29" fmla="*/ 0 w 11712171"/>
                      <a:gd name="connsiteY29" fmla="*/ 1015995 h 1219200"/>
                      <a:gd name="connsiteX30" fmla="*/ 0 w 11712171"/>
                      <a:gd name="connsiteY30" fmla="*/ 877821 h 1219200"/>
                      <a:gd name="connsiteX31" fmla="*/ 0 w 11712171"/>
                      <a:gd name="connsiteY31" fmla="*/ 715262 h 1219200"/>
                      <a:gd name="connsiteX32" fmla="*/ 0 w 11712171"/>
                      <a:gd name="connsiteY32" fmla="*/ 568960 h 1219200"/>
                      <a:gd name="connsiteX33" fmla="*/ 0 w 11712171"/>
                      <a:gd name="connsiteY33" fmla="*/ 414529 h 1219200"/>
                      <a:gd name="connsiteX34" fmla="*/ 0 w 11712171"/>
                      <a:gd name="connsiteY34" fmla="*/ 203204 h 1219200"/>
                      <a:gd name="connsiteX0" fmla="*/ 0 w 11712171"/>
                      <a:gd name="connsiteY0" fmla="*/ 203204 h 1219200"/>
                      <a:gd name="connsiteX1" fmla="*/ 1143693 w 11712171"/>
                      <a:gd name="connsiteY1" fmla="*/ 0 h 1219200"/>
                      <a:gd name="connsiteX2" fmla="*/ 2379387 w 11712171"/>
                      <a:gd name="connsiteY2" fmla="*/ 0 h 1219200"/>
                      <a:gd name="connsiteX3" fmla="*/ 2923930 w 11712171"/>
                      <a:gd name="connsiteY3" fmla="*/ 0 h 1219200"/>
                      <a:gd name="connsiteX4" fmla="*/ 3426586 w 11712171"/>
                      <a:gd name="connsiteY4" fmla="*/ 0 h 1219200"/>
                      <a:gd name="connsiteX5" fmla="*/ 3826126 w 11712171"/>
                      <a:gd name="connsiteY5" fmla="*/ 0 h 1219200"/>
                      <a:gd name="connsiteX6" fmla="*/ 4225667 w 11712171"/>
                      <a:gd name="connsiteY6" fmla="*/ 0 h 1219200"/>
                      <a:gd name="connsiteX7" fmla="*/ 4662278 w 11712171"/>
                      <a:gd name="connsiteY7" fmla="*/ 0 h 1219200"/>
                      <a:gd name="connsiteX8" fmla="*/ 5426734 w 11712171"/>
                      <a:gd name="connsiteY8" fmla="*/ 0 h 1219200"/>
                      <a:gd name="connsiteX9" fmla="*/ 6473931 w 11712171"/>
                      <a:gd name="connsiteY9" fmla="*/ 0 h 1219200"/>
                      <a:gd name="connsiteX10" fmla="*/ 7709625 w 11712171"/>
                      <a:gd name="connsiteY10" fmla="*/ 0 h 1219200"/>
                      <a:gd name="connsiteX11" fmla="*/ 8662576 w 11712171"/>
                      <a:gd name="connsiteY11" fmla="*/ 0 h 1219200"/>
                      <a:gd name="connsiteX12" fmla="*/ 9615526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73890 h 1219200"/>
                      <a:gd name="connsiteX16" fmla="*/ 11712171 w 11712171"/>
                      <a:gd name="connsiteY16" fmla="*/ 520192 h 1219200"/>
                      <a:gd name="connsiteX17" fmla="*/ 11712171 w 11712171"/>
                      <a:gd name="connsiteY17" fmla="*/ 690879 h 1219200"/>
                      <a:gd name="connsiteX18" fmla="*/ 11712171 w 11712171"/>
                      <a:gd name="connsiteY18" fmla="*/ 869693 h 1219200"/>
                      <a:gd name="connsiteX19" fmla="*/ 11712171 w 11712171"/>
                      <a:gd name="connsiteY19" fmla="*/ 1015995 h 1219200"/>
                      <a:gd name="connsiteX20" fmla="*/ 10568477 w 11712171"/>
                      <a:gd name="connsiteY20" fmla="*/ 1219200 h 1219200"/>
                      <a:gd name="connsiteX21" fmla="*/ 9615526 w 11712171"/>
                      <a:gd name="connsiteY21" fmla="*/ 1219200 h 1219200"/>
                      <a:gd name="connsiteX22" fmla="*/ 8851072 w 11712171"/>
                      <a:gd name="connsiteY22" fmla="*/ 1219200 h 1219200"/>
                      <a:gd name="connsiteX23" fmla="*/ 8086618 w 11712171"/>
                      <a:gd name="connsiteY23" fmla="*/ 1219200 h 1219200"/>
                      <a:gd name="connsiteX24" fmla="*/ 6850924 w 11712171"/>
                      <a:gd name="connsiteY24" fmla="*/ 1219200 h 1219200"/>
                      <a:gd name="connsiteX25" fmla="*/ 5615230 w 11712171"/>
                      <a:gd name="connsiteY25" fmla="*/ 1219200 h 1219200"/>
                      <a:gd name="connsiteX26" fmla="*/ 4850776 w 11712171"/>
                      <a:gd name="connsiteY26" fmla="*/ 1219200 h 1219200"/>
                      <a:gd name="connsiteX27" fmla="*/ 3992072 w 11712171"/>
                      <a:gd name="connsiteY27" fmla="*/ 1219200 h 1219200"/>
                      <a:gd name="connsiteX28" fmla="*/ 2850626 w 11712171"/>
                      <a:gd name="connsiteY28" fmla="*/ 1219200 h 1219200"/>
                      <a:gd name="connsiteX29" fmla="*/ 1143693 w 11712171"/>
                      <a:gd name="connsiteY29" fmla="*/ 1219200 h 1219200"/>
                      <a:gd name="connsiteX30" fmla="*/ 0 w 11712171"/>
                      <a:gd name="connsiteY30" fmla="*/ 1015995 h 1219200"/>
                      <a:gd name="connsiteX31" fmla="*/ 0 w 11712171"/>
                      <a:gd name="connsiteY31" fmla="*/ 869693 h 1219200"/>
                      <a:gd name="connsiteX32" fmla="*/ 0 w 11712171"/>
                      <a:gd name="connsiteY32" fmla="*/ 715262 h 1219200"/>
                      <a:gd name="connsiteX33" fmla="*/ 0 w 11712171"/>
                      <a:gd name="connsiteY33" fmla="*/ 536448 h 1219200"/>
                      <a:gd name="connsiteX34" fmla="*/ 0 w 11712171"/>
                      <a:gd name="connsiteY34" fmla="*/ 365762 h 1219200"/>
                      <a:gd name="connsiteX35" fmla="*/ 0 w 11712171"/>
                      <a:gd name="connsiteY35"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12171" h="1219200" fill="none" extrusionOk="0">
                        <a:moveTo>
                          <a:pt x="0" y="203204"/>
                        </a:moveTo>
                        <a:cubicBezTo>
                          <a:pt x="43652" y="70242"/>
                          <a:pt x="388863" y="-77534"/>
                          <a:pt x="1143693" y="0"/>
                        </a:cubicBezTo>
                        <a:cubicBezTo>
                          <a:pt x="1571819" y="3040"/>
                          <a:pt x="1745829" y="-48122"/>
                          <a:pt x="2379387" y="0"/>
                        </a:cubicBezTo>
                        <a:cubicBezTo>
                          <a:pt x="2475029" y="-38794"/>
                          <a:pt x="2574466" y="35009"/>
                          <a:pt x="2753969" y="0"/>
                        </a:cubicBezTo>
                        <a:cubicBezTo>
                          <a:pt x="2933472" y="-35009"/>
                          <a:pt x="3061533" y="34396"/>
                          <a:pt x="3143841" y="0"/>
                        </a:cubicBezTo>
                        <a:cubicBezTo>
                          <a:pt x="3300915" y="-42072"/>
                          <a:pt x="3342207" y="18057"/>
                          <a:pt x="3518668" y="0"/>
                        </a:cubicBezTo>
                        <a:cubicBezTo>
                          <a:pt x="3695129" y="-18057"/>
                          <a:pt x="3759668" y="10630"/>
                          <a:pt x="3893495" y="0"/>
                        </a:cubicBezTo>
                        <a:cubicBezTo>
                          <a:pt x="4027322" y="-10630"/>
                          <a:pt x="4201239" y="26819"/>
                          <a:pt x="4379535" y="0"/>
                        </a:cubicBezTo>
                        <a:cubicBezTo>
                          <a:pt x="4988805" y="-15785"/>
                          <a:pt x="4917560" y="15314"/>
                          <a:pt x="5238239" y="0"/>
                        </a:cubicBezTo>
                        <a:cubicBezTo>
                          <a:pt x="5583578" y="6932"/>
                          <a:pt x="5910110" y="-16181"/>
                          <a:pt x="6379684" y="0"/>
                        </a:cubicBezTo>
                        <a:cubicBezTo>
                          <a:pt x="6872129" y="-9389"/>
                          <a:pt x="6956165" y="33811"/>
                          <a:pt x="7332635" y="0"/>
                        </a:cubicBezTo>
                        <a:cubicBezTo>
                          <a:pt x="7650156" y="-8268"/>
                          <a:pt x="8026176" y="25577"/>
                          <a:pt x="8568329" y="0"/>
                        </a:cubicBezTo>
                        <a:cubicBezTo>
                          <a:pt x="9126235" y="-19178"/>
                          <a:pt x="9105401" y="17535"/>
                          <a:pt x="9427030" y="0"/>
                        </a:cubicBezTo>
                        <a:cubicBezTo>
                          <a:pt x="9742438" y="21304"/>
                          <a:pt x="10108381" y="-59991"/>
                          <a:pt x="10568477" y="0"/>
                        </a:cubicBezTo>
                        <a:cubicBezTo>
                          <a:pt x="11111087" y="-34728"/>
                          <a:pt x="11746160" y="74720"/>
                          <a:pt x="11712171" y="203204"/>
                        </a:cubicBezTo>
                        <a:cubicBezTo>
                          <a:pt x="11739268" y="274908"/>
                          <a:pt x="11630563" y="310931"/>
                          <a:pt x="11712171" y="357634"/>
                        </a:cubicBezTo>
                        <a:cubicBezTo>
                          <a:pt x="11792975" y="420439"/>
                          <a:pt x="11627546" y="469762"/>
                          <a:pt x="11712171" y="520192"/>
                        </a:cubicBezTo>
                        <a:cubicBezTo>
                          <a:pt x="11799772" y="567412"/>
                          <a:pt x="11705425" y="636734"/>
                          <a:pt x="11712171" y="690879"/>
                        </a:cubicBezTo>
                        <a:cubicBezTo>
                          <a:pt x="11709691" y="732631"/>
                          <a:pt x="11621982" y="761869"/>
                          <a:pt x="11712171" y="829053"/>
                        </a:cubicBezTo>
                        <a:cubicBezTo>
                          <a:pt x="11806592" y="864302"/>
                          <a:pt x="11576560" y="967038"/>
                          <a:pt x="11712171" y="1015995"/>
                        </a:cubicBezTo>
                        <a:cubicBezTo>
                          <a:pt x="11872925" y="1075632"/>
                          <a:pt x="11169109" y="1083814"/>
                          <a:pt x="10568477" y="1219200"/>
                        </a:cubicBezTo>
                        <a:cubicBezTo>
                          <a:pt x="10318700" y="1244273"/>
                          <a:pt x="9983345" y="1204325"/>
                          <a:pt x="9804023" y="1219200"/>
                        </a:cubicBezTo>
                        <a:cubicBezTo>
                          <a:pt x="9650205" y="1307433"/>
                          <a:pt x="9217899" y="1131263"/>
                          <a:pt x="8756824" y="1219200"/>
                        </a:cubicBezTo>
                        <a:cubicBezTo>
                          <a:pt x="8328245" y="1212059"/>
                          <a:pt x="7852088" y="1226211"/>
                          <a:pt x="7521130" y="1219200"/>
                        </a:cubicBezTo>
                        <a:cubicBezTo>
                          <a:pt x="7158774" y="1246369"/>
                          <a:pt x="6784108" y="1283900"/>
                          <a:pt x="6473931" y="1219200"/>
                        </a:cubicBezTo>
                        <a:cubicBezTo>
                          <a:pt x="6099905" y="1201594"/>
                          <a:pt x="5670245" y="1147456"/>
                          <a:pt x="5332486" y="1219200"/>
                        </a:cubicBezTo>
                        <a:cubicBezTo>
                          <a:pt x="5002952" y="1298915"/>
                          <a:pt x="4544213" y="1241711"/>
                          <a:pt x="4191040" y="1219200"/>
                        </a:cubicBezTo>
                        <a:cubicBezTo>
                          <a:pt x="3916582" y="1258656"/>
                          <a:pt x="3565433" y="1273759"/>
                          <a:pt x="2955346" y="1219200"/>
                        </a:cubicBezTo>
                        <a:cubicBezTo>
                          <a:pt x="2342441" y="1181219"/>
                          <a:pt x="1631800" y="1134237"/>
                          <a:pt x="1143693" y="1219200"/>
                        </a:cubicBezTo>
                        <a:cubicBezTo>
                          <a:pt x="490987" y="1211062"/>
                          <a:pt x="13978" y="1145713"/>
                          <a:pt x="0" y="1015995"/>
                        </a:cubicBezTo>
                        <a:cubicBezTo>
                          <a:pt x="-53180" y="989912"/>
                          <a:pt x="64183" y="933645"/>
                          <a:pt x="0" y="877821"/>
                        </a:cubicBezTo>
                        <a:cubicBezTo>
                          <a:pt x="-45232" y="817370"/>
                          <a:pt x="32090" y="749816"/>
                          <a:pt x="0" y="715262"/>
                        </a:cubicBezTo>
                        <a:cubicBezTo>
                          <a:pt x="-30701" y="689722"/>
                          <a:pt x="28735" y="635678"/>
                          <a:pt x="0" y="568960"/>
                        </a:cubicBezTo>
                        <a:cubicBezTo>
                          <a:pt x="-43408" y="491492"/>
                          <a:pt x="55552" y="497368"/>
                          <a:pt x="0" y="414529"/>
                        </a:cubicBezTo>
                        <a:cubicBezTo>
                          <a:pt x="-51920" y="331135"/>
                          <a:pt x="51137" y="249943"/>
                          <a:pt x="0" y="203204"/>
                        </a:cubicBezTo>
                        <a:close/>
                      </a:path>
                      <a:path w="11712171" h="1219200" stroke="0" extrusionOk="0">
                        <a:moveTo>
                          <a:pt x="0" y="203204"/>
                        </a:moveTo>
                        <a:cubicBezTo>
                          <a:pt x="-19148" y="201432"/>
                          <a:pt x="526298" y="-147095"/>
                          <a:pt x="1143693" y="0"/>
                        </a:cubicBezTo>
                        <a:cubicBezTo>
                          <a:pt x="1444781" y="-75039"/>
                          <a:pt x="1854108" y="-13575"/>
                          <a:pt x="2379387" y="0"/>
                        </a:cubicBezTo>
                        <a:cubicBezTo>
                          <a:pt x="2589631" y="-19675"/>
                          <a:pt x="2713841" y="56855"/>
                          <a:pt x="2923930" y="0"/>
                        </a:cubicBezTo>
                        <a:cubicBezTo>
                          <a:pt x="3134019" y="-56855"/>
                          <a:pt x="3295277" y="10066"/>
                          <a:pt x="3426586" y="0"/>
                        </a:cubicBezTo>
                        <a:cubicBezTo>
                          <a:pt x="3589646" y="-33641"/>
                          <a:pt x="3675533" y="34662"/>
                          <a:pt x="3826126" y="0"/>
                        </a:cubicBezTo>
                        <a:cubicBezTo>
                          <a:pt x="3976719" y="-34662"/>
                          <a:pt x="4053566" y="1050"/>
                          <a:pt x="4225667" y="0"/>
                        </a:cubicBezTo>
                        <a:cubicBezTo>
                          <a:pt x="4397768" y="-1050"/>
                          <a:pt x="4449945" y="29897"/>
                          <a:pt x="4662278" y="0"/>
                        </a:cubicBezTo>
                        <a:cubicBezTo>
                          <a:pt x="5087614" y="-2693"/>
                          <a:pt x="5109275" y="16070"/>
                          <a:pt x="5426734" y="0"/>
                        </a:cubicBezTo>
                        <a:cubicBezTo>
                          <a:pt x="5754894" y="-11809"/>
                          <a:pt x="6166655" y="-84233"/>
                          <a:pt x="6473931" y="0"/>
                        </a:cubicBezTo>
                        <a:cubicBezTo>
                          <a:pt x="6841985" y="-14920"/>
                          <a:pt x="7154843" y="102364"/>
                          <a:pt x="7709625" y="0"/>
                        </a:cubicBezTo>
                        <a:cubicBezTo>
                          <a:pt x="8208799" y="-36573"/>
                          <a:pt x="8280529" y="-11661"/>
                          <a:pt x="8662576" y="0"/>
                        </a:cubicBezTo>
                        <a:cubicBezTo>
                          <a:pt x="9020731" y="-18479"/>
                          <a:pt x="9156166" y="16778"/>
                          <a:pt x="9615526" y="0"/>
                        </a:cubicBezTo>
                        <a:cubicBezTo>
                          <a:pt x="10077778" y="-14404"/>
                          <a:pt x="10118055" y="27056"/>
                          <a:pt x="10568477" y="0"/>
                        </a:cubicBezTo>
                        <a:cubicBezTo>
                          <a:pt x="11244088" y="-3923"/>
                          <a:pt x="11727019" y="78759"/>
                          <a:pt x="11712171" y="203204"/>
                        </a:cubicBezTo>
                        <a:cubicBezTo>
                          <a:pt x="11783263" y="270256"/>
                          <a:pt x="11680858" y="304663"/>
                          <a:pt x="11712171" y="373890"/>
                        </a:cubicBezTo>
                        <a:cubicBezTo>
                          <a:pt x="11745113" y="461028"/>
                          <a:pt x="11633374" y="447161"/>
                          <a:pt x="11712171" y="520192"/>
                        </a:cubicBezTo>
                        <a:cubicBezTo>
                          <a:pt x="11778331" y="573102"/>
                          <a:pt x="11699591" y="602695"/>
                          <a:pt x="11712171" y="690879"/>
                        </a:cubicBezTo>
                        <a:cubicBezTo>
                          <a:pt x="11697135" y="771819"/>
                          <a:pt x="11652891" y="802626"/>
                          <a:pt x="11712171" y="869693"/>
                        </a:cubicBezTo>
                        <a:cubicBezTo>
                          <a:pt x="11780511" y="954646"/>
                          <a:pt x="11676351" y="976177"/>
                          <a:pt x="11712171" y="1015995"/>
                        </a:cubicBezTo>
                        <a:cubicBezTo>
                          <a:pt x="11719276" y="1125753"/>
                          <a:pt x="11128725" y="1222527"/>
                          <a:pt x="10568477" y="1219200"/>
                        </a:cubicBezTo>
                        <a:cubicBezTo>
                          <a:pt x="10369694" y="1217008"/>
                          <a:pt x="10063326" y="1226681"/>
                          <a:pt x="9615526" y="1219200"/>
                        </a:cubicBezTo>
                        <a:cubicBezTo>
                          <a:pt x="9160128" y="1229716"/>
                          <a:pt x="9134059" y="1204468"/>
                          <a:pt x="8851072" y="1219200"/>
                        </a:cubicBezTo>
                        <a:cubicBezTo>
                          <a:pt x="8570381" y="1249681"/>
                          <a:pt x="8226924" y="1256814"/>
                          <a:pt x="8086618" y="1219200"/>
                        </a:cubicBezTo>
                        <a:cubicBezTo>
                          <a:pt x="7810905" y="1160870"/>
                          <a:pt x="7420616" y="1149090"/>
                          <a:pt x="6850924" y="1219200"/>
                        </a:cubicBezTo>
                        <a:cubicBezTo>
                          <a:pt x="6329999" y="1243790"/>
                          <a:pt x="5824015" y="1260677"/>
                          <a:pt x="5615230" y="1219200"/>
                        </a:cubicBezTo>
                        <a:cubicBezTo>
                          <a:pt x="5352856" y="1225860"/>
                          <a:pt x="5034333" y="1209470"/>
                          <a:pt x="4850776" y="1219200"/>
                        </a:cubicBezTo>
                        <a:cubicBezTo>
                          <a:pt x="4612121" y="1261507"/>
                          <a:pt x="4199119" y="1169043"/>
                          <a:pt x="3992072" y="1219200"/>
                        </a:cubicBezTo>
                        <a:cubicBezTo>
                          <a:pt x="3801086" y="1252119"/>
                          <a:pt x="3273189" y="1267602"/>
                          <a:pt x="2850626" y="1219200"/>
                        </a:cubicBezTo>
                        <a:cubicBezTo>
                          <a:pt x="2484607" y="1166697"/>
                          <a:pt x="1936313" y="1117286"/>
                          <a:pt x="1143693" y="1219200"/>
                        </a:cubicBezTo>
                        <a:cubicBezTo>
                          <a:pt x="562665" y="1213022"/>
                          <a:pt x="-23484" y="1151337"/>
                          <a:pt x="0" y="1015995"/>
                        </a:cubicBezTo>
                        <a:cubicBezTo>
                          <a:pt x="-11405" y="974421"/>
                          <a:pt x="20601" y="898291"/>
                          <a:pt x="0" y="869693"/>
                        </a:cubicBezTo>
                        <a:cubicBezTo>
                          <a:pt x="-12375" y="863890"/>
                          <a:pt x="109926" y="782592"/>
                          <a:pt x="0" y="715262"/>
                        </a:cubicBezTo>
                        <a:cubicBezTo>
                          <a:pt x="-64935" y="669433"/>
                          <a:pt x="71202" y="590736"/>
                          <a:pt x="0" y="536448"/>
                        </a:cubicBezTo>
                        <a:cubicBezTo>
                          <a:pt x="-69983" y="496649"/>
                          <a:pt x="47615" y="415779"/>
                          <a:pt x="0" y="365762"/>
                        </a:cubicBezTo>
                        <a:cubicBezTo>
                          <a:pt x="-55065" y="303789"/>
                          <a:pt x="25535" y="249071"/>
                          <a:pt x="0" y="203204"/>
                        </a:cubicBezTo>
                        <a:close/>
                      </a:path>
                      <a:path w="11712171" h="1219200" fill="none" stroke="0" extrusionOk="0">
                        <a:moveTo>
                          <a:pt x="0" y="203204"/>
                        </a:moveTo>
                        <a:cubicBezTo>
                          <a:pt x="20776" y="236481"/>
                          <a:pt x="493862" y="-52532"/>
                          <a:pt x="1143693" y="0"/>
                        </a:cubicBezTo>
                        <a:cubicBezTo>
                          <a:pt x="1444015" y="-40546"/>
                          <a:pt x="1818134" y="-62"/>
                          <a:pt x="2379387" y="0"/>
                        </a:cubicBezTo>
                        <a:cubicBezTo>
                          <a:pt x="2462797" y="-1200"/>
                          <a:pt x="2648440" y="36881"/>
                          <a:pt x="2753969" y="0"/>
                        </a:cubicBezTo>
                        <a:cubicBezTo>
                          <a:pt x="2859498" y="-36881"/>
                          <a:pt x="2965392" y="43553"/>
                          <a:pt x="3143841" y="0"/>
                        </a:cubicBezTo>
                        <a:cubicBezTo>
                          <a:pt x="3268567" y="-27492"/>
                          <a:pt x="3366647" y="42059"/>
                          <a:pt x="3580453" y="0"/>
                        </a:cubicBezTo>
                        <a:cubicBezTo>
                          <a:pt x="3794259" y="-42059"/>
                          <a:pt x="3831766" y="46971"/>
                          <a:pt x="4017065" y="0"/>
                        </a:cubicBezTo>
                        <a:cubicBezTo>
                          <a:pt x="4202364" y="-46971"/>
                          <a:pt x="4210998" y="26889"/>
                          <a:pt x="4379535" y="0"/>
                        </a:cubicBezTo>
                        <a:cubicBezTo>
                          <a:pt x="4987849" y="-7901"/>
                          <a:pt x="4916058" y="-4042"/>
                          <a:pt x="5238239" y="0"/>
                        </a:cubicBezTo>
                        <a:cubicBezTo>
                          <a:pt x="5647407" y="15381"/>
                          <a:pt x="5967748" y="18026"/>
                          <a:pt x="6379684" y="0"/>
                        </a:cubicBezTo>
                        <a:cubicBezTo>
                          <a:pt x="6881386" y="11969"/>
                          <a:pt x="6998704" y="28109"/>
                          <a:pt x="7332635" y="0"/>
                        </a:cubicBezTo>
                        <a:cubicBezTo>
                          <a:pt x="7667352" y="-1317"/>
                          <a:pt x="8071909" y="76104"/>
                          <a:pt x="8568329" y="0"/>
                        </a:cubicBezTo>
                        <a:cubicBezTo>
                          <a:pt x="9118113" y="-15484"/>
                          <a:pt x="9102194" y="4879"/>
                          <a:pt x="9427030" y="0"/>
                        </a:cubicBezTo>
                        <a:cubicBezTo>
                          <a:pt x="9777539" y="43426"/>
                          <a:pt x="10094558" y="73819"/>
                          <a:pt x="10568477" y="0"/>
                        </a:cubicBezTo>
                        <a:cubicBezTo>
                          <a:pt x="11126229" y="-36267"/>
                          <a:pt x="11763233" y="98973"/>
                          <a:pt x="11712171" y="203204"/>
                        </a:cubicBezTo>
                        <a:cubicBezTo>
                          <a:pt x="11765227" y="258047"/>
                          <a:pt x="11614486" y="282528"/>
                          <a:pt x="11712171" y="357634"/>
                        </a:cubicBezTo>
                        <a:cubicBezTo>
                          <a:pt x="11785235" y="414121"/>
                          <a:pt x="11600648" y="481274"/>
                          <a:pt x="11712171" y="520192"/>
                        </a:cubicBezTo>
                        <a:cubicBezTo>
                          <a:pt x="11802964" y="565976"/>
                          <a:pt x="11710766" y="652913"/>
                          <a:pt x="11712171" y="690879"/>
                        </a:cubicBezTo>
                        <a:cubicBezTo>
                          <a:pt x="11704386" y="723549"/>
                          <a:pt x="11625682" y="747872"/>
                          <a:pt x="11712171" y="829053"/>
                        </a:cubicBezTo>
                        <a:cubicBezTo>
                          <a:pt x="11799223" y="881862"/>
                          <a:pt x="11599011" y="961438"/>
                          <a:pt x="11712171" y="1015995"/>
                        </a:cubicBezTo>
                        <a:cubicBezTo>
                          <a:pt x="11781101" y="1160073"/>
                          <a:pt x="11218865" y="1332289"/>
                          <a:pt x="10568477" y="1219200"/>
                        </a:cubicBezTo>
                        <a:cubicBezTo>
                          <a:pt x="10312859" y="1234180"/>
                          <a:pt x="10025848" y="1222952"/>
                          <a:pt x="9804023" y="1219200"/>
                        </a:cubicBezTo>
                        <a:cubicBezTo>
                          <a:pt x="9594470" y="1257131"/>
                          <a:pt x="9233633" y="1151135"/>
                          <a:pt x="8756824" y="1219200"/>
                        </a:cubicBezTo>
                        <a:cubicBezTo>
                          <a:pt x="8342207" y="1233430"/>
                          <a:pt x="7720186" y="1218999"/>
                          <a:pt x="7521130" y="1219200"/>
                        </a:cubicBezTo>
                        <a:cubicBezTo>
                          <a:pt x="7252876" y="1227422"/>
                          <a:pt x="6778860" y="1159573"/>
                          <a:pt x="6473931" y="1219200"/>
                        </a:cubicBezTo>
                        <a:cubicBezTo>
                          <a:pt x="6146899" y="1299955"/>
                          <a:pt x="5738711" y="1228290"/>
                          <a:pt x="5332486" y="1219200"/>
                        </a:cubicBezTo>
                        <a:cubicBezTo>
                          <a:pt x="4947337" y="1251974"/>
                          <a:pt x="4503956" y="1144662"/>
                          <a:pt x="4191040" y="1219200"/>
                        </a:cubicBezTo>
                        <a:cubicBezTo>
                          <a:pt x="3861899" y="1308194"/>
                          <a:pt x="3564502" y="1202428"/>
                          <a:pt x="2955346" y="1219200"/>
                        </a:cubicBezTo>
                        <a:cubicBezTo>
                          <a:pt x="2254796" y="1212619"/>
                          <a:pt x="1596967" y="1266477"/>
                          <a:pt x="1143693" y="1219200"/>
                        </a:cubicBezTo>
                        <a:cubicBezTo>
                          <a:pt x="490083" y="1236191"/>
                          <a:pt x="55898" y="1131261"/>
                          <a:pt x="0" y="1015995"/>
                        </a:cubicBezTo>
                        <a:cubicBezTo>
                          <a:pt x="-40593" y="980812"/>
                          <a:pt x="47642" y="943053"/>
                          <a:pt x="0" y="877821"/>
                        </a:cubicBezTo>
                        <a:cubicBezTo>
                          <a:pt x="-37756" y="826450"/>
                          <a:pt x="19344" y="750346"/>
                          <a:pt x="0" y="715262"/>
                        </a:cubicBezTo>
                        <a:cubicBezTo>
                          <a:pt x="-28041" y="680104"/>
                          <a:pt x="24033" y="632706"/>
                          <a:pt x="0" y="568960"/>
                        </a:cubicBezTo>
                        <a:cubicBezTo>
                          <a:pt x="-40951" y="481320"/>
                          <a:pt x="59603" y="486764"/>
                          <a:pt x="0" y="414529"/>
                        </a:cubicBezTo>
                        <a:cubicBezTo>
                          <a:pt x="-55738" y="331125"/>
                          <a:pt x="54990" y="249739"/>
                          <a:pt x="0" y="20320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đưa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ra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lời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khuyên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bạn</a:t>
            </a: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B98D69-EB29-9E59-0F84-ECF037C0FCB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63312" y="1211973"/>
            <a:ext cx="8643919" cy="3187307"/>
          </a:xfrm>
          <a:prstGeom prst="rect">
            <a:avLst/>
          </a:prstGeom>
        </p:spPr>
      </p:pic>
    </p:spTree>
    <p:extLst>
      <p:ext uri="{BB962C8B-B14F-4D97-AF65-F5344CB8AC3E}">
        <p14:creationId xmlns:p14="http://schemas.microsoft.com/office/powerpoint/2010/main" val="3851863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CC06D7-650A-53C9-AE75-54DF8A24BE5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68654" y="2357120"/>
            <a:ext cx="3974731" cy="3379787"/>
          </a:xfrm>
          <a:prstGeom prst="rect">
            <a:avLst/>
          </a:prstGeom>
        </p:spPr>
      </p:pic>
      <p:sp>
        <p:nvSpPr>
          <p:cNvPr id="5" name="Speech Bubble: Rectangle with Corners Rounded 4">
            <a:extLst>
              <a:ext uri="{FF2B5EF4-FFF2-40B4-BE49-F238E27FC236}">
                <a16:creationId xmlns:a16="http://schemas.microsoft.com/office/drawing/2014/main" id="{826C5AAA-E08B-902F-3AE6-6832F47AD1FD}"/>
              </a:ext>
            </a:extLst>
          </p:cNvPr>
          <p:cNvSpPr/>
          <p:nvPr/>
        </p:nvSpPr>
        <p:spPr>
          <a:xfrm flipH="1">
            <a:off x="4612640" y="1676401"/>
            <a:ext cx="7051038" cy="326135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pitchFamily="34" charset="0"/>
                <a:cs typeface="Calibri" panose="020F0502020204030204" pitchFamily="34" charset="0"/>
              </a:rPr>
              <a:t>Gợi</a:t>
            </a:r>
            <a:r>
              <a:rPr lang="en-US" sz="4400" b="1" dirty="0">
                <a:solidFill>
                  <a:srgbClr val="002060"/>
                </a:solidFill>
                <a:latin typeface="Calibri" panose="020F0502020204030204" pitchFamily="34" charset="0"/>
                <a:cs typeface="Calibri" panose="020F0502020204030204" pitchFamily="34" charset="0"/>
              </a:rPr>
              <a:t> ý:</a:t>
            </a:r>
          </a:p>
          <a:p>
            <a:pPr lvl="0" algn="just">
              <a:defRPr/>
            </a:pPr>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Minh ơi, đừng làm vậy nguy hiểm đấy!</a:t>
            </a:r>
          </a:p>
          <a:p>
            <a:pPr lvl="0" algn="just">
              <a:defRPr/>
            </a:pPr>
            <a:r>
              <a:rPr lang="en-US" sz="3200" b="1" dirty="0">
                <a:solidFill>
                  <a:srgbClr val="002060"/>
                </a:solidFill>
                <a:latin typeface="Calibri" panose="020F0502020204030204" pitchFamily="34" charset="0"/>
                <a:cs typeface="Calibri" panose="020F0502020204030204" pitchFamily="34" charset="0"/>
              </a:rPr>
              <a:t>2. </a:t>
            </a:r>
            <a:r>
              <a:rPr lang="vi-VN" sz="3200" b="1" dirty="0">
                <a:solidFill>
                  <a:srgbClr val="002060"/>
                </a:solidFill>
                <a:latin typeface="Calibri" panose="020F0502020204030204" pitchFamily="34" charset="0"/>
                <a:cs typeface="Calibri" panose="020F0502020204030204" pitchFamily="34" charset="0"/>
              </a:rPr>
              <a:t>Minh ơi, bạn hãy nhờ người lớn lấy giúp.</a:t>
            </a:r>
          </a:p>
          <a:p>
            <a:pPr lvl="0" algn="just">
              <a:defRPr/>
            </a:pPr>
            <a:r>
              <a:rPr lang="en-US" sz="3200" b="1" dirty="0">
                <a:solidFill>
                  <a:srgbClr val="002060"/>
                </a:solidFill>
                <a:latin typeface="Calibri" panose="020F0502020204030204" pitchFamily="34" charset="0"/>
                <a:cs typeface="Calibri" panose="020F0502020204030204" pitchFamily="34" charset="0"/>
              </a:rPr>
              <a:t>3. </a:t>
            </a:r>
            <a:r>
              <a:rPr lang="vi-VN" sz="3200" b="1" dirty="0">
                <a:solidFill>
                  <a:srgbClr val="002060"/>
                </a:solidFill>
                <a:latin typeface="Calibri" panose="020F0502020204030204" pitchFamily="34" charset="0"/>
                <a:cs typeface="Calibri" panose="020F0502020204030204" pitchFamily="34" charset="0"/>
              </a:rPr>
              <a:t>Minh ơi, c</a:t>
            </a:r>
            <a:r>
              <a:rPr lang="en-US" sz="3200" b="1" dirty="0">
                <a:solidFill>
                  <a:srgbClr val="002060"/>
                </a:solidFill>
                <a:latin typeface="Calibri" panose="020F0502020204030204" pitchFamily="34" charset="0"/>
                <a:cs typeface="Calibri" panose="020F0502020204030204" pitchFamily="34" charset="0"/>
              </a:rPr>
              <a:t>ẩ</a:t>
            </a:r>
            <a:r>
              <a:rPr lang="vi-VN" sz="3200" b="1" dirty="0">
                <a:solidFill>
                  <a:srgbClr val="002060"/>
                </a:solidFill>
                <a:latin typeface="Calibri" panose="020F0502020204030204" pitchFamily="34" charset="0"/>
                <a:cs typeface="Calibri" panose="020F0502020204030204" pitchFamily="34" charset="0"/>
              </a:rPr>
              <a:t>n thận điện giật nhé!</a:t>
            </a:r>
          </a:p>
        </p:txBody>
      </p:sp>
    </p:spTree>
    <p:extLst>
      <p:ext uri="{BB962C8B-B14F-4D97-AF65-F5344CB8AC3E}">
        <p14:creationId xmlns:p14="http://schemas.microsoft.com/office/powerpoint/2010/main" val="172272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426720" y="-512125"/>
            <a:ext cx="11440160" cy="4793609"/>
            <a:chOff x="-419622" y="773139"/>
            <a:chExt cx="10230780" cy="5600008"/>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2" y="773139"/>
              <a:ext cx="10230780" cy="5600008"/>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970528" y="3007701"/>
              <a:ext cx="7777573" cy="18337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Đ</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óng vai nhắc nhau phòng, tránh bị điện giật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chỗ chơi an toàn, không tự ý sử dụng đồ điện,...) trong các tình huống khác nhau.</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3" name="图片 8" descr="51miz-E1093613-82DB2A8A">
            <a:extLst>
              <a:ext uri="{FF2B5EF4-FFF2-40B4-BE49-F238E27FC236}">
                <a16:creationId xmlns:a16="http://schemas.microsoft.com/office/drawing/2014/main" id="{472FE206-0E4C-2A36-70E9-CD5C22884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8960" y="2958097"/>
            <a:ext cx="9276080" cy="442618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òng Ngừa Bị Điện Giật">
            <a:hlinkClick r:id="" action="ppaction://media"/>
            <a:extLst>
              <a:ext uri="{FF2B5EF4-FFF2-40B4-BE49-F238E27FC236}">
                <a16:creationId xmlns:a16="http://schemas.microsoft.com/office/drawing/2014/main" id="{76352EC5-56A8-124A-FE77-33639A11AA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232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libri" panose="020F0502020204030204"/>
                <a:ea typeface="+mn-ea"/>
                <a:cs typeface="+mn-cs"/>
              </a:rPr>
              <a:t>Kết luận: </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srgbClr val="002060"/>
                </a:solidFill>
                <a:effectLst/>
                <a:uLnTx/>
                <a:uFillTx/>
                <a:latin typeface="Calibri" panose="020F0502020204030204"/>
                <a:ea typeface="+mn-ea"/>
                <a:cs typeface="+mn-cs"/>
              </a:rPr>
              <a:t>Em thực hiện phòng, tránh bị điện giật để đảm bảo an toàn cho bản thân và người khác.</a:t>
            </a:r>
            <a:endParaRPr kumimoji="0" lang="en-US" sz="3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250028948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7DEE41-EF4E-6D44-688D-F8BFBCB2F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6" name="TextBox 5">
            <a:extLst>
              <a:ext uri="{FF2B5EF4-FFF2-40B4-BE49-F238E27FC236}">
                <a16:creationId xmlns:a16="http://schemas.microsoft.com/office/drawing/2014/main" id="{04401FA2-567D-D870-4FC7-551842BABC3B}"/>
              </a:ext>
            </a:extLst>
          </p:cNvPr>
          <p:cNvSpPr txBox="1"/>
          <p:nvPr/>
        </p:nvSpPr>
        <p:spPr>
          <a:xfrm>
            <a:off x="3388995" y="162205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gần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đường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Dây</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điện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đứt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tránh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tự</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dùng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iCiel Cucho Bold" pitchFamily="50" charset="0"/>
              </a:rPr>
              <a:t>An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toàn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em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khắc</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ghi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2564155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500"/>
                                        <p:tgtEl>
                                          <p:spTgt spid="6">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500"/>
                                        <p:tgtEl>
                                          <p:spTgt spid="6">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500"/>
                                        <p:tgtEl>
                                          <p:spTgt spid="6">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3A70D-F9E1-BBAF-3C8D-1DF398B82760}"/>
              </a:ext>
            </a:extLst>
          </p:cNvPr>
          <p:cNvPicPr>
            <a:picLocks noChangeAspect="1"/>
          </p:cNvPicPr>
          <p:nvPr/>
        </p:nvPicPr>
        <p:blipFill>
          <a:blip r:embed="rId3"/>
          <a:stretch>
            <a:fillRect/>
          </a:stretch>
        </p:blipFill>
        <p:spPr>
          <a:xfrm>
            <a:off x="829570" y="608411"/>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37843-C54D-9BF8-E0D0-56187B27F5FB}"/>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8690834" y="2743200"/>
            <a:ext cx="2604083" cy="3262745"/>
          </a:xfrm>
          <a:prstGeom prst="rect">
            <a:avLst/>
          </a:prstGeom>
        </p:spPr>
      </p:pic>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570144"/>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CD0742C8-AADC-CF7E-D014-4BE4B8561715}"/>
              </a:ext>
            </a:extLst>
          </p:cNvPr>
          <p:cNvPicPr>
            <a:picLocks noChangeAspect="1"/>
          </p:cNvPicPr>
          <p:nvPr/>
        </p:nvPicPr>
        <p:blipFill>
          <a:blip r:embed="rId4"/>
          <a:stretch>
            <a:fillRect/>
          </a:stretch>
        </p:blipFill>
        <p:spPr>
          <a:xfrm>
            <a:off x="3689812" y="813014"/>
            <a:ext cx="3993226" cy="926672"/>
          </a:xfrm>
          <a:prstGeom prst="rect">
            <a:avLst/>
          </a:prstGeom>
        </p:spPr>
      </p:pic>
      <p:pic>
        <p:nvPicPr>
          <p:cNvPr id="5" name="Picture 4">
            <a:extLst>
              <a:ext uri="{FF2B5EF4-FFF2-40B4-BE49-F238E27FC236}">
                <a16:creationId xmlns:a16="http://schemas.microsoft.com/office/drawing/2014/main" id="{4C91D0EB-11EC-CF9D-5E33-2CD46C9071C5}"/>
              </a:ext>
            </a:extLst>
          </p:cNvPr>
          <p:cNvPicPr>
            <a:picLocks noChangeAspect="1"/>
          </p:cNvPicPr>
          <p:nvPr/>
        </p:nvPicPr>
        <p:blipFill>
          <a:blip r:embed="rId5"/>
          <a:stretch>
            <a:fillRect/>
          </a:stretch>
        </p:blipFill>
        <p:spPr>
          <a:xfrm>
            <a:off x="2301298" y="1549808"/>
            <a:ext cx="7456054" cy="2310584"/>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745D73-7B4C-441A-87AB-F1D46B17C1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5" name="图片 4">
            <a:extLst>
              <a:ext uri="{FF2B5EF4-FFF2-40B4-BE49-F238E27FC236}">
                <a16:creationId xmlns:a16="http://schemas.microsoft.com/office/drawing/2014/main" id="{52DBD88F-D554-4A28-8A3E-AB38D460F43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7" name="图片 6" descr="图片包含 镜子, 事情&#10;&#10;已生成高可信度的说明">
            <a:extLst>
              <a:ext uri="{FF2B5EF4-FFF2-40B4-BE49-F238E27FC236}">
                <a16:creationId xmlns:a16="http://schemas.microsoft.com/office/drawing/2014/main" id="{84B41FDB-EF60-4A8E-AAD8-F05DE788617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4099" y="198750"/>
            <a:ext cx="11803802" cy="6460500"/>
          </a:xfrm>
          <a:prstGeom prst="rect">
            <a:avLst/>
          </a:prstGeom>
        </p:spPr>
      </p:pic>
      <p:pic>
        <p:nvPicPr>
          <p:cNvPr id="2" name="Picture 1">
            <a:extLst>
              <a:ext uri="{FF2B5EF4-FFF2-40B4-BE49-F238E27FC236}">
                <a16:creationId xmlns:a16="http://schemas.microsoft.com/office/drawing/2014/main" id="{09DF0453-82D9-B4F5-005A-EDC90999BEA9}"/>
              </a:ext>
            </a:extLst>
          </p:cNvPr>
          <p:cNvPicPr>
            <a:picLocks noChangeAspect="1"/>
          </p:cNvPicPr>
          <p:nvPr/>
        </p:nvPicPr>
        <p:blipFill>
          <a:blip r:embed="rId6"/>
          <a:stretch>
            <a:fillRect/>
          </a:stretch>
        </p:blipFill>
        <p:spPr>
          <a:xfrm>
            <a:off x="3160568" y="271216"/>
            <a:ext cx="7026400" cy="1881434"/>
          </a:xfrm>
          <a:prstGeom prst="rect">
            <a:avLst/>
          </a:prstGeom>
        </p:spPr>
      </p:pic>
      <p:sp>
        <p:nvSpPr>
          <p:cNvPr id="9" name="TextBox 8">
            <a:extLst>
              <a:ext uri="{FF2B5EF4-FFF2-40B4-BE49-F238E27FC236}">
                <a16:creationId xmlns:a16="http://schemas.microsoft.com/office/drawing/2014/main" id="{E891FE24-4BD8-42DD-7613-CEDB5813C58A}"/>
              </a:ext>
            </a:extLst>
          </p:cNvPr>
          <p:cNvSpPr txBox="1"/>
          <p:nvPr/>
        </p:nvSpPr>
        <p:spPr>
          <a:xfrm>
            <a:off x="914400" y="1895475"/>
            <a:ext cx="10772775" cy="4198714"/>
          </a:xfrm>
          <a:prstGeom prst="rect">
            <a:avLst/>
          </a:prstGeom>
          <a:noFill/>
        </p:spPr>
        <p:txBody>
          <a:bodyPr wrap="square" rtlCol="0">
            <a:spAutoFit/>
          </a:bodyPr>
          <a:lstStyle/>
          <a:p>
            <a:pPr marL="285750" lvl="0" indent="-285750" algn="just">
              <a:lnSpc>
                <a:spcPct val="107000"/>
              </a:lnSpc>
              <a:buFont typeface="Wingdings" panose="05000000000000000000" pitchFamily="2" charset="2"/>
              <a:buChar char="q"/>
              <a:tabLst>
                <a:tab pos="90170" algn="l"/>
              </a:tabLs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Nhận biết được nguyên nhân và hậu quả của điện giật. Nêu được các tình huống nguy hiểm dẫn đến bị điện giật.</a:t>
            </a:r>
          </a:p>
          <a:p>
            <a:pPr marL="285750" lvl="0" indent="-285750" algn="just">
              <a:lnSpc>
                <a:spcPct val="107000"/>
              </a:lnSpc>
              <a:buFont typeface="Wingdings" panose="05000000000000000000" pitchFamily="2" charset="2"/>
              <a:buChar char="q"/>
              <a:tabLst>
                <a:tab pos="90170" algn="l"/>
              </a:tabLs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Thực hiện được một số cách đơn giản và phù hợp để phòng, tránh điện giật</a:t>
            </a:r>
          </a:p>
          <a:p>
            <a:pPr marL="285750" lvl="0" indent="-285750" algn="just">
              <a:lnSpc>
                <a:spcPct val="107000"/>
              </a:lnSpc>
              <a:buFont typeface="Wingdings" panose="05000000000000000000" pitchFamily="2" charset="2"/>
              <a:buChar char="q"/>
              <a:tabLst>
                <a:tab pos="90170" algn="l"/>
              </a:tabLst>
            </a:pPr>
            <a:r>
              <a:rPr lang="vi-VN" sz="3600">
                <a:solidFill>
                  <a:srgbClr val="000000"/>
                </a:solidFill>
                <a:latin typeface="Cambria" panose="02040503050406030204" pitchFamily="18" charset="0"/>
                <a:ea typeface="Cambria" panose="02040503050406030204" pitchFamily="18" charset="0"/>
                <a:cs typeface="Times New Roman" panose="02020603050405020304" pitchFamily="18" charset="0"/>
              </a:rPr>
              <a:t>Chủ </a:t>
            </a: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động thực hiện được một số cách đơn giản và phù hợp để phòng, tránh điện giật.</a:t>
            </a:r>
          </a:p>
        </p:txBody>
      </p:sp>
    </p:spTree>
    <p:extLst>
      <p:ext uri="{BB962C8B-B14F-4D97-AF65-F5344CB8AC3E}">
        <p14:creationId xmlns:p14="http://schemas.microsoft.com/office/powerpoint/2010/main" val="127922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61838BA8-A6BA-D3B2-A699-77AA31B3094C}"/>
              </a:ext>
            </a:extLst>
          </p:cNvPr>
          <p:cNvPicPr>
            <a:picLocks noChangeAspect="1"/>
          </p:cNvPicPr>
          <p:nvPr/>
        </p:nvPicPr>
        <p:blipFill>
          <a:blip r:embed="rId7"/>
          <a:stretch>
            <a:fillRect/>
          </a:stretch>
        </p:blipFill>
        <p:spPr>
          <a:xfrm>
            <a:off x="1862960" y="200242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031C971-8B5E-E7E9-1370-E4E4566DFA18}"/>
              </a:ext>
            </a:extLst>
          </p:cNvPr>
          <p:cNvPicPr>
            <a:picLocks noChangeAspect="1"/>
          </p:cNvPicPr>
          <p:nvPr/>
        </p:nvPicPr>
        <p:blipFill>
          <a:blip r:embed="rId3"/>
          <a:stretch>
            <a:fillRect/>
          </a:stretch>
        </p:blipFill>
        <p:spPr>
          <a:xfrm>
            <a:off x="2876550" y="902970"/>
            <a:ext cx="5429250" cy="4705350"/>
          </a:xfrm>
          <a:prstGeom prst="rect">
            <a:avLst/>
          </a:prstGeom>
        </p:spPr>
      </p:pic>
      <p:sp>
        <p:nvSpPr>
          <p:cNvPr id="4" name="Rectangle: Rounded Corners 3">
            <a:extLst>
              <a:ext uri="{FF2B5EF4-FFF2-40B4-BE49-F238E27FC236}">
                <a16:creationId xmlns:a16="http://schemas.microsoft.com/office/drawing/2014/main" id="{84693957-6DDD-9C88-D029-06EE91BA39B4}"/>
              </a:ext>
            </a:extLst>
          </p:cNvPr>
          <p:cNvSpPr/>
          <p:nvPr/>
        </p:nvSpPr>
        <p:spPr>
          <a:xfrm>
            <a:off x="5258724" y="1177419"/>
            <a:ext cx="2432396" cy="834261"/>
          </a:xfrm>
          <a:custGeom>
            <a:avLst/>
            <a:gdLst>
              <a:gd name="connsiteX0" fmla="*/ 0 w 2432396"/>
              <a:gd name="connsiteY0" fmla="*/ 139046 h 834261"/>
              <a:gd name="connsiteX1" fmla="*/ 139046 w 2432396"/>
              <a:gd name="connsiteY1" fmla="*/ 0 h 834261"/>
              <a:gd name="connsiteX2" fmla="*/ 699165 w 2432396"/>
              <a:gd name="connsiteY2" fmla="*/ 0 h 834261"/>
              <a:gd name="connsiteX3" fmla="*/ 1237741 w 2432396"/>
              <a:gd name="connsiteY3" fmla="*/ 0 h 834261"/>
              <a:gd name="connsiteX4" fmla="*/ 1711688 w 2432396"/>
              <a:gd name="connsiteY4" fmla="*/ 0 h 834261"/>
              <a:gd name="connsiteX5" fmla="*/ 2293350 w 2432396"/>
              <a:gd name="connsiteY5" fmla="*/ 0 h 834261"/>
              <a:gd name="connsiteX6" fmla="*/ 2432396 w 2432396"/>
              <a:gd name="connsiteY6" fmla="*/ 139046 h 834261"/>
              <a:gd name="connsiteX7" fmla="*/ 2432396 w 2432396"/>
              <a:gd name="connsiteY7" fmla="*/ 695215 h 834261"/>
              <a:gd name="connsiteX8" fmla="*/ 2293350 w 2432396"/>
              <a:gd name="connsiteY8" fmla="*/ 834261 h 834261"/>
              <a:gd name="connsiteX9" fmla="*/ 1711688 w 2432396"/>
              <a:gd name="connsiteY9" fmla="*/ 834261 h 834261"/>
              <a:gd name="connsiteX10" fmla="*/ 1151569 w 2432396"/>
              <a:gd name="connsiteY10" fmla="*/ 834261 h 834261"/>
              <a:gd name="connsiteX11" fmla="*/ 139046 w 2432396"/>
              <a:gd name="connsiteY11" fmla="*/ 834261 h 834261"/>
              <a:gd name="connsiteX12" fmla="*/ 0 w 2432396"/>
              <a:gd name="connsiteY12" fmla="*/ 695215 h 834261"/>
              <a:gd name="connsiteX13" fmla="*/ 0 w 2432396"/>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Thả</a:t>
            </a:r>
            <a:r>
              <a:rPr lang="en-US" sz="2400" dirty="0">
                <a:solidFill>
                  <a:prstClr val="black"/>
                </a:solidFill>
                <a:latin typeface="Calibri" panose="020F0502020204030204"/>
              </a:rPr>
              <a:t> </a:t>
            </a:r>
            <a:r>
              <a:rPr lang="en-US" sz="2400" dirty="0" err="1">
                <a:solidFill>
                  <a:prstClr val="black"/>
                </a:solidFill>
                <a:latin typeface="Calibri" panose="020F0502020204030204"/>
              </a:rPr>
              <a:t>diều</a:t>
            </a:r>
            <a:r>
              <a:rPr lang="en-US" sz="2400" dirty="0">
                <a:solidFill>
                  <a:prstClr val="black"/>
                </a:solidFill>
                <a:latin typeface="Calibri" panose="020F0502020204030204"/>
              </a:rPr>
              <a:t> </a:t>
            </a:r>
            <a:r>
              <a:rPr lang="en-US" sz="2400" dirty="0" err="1">
                <a:solidFill>
                  <a:prstClr val="black"/>
                </a:solidFill>
                <a:latin typeface="Calibri" panose="020F0502020204030204"/>
              </a:rPr>
              <a:t>dưới</a:t>
            </a:r>
            <a:r>
              <a:rPr lang="en-US" sz="2400" dirty="0">
                <a:solidFill>
                  <a:prstClr val="black"/>
                </a:solidFill>
                <a:latin typeface="Calibri" panose="020F0502020204030204"/>
              </a:rPr>
              <a:t> </a:t>
            </a:r>
            <a:r>
              <a:rPr lang="en-US" sz="2400" dirty="0" err="1">
                <a:solidFill>
                  <a:prstClr val="black"/>
                </a:solidFill>
                <a:latin typeface="Calibri" panose="020F0502020204030204"/>
              </a:rPr>
              <a:t>đường</a:t>
            </a:r>
            <a:r>
              <a:rPr lang="en-US" sz="2400" dirty="0">
                <a:solidFill>
                  <a:prstClr val="black"/>
                </a:solidFill>
                <a:latin typeface="Calibri" panose="020F0502020204030204"/>
              </a:rPr>
              <a:t> </a:t>
            </a:r>
            <a:r>
              <a:rPr lang="en-US" sz="2400" dirty="0" err="1">
                <a:solidFill>
                  <a:prstClr val="black"/>
                </a:solidFill>
                <a:latin typeface="Calibri" panose="020F0502020204030204"/>
              </a:rPr>
              <a:t>dây</a:t>
            </a:r>
            <a:r>
              <a:rPr lang="en-US" sz="2400" dirty="0">
                <a:solidFill>
                  <a:prstClr val="black"/>
                </a:solidFill>
                <a:latin typeface="Calibri" panose="020F0502020204030204"/>
              </a:rPr>
              <a:t>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D1A2EC63-3B8F-6125-EA9E-8651781F0A48}"/>
              </a:ext>
            </a:extLst>
          </p:cNvPr>
          <p:cNvCxnSpPr>
            <a:cxnSpLocks/>
            <a:stCxn id="4" idx="1"/>
          </p:cNvCxnSpPr>
          <p:nvPr/>
        </p:nvCxnSpPr>
        <p:spPr>
          <a:xfrm flipH="1">
            <a:off x="4612640" y="1594550"/>
            <a:ext cx="646084" cy="3256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75094D6-2206-D730-E64E-04C6ABB5319C}"/>
              </a:ext>
            </a:extLst>
          </p:cNvPr>
          <p:cNvSpPr/>
          <p:nvPr/>
        </p:nvSpPr>
        <p:spPr>
          <a:xfrm>
            <a:off x="5065684" y="2721739"/>
            <a:ext cx="2432396" cy="834261"/>
          </a:xfrm>
          <a:custGeom>
            <a:avLst/>
            <a:gdLst>
              <a:gd name="connsiteX0" fmla="*/ 0 w 2432396"/>
              <a:gd name="connsiteY0" fmla="*/ 139046 h 834261"/>
              <a:gd name="connsiteX1" fmla="*/ 139046 w 2432396"/>
              <a:gd name="connsiteY1" fmla="*/ 0 h 834261"/>
              <a:gd name="connsiteX2" fmla="*/ 699165 w 2432396"/>
              <a:gd name="connsiteY2" fmla="*/ 0 h 834261"/>
              <a:gd name="connsiteX3" fmla="*/ 1237741 w 2432396"/>
              <a:gd name="connsiteY3" fmla="*/ 0 h 834261"/>
              <a:gd name="connsiteX4" fmla="*/ 1711688 w 2432396"/>
              <a:gd name="connsiteY4" fmla="*/ 0 h 834261"/>
              <a:gd name="connsiteX5" fmla="*/ 2293350 w 2432396"/>
              <a:gd name="connsiteY5" fmla="*/ 0 h 834261"/>
              <a:gd name="connsiteX6" fmla="*/ 2432396 w 2432396"/>
              <a:gd name="connsiteY6" fmla="*/ 139046 h 834261"/>
              <a:gd name="connsiteX7" fmla="*/ 2432396 w 2432396"/>
              <a:gd name="connsiteY7" fmla="*/ 695215 h 834261"/>
              <a:gd name="connsiteX8" fmla="*/ 2293350 w 2432396"/>
              <a:gd name="connsiteY8" fmla="*/ 834261 h 834261"/>
              <a:gd name="connsiteX9" fmla="*/ 1711688 w 2432396"/>
              <a:gd name="connsiteY9" fmla="*/ 834261 h 834261"/>
              <a:gd name="connsiteX10" fmla="*/ 1151569 w 2432396"/>
              <a:gd name="connsiteY10" fmla="*/ 834261 h 834261"/>
              <a:gd name="connsiteX11" fmla="*/ 139046 w 2432396"/>
              <a:gd name="connsiteY11" fmla="*/ 834261 h 834261"/>
              <a:gd name="connsiteX12" fmla="*/ 0 w 2432396"/>
              <a:gd name="connsiteY12" fmla="*/ 695215 h 834261"/>
              <a:gd name="connsiteX13" fmla="*/ 0 w 2432396"/>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Cắm</a:t>
            </a:r>
            <a:r>
              <a:rPr lang="en-US" sz="2400" dirty="0">
                <a:solidFill>
                  <a:prstClr val="black"/>
                </a:solidFill>
                <a:latin typeface="Calibri" panose="020F0502020204030204"/>
              </a:rPr>
              <a:t> </a:t>
            </a:r>
            <a:r>
              <a:rPr lang="en-US" sz="2400" dirty="0" err="1">
                <a:solidFill>
                  <a:prstClr val="black"/>
                </a:solidFill>
                <a:latin typeface="Calibri" panose="020F0502020204030204"/>
              </a:rPr>
              <a:t>phích</a:t>
            </a:r>
            <a:r>
              <a:rPr lang="en-US" sz="2400" dirty="0">
                <a:solidFill>
                  <a:prstClr val="black"/>
                </a:solidFill>
                <a:latin typeface="Calibri" panose="020F0502020204030204"/>
              </a:rPr>
              <a:t> </a:t>
            </a:r>
            <a:r>
              <a:rPr lang="en-US" sz="2400" dirty="0" err="1">
                <a:solidFill>
                  <a:prstClr val="black"/>
                </a:solidFill>
                <a:latin typeface="Calibri" panose="020F0502020204030204"/>
              </a:rPr>
              <a:t>vào</a:t>
            </a:r>
            <a:r>
              <a:rPr lang="en-US" sz="2400" dirty="0">
                <a:solidFill>
                  <a:prstClr val="black"/>
                </a:solidFill>
                <a:latin typeface="Calibri" panose="020F0502020204030204"/>
              </a:rPr>
              <a:t> ổ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id="{A965C946-CE01-0E49-2D9A-A23C7E3F3CB5}"/>
              </a:ext>
            </a:extLst>
          </p:cNvPr>
          <p:cNvCxnSpPr>
            <a:cxnSpLocks/>
            <a:stCxn id="12" idx="1"/>
          </p:cNvCxnSpPr>
          <p:nvPr/>
        </p:nvCxnSpPr>
        <p:spPr>
          <a:xfrm flipH="1">
            <a:off x="4602480" y="3138870"/>
            <a:ext cx="463204" cy="335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81FD96F-C0E7-3188-28CB-D81E1BB65A46}"/>
              </a:ext>
            </a:extLst>
          </p:cNvPr>
          <p:cNvSpPr/>
          <p:nvPr/>
        </p:nvSpPr>
        <p:spPr>
          <a:xfrm>
            <a:off x="4903124" y="5454779"/>
            <a:ext cx="3113116" cy="834261"/>
          </a:xfrm>
          <a:custGeom>
            <a:avLst/>
            <a:gdLst>
              <a:gd name="connsiteX0" fmla="*/ 0 w 3113116"/>
              <a:gd name="connsiteY0" fmla="*/ 139046 h 834261"/>
              <a:gd name="connsiteX1" fmla="*/ 139046 w 3113116"/>
              <a:gd name="connsiteY1" fmla="*/ 0 h 834261"/>
              <a:gd name="connsiteX2" fmla="*/ 762751 w 3113116"/>
              <a:gd name="connsiteY2" fmla="*/ 0 h 834261"/>
              <a:gd name="connsiteX3" fmla="*/ 1301406 w 3113116"/>
              <a:gd name="connsiteY3" fmla="*/ 0 h 834261"/>
              <a:gd name="connsiteX4" fmla="*/ 1896761 w 3113116"/>
              <a:gd name="connsiteY4" fmla="*/ 0 h 834261"/>
              <a:gd name="connsiteX5" fmla="*/ 2378715 w 3113116"/>
              <a:gd name="connsiteY5" fmla="*/ 0 h 834261"/>
              <a:gd name="connsiteX6" fmla="*/ 2974070 w 3113116"/>
              <a:gd name="connsiteY6" fmla="*/ 0 h 834261"/>
              <a:gd name="connsiteX7" fmla="*/ 3113116 w 3113116"/>
              <a:gd name="connsiteY7" fmla="*/ 139046 h 834261"/>
              <a:gd name="connsiteX8" fmla="*/ 3113116 w 3113116"/>
              <a:gd name="connsiteY8" fmla="*/ 695215 h 834261"/>
              <a:gd name="connsiteX9" fmla="*/ 2974070 w 3113116"/>
              <a:gd name="connsiteY9" fmla="*/ 834261 h 834261"/>
              <a:gd name="connsiteX10" fmla="*/ 2350365 w 3113116"/>
              <a:gd name="connsiteY10" fmla="*/ 834261 h 834261"/>
              <a:gd name="connsiteX11" fmla="*/ 1726659 w 3113116"/>
              <a:gd name="connsiteY11" fmla="*/ 834261 h 834261"/>
              <a:gd name="connsiteX12" fmla="*/ 1102954 w 3113116"/>
              <a:gd name="connsiteY12" fmla="*/ 834261 h 834261"/>
              <a:gd name="connsiteX13" fmla="*/ 139046 w 3113116"/>
              <a:gd name="connsiteY13" fmla="*/ 834261 h 834261"/>
              <a:gd name="connsiteX14" fmla="*/ 0 w 3113116"/>
              <a:gd name="connsiteY14" fmla="*/ 695215 h 834261"/>
              <a:gd name="connsiteX15" fmla="*/ 0 w 3113116"/>
              <a:gd name="connsiteY15"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3116" h="834261" fill="none" extrusionOk="0">
                <a:moveTo>
                  <a:pt x="0" y="139046"/>
                </a:moveTo>
                <a:cubicBezTo>
                  <a:pt x="-14388" y="72093"/>
                  <a:pt x="50766" y="-2537"/>
                  <a:pt x="139046" y="0"/>
                </a:cubicBezTo>
                <a:cubicBezTo>
                  <a:pt x="337422" y="-14777"/>
                  <a:pt x="631810" y="46188"/>
                  <a:pt x="762751" y="0"/>
                </a:cubicBezTo>
                <a:cubicBezTo>
                  <a:pt x="893693" y="-46188"/>
                  <a:pt x="1120524" y="44063"/>
                  <a:pt x="1301406" y="0"/>
                </a:cubicBezTo>
                <a:cubicBezTo>
                  <a:pt x="1482289" y="-44063"/>
                  <a:pt x="1607526" y="19562"/>
                  <a:pt x="1896761" y="0"/>
                </a:cubicBezTo>
                <a:cubicBezTo>
                  <a:pt x="2185996" y="-19562"/>
                  <a:pt x="2277350" y="44140"/>
                  <a:pt x="2378715" y="0"/>
                </a:cubicBezTo>
                <a:cubicBezTo>
                  <a:pt x="2480080" y="-44140"/>
                  <a:pt x="2705338" y="19923"/>
                  <a:pt x="2974070" y="0"/>
                </a:cubicBezTo>
                <a:cubicBezTo>
                  <a:pt x="3040763" y="-10580"/>
                  <a:pt x="3093906" y="66662"/>
                  <a:pt x="3113116" y="139046"/>
                </a:cubicBezTo>
                <a:cubicBezTo>
                  <a:pt x="3146658" y="408251"/>
                  <a:pt x="3068871" y="479312"/>
                  <a:pt x="3113116" y="695215"/>
                </a:cubicBezTo>
                <a:cubicBezTo>
                  <a:pt x="3110728" y="770174"/>
                  <a:pt x="3051824" y="840566"/>
                  <a:pt x="2974070" y="834261"/>
                </a:cubicBezTo>
                <a:cubicBezTo>
                  <a:pt x="2821407" y="838980"/>
                  <a:pt x="2491994" y="818789"/>
                  <a:pt x="2350365" y="834261"/>
                </a:cubicBezTo>
                <a:cubicBezTo>
                  <a:pt x="2208736" y="849733"/>
                  <a:pt x="1851539" y="802745"/>
                  <a:pt x="1726659" y="834261"/>
                </a:cubicBezTo>
                <a:cubicBezTo>
                  <a:pt x="1601779" y="865777"/>
                  <a:pt x="1230993" y="811457"/>
                  <a:pt x="1102954" y="834261"/>
                </a:cubicBezTo>
                <a:cubicBezTo>
                  <a:pt x="974915" y="857065"/>
                  <a:pt x="432483" y="812326"/>
                  <a:pt x="139046" y="834261"/>
                </a:cubicBezTo>
                <a:cubicBezTo>
                  <a:pt x="55551" y="840910"/>
                  <a:pt x="-9905" y="768553"/>
                  <a:pt x="0" y="695215"/>
                </a:cubicBezTo>
                <a:cubicBezTo>
                  <a:pt x="-441" y="461273"/>
                  <a:pt x="57447" y="338964"/>
                  <a:pt x="0" y="139046"/>
                </a:cubicBezTo>
                <a:close/>
              </a:path>
              <a:path w="3113116" h="834261" stroke="0" extrusionOk="0">
                <a:moveTo>
                  <a:pt x="0" y="139046"/>
                </a:moveTo>
                <a:cubicBezTo>
                  <a:pt x="-298" y="68415"/>
                  <a:pt x="75933" y="-8077"/>
                  <a:pt x="139046" y="0"/>
                </a:cubicBezTo>
                <a:cubicBezTo>
                  <a:pt x="379530" y="-22564"/>
                  <a:pt x="456114" y="23170"/>
                  <a:pt x="706051" y="0"/>
                </a:cubicBezTo>
                <a:cubicBezTo>
                  <a:pt x="955989" y="-23170"/>
                  <a:pt x="1049557" y="37607"/>
                  <a:pt x="1188005" y="0"/>
                </a:cubicBezTo>
                <a:cubicBezTo>
                  <a:pt x="1326453" y="-37607"/>
                  <a:pt x="1543025" y="39486"/>
                  <a:pt x="1783360" y="0"/>
                </a:cubicBezTo>
                <a:cubicBezTo>
                  <a:pt x="2023696" y="-39486"/>
                  <a:pt x="2109367" y="43951"/>
                  <a:pt x="2378715" y="0"/>
                </a:cubicBezTo>
                <a:cubicBezTo>
                  <a:pt x="2648063" y="-43951"/>
                  <a:pt x="2742211" y="1753"/>
                  <a:pt x="2974070" y="0"/>
                </a:cubicBezTo>
                <a:cubicBezTo>
                  <a:pt x="3052419" y="-4771"/>
                  <a:pt x="3117085" y="52020"/>
                  <a:pt x="3113116" y="139046"/>
                </a:cubicBezTo>
                <a:cubicBezTo>
                  <a:pt x="3178163" y="287084"/>
                  <a:pt x="3047527" y="555716"/>
                  <a:pt x="3113116" y="695215"/>
                </a:cubicBezTo>
                <a:cubicBezTo>
                  <a:pt x="3103197" y="770069"/>
                  <a:pt x="3035354" y="819834"/>
                  <a:pt x="2974070" y="834261"/>
                </a:cubicBezTo>
                <a:cubicBezTo>
                  <a:pt x="2834138" y="871213"/>
                  <a:pt x="2627546" y="794300"/>
                  <a:pt x="2407065" y="834261"/>
                </a:cubicBezTo>
                <a:cubicBezTo>
                  <a:pt x="2186584" y="874222"/>
                  <a:pt x="2129547" y="777869"/>
                  <a:pt x="1925111" y="834261"/>
                </a:cubicBezTo>
                <a:cubicBezTo>
                  <a:pt x="1720675" y="890653"/>
                  <a:pt x="1554478" y="796309"/>
                  <a:pt x="1443157" y="834261"/>
                </a:cubicBezTo>
                <a:cubicBezTo>
                  <a:pt x="1331836" y="872213"/>
                  <a:pt x="1164346" y="793014"/>
                  <a:pt x="904502" y="834261"/>
                </a:cubicBezTo>
                <a:cubicBezTo>
                  <a:pt x="644659" y="875508"/>
                  <a:pt x="463227" y="781727"/>
                  <a:pt x="139046" y="834261"/>
                </a:cubicBezTo>
                <a:cubicBezTo>
                  <a:pt x="55329" y="832963"/>
                  <a:pt x="15530" y="780475"/>
                  <a:pt x="0" y="695215"/>
                </a:cubicBezTo>
                <a:cubicBezTo>
                  <a:pt x="-26210" y="467425"/>
                  <a:pt x="7923" y="326299"/>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Đi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nơi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đường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dây</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rơi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xuống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đất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7" name="Straight Connector 16">
            <a:extLst>
              <a:ext uri="{FF2B5EF4-FFF2-40B4-BE49-F238E27FC236}">
                <a16:creationId xmlns:a16="http://schemas.microsoft.com/office/drawing/2014/main" id="{A6C80167-720B-7F9F-92DF-BC9672CD5EEE}"/>
              </a:ext>
            </a:extLst>
          </p:cNvPr>
          <p:cNvCxnSpPr>
            <a:cxnSpLocks/>
            <a:stCxn id="16" idx="1"/>
          </p:cNvCxnSpPr>
          <p:nvPr/>
        </p:nvCxnSpPr>
        <p:spPr>
          <a:xfrm flipH="1" flipV="1">
            <a:off x="4236720" y="5354320"/>
            <a:ext cx="666404" cy="5175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8A11B63-999B-B147-63D8-3383005AB343}"/>
              </a:ext>
            </a:extLst>
          </p:cNvPr>
          <p:cNvSpPr/>
          <p:nvPr/>
        </p:nvSpPr>
        <p:spPr>
          <a:xfrm>
            <a:off x="8818880" y="4133979"/>
            <a:ext cx="2316480" cy="834261"/>
          </a:xfrm>
          <a:custGeom>
            <a:avLst/>
            <a:gdLst>
              <a:gd name="connsiteX0" fmla="*/ 0 w 2316480"/>
              <a:gd name="connsiteY0" fmla="*/ 139046 h 834261"/>
              <a:gd name="connsiteX1" fmla="*/ 139046 w 2316480"/>
              <a:gd name="connsiteY1" fmla="*/ 0 h 834261"/>
              <a:gd name="connsiteX2" fmla="*/ 669027 w 2316480"/>
              <a:gd name="connsiteY2" fmla="*/ 0 h 834261"/>
              <a:gd name="connsiteX3" fmla="*/ 1178624 w 2316480"/>
              <a:gd name="connsiteY3" fmla="*/ 0 h 834261"/>
              <a:gd name="connsiteX4" fmla="*/ 1627069 w 2316480"/>
              <a:gd name="connsiteY4" fmla="*/ 0 h 834261"/>
              <a:gd name="connsiteX5" fmla="*/ 2177434 w 2316480"/>
              <a:gd name="connsiteY5" fmla="*/ 0 h 834261"/>
              <a:gd name="connsiteX6" fmla="*/ 2316480 w 2316480"/>
              <a:gd name="connsiteY6" fmla="*/ 139046 h 834261"/>
              <a:gd name="connsiteX7" fmla="*/ 2316480 w 2316480"/>
              <a:gd name="connsiteY7" fmla="*/ 695215 h 834261"/>
              <a:gd name="connsiteX8" fmla="*/ 2177434 w 2316480"/>
              <a:gd name="connsiteY8" fmla="*/ 834261 h 834261"/>
              <a:gd name="connsiteX9" fmla="*/ 1627069 w 2316480"/>
              <a:gd name="connsiteY9" fmla="*/ 834261 h 834261"/>
              <a:gd name="connsiteX10" fmla="*/ 1097088 w 2316480"/>
              <a:gd name="connsiteY10" fmla="*/ 834261 h 834261"/>
              <a:gd name="connsiteX11" fmla="*/ 139046 w 2316480"/>
              <a:gd name="connsiteY11" fmla="*/ 834261 h 834261"/>
              <a:gd name="connsiteX12" fmla="*/ 0 w 2316480"/>
              <a:gd name="connsiteY12" fmla="*/ 695215 h 834261"/>
              <a:gd name="connsiteX13" fmla="*/ 0 w 2316480"/>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6480" h="834261" fill="none" extrusionOk="0">
                <a:moveTo>
                  <a:pt x="0" y="139046"/>
                </a:moveTo>
                <a:cubicBezTo>
                  <a:pt x="-1452" y="69078"/>
                  <a:pt x="82579" y="2347"/>
                  <a:pt x="139046" y="0"/>
                </a:cubicBezTo>
                <a:cubicBezTo>
                  <a:pt x="354050" y="-6144"/>
                  <a:pt x="461233" y="9403"/>
                  <a:pt x="669027" y="0"/>
                </a:cubicBezTo>
                <a:cubicBezTo>
                  <a:pt x="876821" y="-9403"/>
                  <a:pt x="964656" y="11553"/>
                  <a:pt x="1178624" y="0"/>
                </a:cubicBezTo>
                <a:cubicBezTo>
                  <a:pt x="1392592" y="-11553"/>
                  <a:pt x="1530842" y="37390"/>
                  <a:pt x="1627069" y="0"/>
                </a:cubicBezTo>
                <a:cubicBezTo>
                  <a:pt x="1723296" y="-37390"/>
                  <a:pt x="2004470" y="17002"/>
                  <a:pt x="2177434" y="0"/>
                </a:cubicBezTo>
                <a:cubicBezTo>
                  <a:pt x="2252287" y="848"/>
                  <a:pt x="2311385" y="73773"/>
                  <a:pt x="2316480" y="139046"/>
                </a:cubicBezTo>
                <a:cubicBezTo>
                  <a:pt x="2331878" y="333100"/>
                  <a:pt x="2301410" y="456215"/>
                  <a:pt x="2316480" y="695215"/>
                </a:cubicBezTo>
                <a:cubicBezTo>
                  <a:pt x="2306380" y="761428"/>
                  <a:pt x="2235017" y="838670"/>
                  <a:pt x="2177434" y="834261"/>
                </a:cubicBezTo>
                <a:cubicBezTo>
                  <a:pt x="1940559" y="840398"/>
                  <a:pt x="1849401" y="802746"/>
                  <a:pt x="1627069" y="834261"/>
                </a:cubicBezTo>
                <a:cubicBezTo>
                  <a:pt x="1404737" y="865776"/>
                  <a:pt x="1359631" y="816338"/>
                  <a:pt x="1097088" y="834261"/>
                </a:cubicBezTo>
                <a:cubicBezTo>
                  <a:pt x="834545" y="852184"/>
                  <a:pt x="483141" y="783967"/>
                  <a:pt x="139046" y="834261"/>
                </a:cubicBezTo>
                <a:cubicBezTo>
                  <a:pt x="64242" y="834912"/>
                  <a:pt x="16364" y="772107"/>
                  <a:pt x="0" y="695215"/>
                </a:cubicBezTo>
                <a:cubicBezTo>
                  <a:pt x="-35978" y="548096"/>
                  <a:pt x="3119" y="394220"/>
                  <a:pt x="0" y="139046"/>
                </a:cubicBezTo>
                <a:close/>
              </a:path>
              <a:path w="2316480" h="834261" stroke="0" extrusionOk="0">
                <a:moveTo>
                  <a:pt x="0" y="139046"/>
                </a:moveTo>
                <a:cubicBezTo>
                  <a:pt x="-298" y="68415"/>
                  <a:pt x="75933" y="-8077"/>
                  <a:pt x="139046" y="0"/>
                </a:cubicBezTo>
                <a:cubicBezTo>
                  <a:pt x="296330" y="-15741"/>
                  <a:pt x="418764" y="56570"/>
                  <a:pt x="648643" y="0"/>
                </a:cubicBezTo>
                <a:cubicBezTo>
                  <a:pt x="878522" y="-56570"/>
                  <a:pt x="894134" y="50854"/>
                  <a:pt x="1097088" y="0"/>
                </a:cubicBezTo>
                <a:cubicBezTo>
                  <a:pt x="1300042" y="-50854"/>
                  <a:pt x="1507928" y="54374"/>
                  <a:pt x="1627069" y="0"/>
                </a:cubicBezTo>
                <a:cubicBezTo>
                  <a:pt x="1746210" y="-54374"/>
                  <a:pt x="2006517" y="65678"/>
                  <a:pt x="2177434" y="0"/>
                </a:cubicBezTo>
                <a:cubicBezTo>
                  <a:pt x="2251695" y="8257"/>
                  <a:pt x="2320465" y="73611"/>
                  <a:pt x="2316480" y="139046"/>
                </a:cubicBezTo>
                <a:cubicBezTo>
                  <a:pt x="2329948" y="394214"/>
                  <a:pt x="2264538" y="429245"/>
                  <a:pt x="2316480" y="695215"/>
                </a:cubicBezTo>
                <a:cubicBezTo>
                  <a:pt x="2328255" y="790296"/>
                  <a:pt x="2252525" y="826988"/>
                  <a:pt x="2177434" y="834261"/>
                </a:cubicBezTo>
                <a:cubicBezTo>
                  <a:pt x="1926132" y="878869"/>
                  <a:pt x="1898646" y="804037"/>
                  <a:pt x="1667837" y="834261"/>
                </a:cubicBezTo>
                <a:cubicBezTo>
                  <a:pt x="1437028" y="864485"/>
                  <a:pt x="1421967" y="789773"/>
                  <a:pt x="1219392" y="834261"/>
                </a:cubicBezTo>
                <a:cubicBezTo>
                  <a:pt x="1016817" y="878749"/>
                  <a:pt x="974050" y="824829"/>
                  <a:pt x="770946" y="834261"/>
                </a:cubicBezTo>
                <a:cubicBezTo>
                  <a:pt x="567842" y="843693"/>
                  <a:pt x="384663" y="819931"/>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Chơi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khi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vực</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cao</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thế</a:t>
            </a:r>
            <a:r>
              <a:rPr lang="en-US" sz="2400" noProof="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Connector 20">
            <a:extLst>
              <a:ext uri="{FF2B5EF4-FFF2-40B4-BE49-F238E27FC236}">
                <a16:creationId xmlns:a16="http://schemas.microsoft.com/office/drawing/2014/main" id="{AA9D575C-F471-1C62-6C21-DF8D5D85ABDF}"/>
              </a:ext>
            </a:extLst>
          </p:cNvPr>
          <p:cNvCxnSpPr>
            <a:cxnSpLocks/>
          </p:cNvCxnSpPr>
          <p:nvPr/>
        </p:nvCxnSpPr>
        <p:spPr>
          <a:xfrm flipH="1" flipV="1">
            <a:off x="7172960" y="4531360"/>
            <a:ext cx="1615440" cy="121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8">
            <a:extLst>
              <a:ext uri="{FF2B5EF4-FFF2-40B4-BE49-F238E27FC236}">
                <a16:creationId xmlns:a16="http://schemas.microsoft.com/office/drawing/2014/main" id="{332B5D1C-BE8D-35B1-B38E-B3C238E28C1E}"/>
              </a:ext>
            </a:extLst>
          </p:cNvPr>
          <p:cNvSpPr/>
          <p:nvPr/>
        </p:nvSpPr>
        <p:spPr>
          <a:xfrm>
            <a:off x="378229" y="111760"/>
            <a:ext cx="11712171" cy="883920"/>
          </a:xfrm>
          <a:custGeom>
            <a:avLst/>
            <a:gdLst>
              <a:gd name="connsiteX0" fmla="*/ 0 w 11712171"/>
              <a:gd name="connsiteY0" fmla="*/ 147322 h 883920"/>
              <a:gd name="connsiteX1" fmla="*/ 1143693 w 11712171"/>
              <a:gd name="connsiteY1" fmla="*/ 0 h 883920"/>
              <a:gd name="connsiteX2" fmla="*/ 2379387 w 11712171"/>
              <a:gd name="connsiteY2" fmla="*/ 0 h 883920"/>
              <a:gd name="connsiteX3" fmla="*/ 2753969 w 11712171"/>
              <a:gd name="connsiteY3" fmla="*/ 0 h 883920"/>
              <a:gd name="connsiteX4" fmla="*/ 3143841 w 11712171"/>
              <a:gd name="connsiteY4" fmla="*/ 0 h 883920"/>
              <a:gd name="connsiteX5" fmla="*/ 3518668 w 11712171"/>
              <a:gd name="connsiteY5" fmla="*/ 0 h 883920"/>
              <a:gd name="connsiteX6" fmla="*/ 3893495 w 11712171"/>
              <a:gd name="connsiteY6" fmla="*/ 0 h 883920"/>
              <a:gd name="connsiteX7" fmla="*/ 4379535 w 11712171"/>
              <a:gd name="connsiteY7" fmla="*/ 0 h 883920"/>
              <a:gd name="connsiteX8" fmla="*/ 5238239 w 11712171"/>
              <a:gd name="connsiteY8" fmla="*/ 0 h 883920"/>
              <a:gd name="connsiteX9" fmla="*/ 6379684 w 11712171"/>
              <a:gd name="connsiteY9" fmla="*/ 0 h 883920"/>
              <a:gd name="connsiteX10" fmla="*/ 7332635 w 11712171"/>
              <a:gd name="connsiteY10" fmla="*/ 0 h 883920"/>
              <a:gd name="connsiteX11" fmla="*/ 8568329 w 11712171"/>
              <a:gd name="connsiteY11" fmla="*/ 0 h 883920"/>
              <a:gd name="connsiteX12" fmla="*/ 9427030 w 11712171"/>
              <a:gd name="connsiteY12" fmla="*/ 0 h 883920"/>
              <a:gd name="connsiteX13" fmla="*/ 10568477 w 11712171"/>
              <a:gd name="connsiteY13" fmla="*/ 0 h 883920"/>
              <a:gd name="connsiteX14" fmla="*/ 11712171 w 11712171"/>
              <a:gd name="connsiteY14" fmla="*/ 147322 h 883920"/>
              <a:gd name="connsiteX15" fmla="*/ 11712171 w 11712171"/>
              <a:gd name="connsiteY15" fmla="*/ 259284 h 883920"/>
              <a:gd name="connsiteX16" fmla="*/ 11712171 w 11712171"/>
              <a:gd name="connsiteY16" fmla="*/ 377139 h 883920"/>
              <a:gd name="connsiteX17" fmla="*/ 11712171 w 11712171"/>
              <a:gd name="connsiteY17" fmla="*/ 500887 h 883920"/>
              <a:gd name="connsiteX18" fmla="*/ 11712171 w 11712171"/>
              <a:gd name="connsiteY18" fmla="*/ 601063 h 883920"/>
              <a:gd name="connsiteX19" fmla="*/ 11712171 w 11712171"/>
              <a:gd name="connsiteY19" fmla="*/ 736596 h 883920"/>
              <a:gd name="connsiteX20" fmla="*/ 10568477 w 11712171"/>
              <a:gd name="connsiteY20" fmla="*/ 883920 h 883920"/>
              <a:gd name="connsiteX21" fmla="*/ 9804023 w 11712171"/>
              <a:gd name="connsiteY21" fmla="*/ 883920 h 883920"/>
              <a:gd name="connsiteX22" fmla="*/ 8756824 w 11712171"/>
              <a:gd name="connsiteY22" fmla="*/ 883920 h 883920"/>
              <a:gd name="connsiteX23" fmla="*/ 7521130 w 11712171"/>
              <a:gd name="connsiteY23" fmla="*/ 883920 h 883920"/>
              <a:gd name="connsiteX24" fmla="*/ 6473931 w 11712171"/>
              <a:gd name="connsiteY24" fmla="*/ 883920 h 883920"/>
              <a:gd name="connsiteX25" fmla="*/ 5332486 w 11712171"/>
              <a:gd name="connsiteY25" fmla="*/ 883920 h 883920"/>
              <a:gd name="connsiteX26" fmla="*/ 4191040 w 11712171"/>
              <a:gd name="connsiteY26" fmla="*/ 883920 h 883920"/>
              <a:gd name="connsiteX27" fmla="*/ 2955346 w 11712171"/>
              <a:gd name="connsiteY27" fmla="*/ 883920 h 883920"/>
              <a:gd name="connsiteX28" fmla="*/ 1143693 w 11712171"/>
              <a:gd name="connsiteY28" fmla="*/ 883920 h 883920"/>
              <a:gd name="connsiteX29" fmla="*/ 0 w 11712171"/>
              <a:gd name="connsiteY29" fmla="*/ 736596 h 883920"/>
              <a:gd name="connsiteX30" fmla="*/ 0 w 11712171"/>
              <a:gd name="connsiteY30" fmla="*/ 636420 h 883920"/>
              <a:gd name="connsiteX31" fmla="*/ 0 w 11712171"/>
              <a:gd name="connsiteY31" fmla="*/ 518564 h 883920"/>
              <a:gd name="connsiteX32" fmla="*/ 0 w 11712171"/>
              <a:gd name="connsiteY32" fmla="*/ 412496 h 883920"/>
              <a:gd name="connsiteX33" fmla="*/ 0 w 11712171"/>
              <a:gd name="connsiteY33" fmla="*/ 300533 h 883920"/>
              <a:gd name="connsiteX34" fmla="*/ 0 w 11712171"/>
              <a:gd name="connsiteY34" fmla="*/ 147322 h 883920"/>
              <a:gd name="connsiteX0" fmla="*/ 0 w 11712171"/>
              <a:gd name="connsiteY0" fmla="*/ 147322 h 883920"/>
              <a:gd name="connsiteX1" fmla="*/ 1143693 w 11712171"/>
              <a:gd name="connsiteY1" fmla="*/ 0 h 883920"/>
              <a:gd name="connsiteX2" fmla="*/ 2379387 w 11712171"/>
              <a:gd name="connsiteY2" fmla="*/ 0 h 883920"/>
              <a:gd name="connsiteX3" fmla="*/ 2923930 w 11712171"/>
              <a:gd name="connsiteY3" fmla="*/ 0 h 883920"/>
              <a:gd name="connsiteX4" fmla="*/ 3426586 w 11712171"/>
              <a:gd name="connsiteY4" fmla="*/ 0 h 883920"/>
              <a:gd name="connsiteX5" fmla="*/ 3826126 w 11712171"/>
              <a:gd name="connsiteY5" fmla="*/ 0 h 883920"/>
              <a:gd name="connsiteX6" fmla="*/ 4225667 w 11712171"/>
              <a:gd name="connsiteY6" fmla="*/ 0 h 883920"/>
              <a:gd name="connsiteX7" fmla="*/ 4662278 w 11712171"/>
              <a:gd name="connsiteY7" fmla="*/ 0 h 883920"/>
              <a:gd name="connsiteX8" fmla="*/ 5426734 w 11712171"/>
              <a:gd name="connsiteY8" fmla="*/ 0 h 883920"/>
              <a:gd name="connsiteX9" fmla="*/ 6473931 w 11712171"/>
              <a:gd name="connsiteY9" fmla="*/ 0 h 883920"/>
              <a:gd name="connsiteX10" fmla="*/ 7709625 w 11712171"/>
              <a:gd name="connsiteY10" fmla="*/ 0 h 883920"/>
              <a:gd name="connsiteX11" fmla="*/ 8662576 w 11712171"/>
              <a:gd name="connsiteY11" fmla="*/ 0 h 883920"/>
              <a:gd name="connsiteX12" fmla="*/ 9615526 w 11712171"/>
              <a:gd name="connsiteY12" fmla="*/ 0 h 883920"/>
              <a:gd name="connsiteX13" fmla="*/ 10568477 w 11712171"/>
              <a:gd name="connsiteY13" fmla="*/ 0 h 883920"/>
              <a:gd name="connsiteX14" fmla="*/ 11712171 w 11712171"/>
              <a:gd name="connsiteY14" fmla="*/ 147322 h 883920"/>
              <a:gd name="connsiteX15" fmla="*/ 11712171 w 11712171"/>
              <a:gd name="connsiteY15" fmla="*/ 271070 h 883920"/>
              <a:gd name="connsiteX16" fmla="*/ 11712171 w 11712171"/>
              <a:gd name="connsiteY16" fmla="*/ 377139 h 883920"/>
              <a:gd name="connsiteX17" fmla="*/ 11712171 w 11712171"/>
              <a:gd name="connsiteY17" fmla="*/ 500887 h 883920"/>
              <a:gd name="connsiteX18" fmla="*/ 11712171 w 11712171"/>
              <a:gd name="connsiteY18" fmla="*/ 630527 h 883920"/>
              <a:gd name="connsiteX19" fmla="*/ 11712171 w 11712171"/>
              <a:gd name="connsiteY19" fmla="*/ 736596 h 883920"/>
              <a:gd name="connsiteX20" fmla="*/ 10568477 w 11712171"/>
              <a:gd name="connsiteY20" fmla="*/ 883920 h 883920"/>
              <a:gd name="connsiteX21" fmla="*/ 9615526 w 11712171"/>
              <a:gd name="connsiteY21" fmla="*/ 883920 h 883920"/>
              <a:gd name="connsiteX22" fmla="*/ 8851072 w 11712171"/>
              <a:gd name="connsiteY22" fmla="*/ 883920 h 883920"/>
              <a:gd name="connsiteX23" fmla="*/ 8086618 w 11712171"/>
              <a:gd name="connsiteY23" fmla="*/ 883920 h 883920"/>
              <a:gd name="connsiteX24" fmla="*/ 6850924 w 11712171"/>
              <a:gd name="connsiteY24" fmla="*/ 883920 h 883920"/>
              <a:gd name="connsiteX25" fmla="*/ 5615230 w 11712171"/>
              <a:gd name="connsiteY25" fmla="*/ 883920 h 883920"/>
              <a:gd name="connsiteX26" fmla="*/ 4850776 w 11712171"/>
              <a:gd name="connsiteY26" fmla="*/ 883920 h 883920"/>
              <a:gd name="connsiteX27" fmla="*/ 3992072 w 11712171"/>
              <a:gd name="connsiteY27" fmla="*/ 883920 h 883920"/>
              <a:gd name="connsiteX28" fmla="*/ 2850626 w 11712171"/>
              <a:gd name="connsiteY28" fmla="*/ 883920 h 883920"/>
              <a:gd name="connsiteX29" fmla="*/ 1143693 w 11712171"/>
              <a:gd name="connsiteY29" fmla="*/ 883920 h 883920"/>
              <a:gd name="connsiteX30" fmla="*/ 0 w 11712171"/>
              <a:gd name="connsiteY30" fmla="*/ 736596 h 883920"/>
              <a:gd name="connsiteX31" fmla="*/ 0 w 11712171"/>
              <a:gd name="connsiteY31" fmla="*/ 630527 h 883920"/>
              <a:gd name="connsiteX32" fmla="*/ 0 w 11712171"/>
              <a:gd name="connsiteY32" fmla="*/ 518564 h 883920"/>
              <a:gd name="connsiteX33" fmla="*/ 0 w 11712171"/>
              <a:gd name="connsiteY33" fmla="*/ 388924 h 883920"/>
              <a:gd name="connsiteX34" fmla="*/ 0 w 11712171"/>
              <a:gd name="connsiteY34" fmla="*/ 265177 h 883920"/>
              <a:gd name="connsiteX35" fmla="*/ 0 w 11712171"/>
              <a:gd name="connsiteY35" fmla="*/ 147322 h 883920"/>
              <a:gd name="connsiteX0" fmla="*/ 0 w 11712171"/>
              <a:gd name="connsiteY0" fmla="*/ 147322 h 883920"/>
              <a:gd name="connsiteX1" fmla="*/ 1143693 w 11712171"/>
              <a:gd name="connsiteY1" fmla="*/ 0 h 883920"/>
              <a:gd name="connsiteX2" fmla="*/ 2379387 w 11712171"/>
              <a:gd name="connsiteY2" fmla="*/ 0 h 883920"/>
              <a:gd name="connsiteX3" fmla="*/ 2753969 w 11712171"/>
              <a:gd name="connsiteY3" fmla="*/ 0 h 883920"/>
              <a:gd name="connsiteX4" fmla="*/ 3143841 w 11712171"/>
              <a:gd name="connsiteY4" fmla="*/ 0 h 883920"/>
              <a:gd name="connsiteX5" fmla="*/ 3580453 w 11712171"/>
              <a:gd name="connsiteY5" fmla="*/ 0 h 883920"/>
              <a:gd name="connsiteX6" fmla="*/ 4017065 w 11712171"/>
              <a:gd name="connsiteY6" fmla="*/ 0 h 883920"/>
              <a:gd name="connsiteX7" fmla="*/ 4379535 w 11712171"/>
              <a:gd name="connsiteY7" fmla="*/ 0 h 883920"/>
              <a:gd name="connsiteX8" fmla="*/ 4791713 w 11712171"/>
              <a:gd name="connsiteY8" fmla="*/ 0 h 883920"/>
              <a:gd name="connsiteX9" fmla="*/ 5238239 w 11712171"/>
              <a:gd name="connsiteY9" fmla="*/ 0 h 883920"/>
              <a:gd name="connsiteX10" fmla="*/ 6379684 w 11712171"/>
              <a:gd name="connsiteY10" fmla="*/ 0 h 883920"/>
              <a:gd name="connsiteX11" fmla="*/ 7332635 w 11712171"/>
              <a:gd name="connsiteY11" fmla="*/ 0 h 883920"/>
              <a:gd name="connsiteX12" fmla="*/ 8568329 w 11712171"/>
              <a:gd name="connsiteY12" fmla="*/ 0 h 883920"/>
              <a:gd name="connsiteX13" fmla="*/ 9427030 w 11712171"/>
              <a:gd name="connsiteY13" fmla="*/ 0 h 883920"/>
              <a:gd name="connsiteX14" fmla="*/ 10568477 w 11712171"/>
              <a:gd name="connsiteY14" fmla="*/ 0 h 883920"/>
              <a:gd name="connsiteX15" fmla="*/ 11712171 w 11712171"/>
              <a:gd name="connsiteY15" fmla="*/ 147322 h 883920"/>
              <a:gd name="connsiteX16" fmla="*/ 11712171 w 11712171"/>
              <a:gd name="connsiteY16" fmla="*/ 259284 h 883920"/>
              <a:gd name="connsiteX17" fmla="*/ 11712171 w 11712171"/>
              <a:gd name="connsiteY17" fmla="*/ 377139 h 883920"/>
              <a:gd name="connsiteX18" fmla="*/ 11712171 w 11712171"/>
              <a:gd name="connsiteY18" fmla="*/ 500887 h 883920"/>
              <a:gd name="connsiteX19" fmla="*/ 11712171 w 11712171"/>
              <a:gd name="connsiteY19" fmla="*/ 601063 h 883920"/>
              <a:gd name="connsiteX20" fmla="*/ 11712171 w 11712171"/>
              <a:gd name="connsiteY20" fmla="*/ 736596 h 883920"/>
              <a:gd name="connsiteX21" fmla="*/ 10568477 w 11712171"/>
              <a:gd name="connsiteY21" fmla="*/ 883920 h 883920"/>
              <a:gd name="connsiteX22" fmla="*/ 9804023 w 11712171"/>
              <a:gd name="connsiteY22" fmla="*/ 883920 h 883920"/>
              <a:gd name="connsiteX23" fmla="*/ 8756824 w 11712171"/>
              <a:gd name="connsiteY23" fmla="*/ 883920 h 883920"/>
              <a:gd name="connsiteX24" fmla="*/ 7521130 w 11712171"/>
              <a:gd name="connsiteY24" fmla="*/ 883920 h 883920"/>
              <a:gd name="connsiteX25" fmla="*/ 6473931 w 11712171"/>
              <a:gd name="connsiteY25" fmla="*/ 883920 h 883920"/>
              <a:gd name="connsiteX26" fmla="*/ 5332486 w 11712171"/>
              <a:gd name="connsiteY26" fmla="*/ 883920 h 883920"/>
              <a:gd name="connsiteX27" fmla="*/ 4191040 w 11712171"/>
              <a:gd name="connsiteY27" fmla="*/ 883920 h 883920"/>
              <a:gd name="connsiteX28" fmla="*/ 2955346 w 11712171"/>
              <a:gd name="connsiteY28" fmla="*/ 883920 h 883920"/>
              <a:gd name="connsiteX29" fmla="*/ 1143693 w 11712171"/>
              <a:gd name="connsiteY29" fmla="*/ 883920 h 883920"/>
              <a:gd name="connsiteX30" fmla="*/ 0 w 11712171"/>
              <a:gd name="connsiteY30" fmla="*/ 736596 h 883920"/>
              <a:gd name="connsiteX31" fmla="*/ 0 w 11712171"/>
              <a:gd name="connsiteY31" fmla="*/ 636420 h 883920"/>
              <a:gd name="connsiteX32" fmla="*/ 0 w 11712171"/>
              <a:gd name="connsiteY32" fmla="*/ 518564 h 883920"/>
              <a:gd name="connsiteX33" fmla="*/ 0 w 11712171"/>
              <a:gd name="connsiteY33" fmla="*/ 412496 h 883920"/>
              <a:gd name="connsiteX34" fmla="*/ 0 w 11712171"/>
              <a:gd name="connsiteY34" fmla="*/ 300533 h 883920"/>
              <a:gd name="connsiteX35" fmla="*/ 0 w 11712171"/>
              <a:gd name="connsiteY35" fmla="*/ 147322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12171" h="883920" fill="none" extrusionOk="0">
                <a:moveTo>
                  <a:pt x="0" y="147322"/>
                </a:moveTo>
                <a:cubicBezTo>
                  <a:pt x="21528" y="66247"/>
                  <a:pt x="407441" y="-50643"/>
                  <a:pt x="1143693" y="0"/>
                </a:cubicBezTo>
                <a:cubicBezTo>
                  <a:pt x="1619569" y="-17994"/>
                  <a:pt x="1754208" y="-41887"/>
                  <a:pt x="2379387" y="0"/>
                </a:cubicBezTo>
                <a:cubicBezTo>
                  <a:pt x="2460921" y="-10584"/>
                  <a:pt x="2584080" y="-1845"/>
                  <a:pt x="2753969" y="0"/>
                </a:cubicBezTo>
                <a:cubicBezTo>
                  <a:pt x="2926338" y="-27307"/>
                  <a:pt x="3060329" y="13323"/>
                  <a:pt x="3143841" y="0"/>
                </a:cubicBezTo>
                <a:cubicBezTo>
                  <a:pt x="3295345" y="-38171"/>
                  <a:pt x="3339583" y="13843"/>
                  <a:pt x="3518668" y="0"/>
                </a:cubicBezTo>
                <a:cubicBezTo>
                  <a:pt x="3697460" y="-8157"/>
                  <a:pt x="3761724" y="8087"/>
                  <a:pt x="3893495" y="0"/>
                </a:cubicBezTo>
                <a:cubicBezTo>
                  <a:pt x="4050223" y="-29807"/>
                  <a:pt x="4209548" y="806"/>
                  <a:pt x="4379535" y="0"/>
                </a:cubicBezTo>
                <a:cubicBezTo>
                  <a:pt x="4991177" y="-5695"/>
                  <a:pt x="4924457" y="15366"/>
                  <a:pt x="5238239" y="0"/>
                </a:cubicBezTo>
                <a:cubicBezTo>
                  <a:pt x="5639065" y="-49063"/>
                  <a:pt x="5947102" y="-81439"/>
                  <a:pt x="6379684" y="0"/>
                </a:cubicBezTo>
                <a:cubicBezTo>
                  <a:pt x="6863414" y="-594"/>
                  <a:pt x="6938982" y="28119"/>
                  <a:pt x="7332635" y="0"/>
                </a:cubicBezTo>
                <a:cubicBezTo>
                  <a:pt x="7671505" y="6097"/>
                  <a:pt x="8056292" y="-2068"/>
                  <a:pt x="8568329" y="0"/>
                </a:cubicBezTo>
                <a:cubicBezTo>
                  <a:pt x="9123795" y="-4653"/>
                  <a:pt x="9104097" y="22745"/>
                  <a:pt x="9427030" y="0"/>
                </a:cubicBezTo>
                <a:cubicBezTo>
                  <a:pt x="9748014" y="-46478"/>
                  <a:pt x="10121126" y="-108485"/>
                  <a:pt x="10568477" y="0"/>
                </a:cubicBezTo>
                <a:cubicBezTo>
                  <a:pt x="11101000" y="-48838"/>
                  <a:pt x="11719551" y="51023"/>
                  <a:pt x="11712171" y="147322"/>
                </a:cubicBezTo>
                <a:cubicBezTo>
                  <a:pt x="11732832" y="214253"/>
                  <a:pt x="11637069" y="230808"/>
                  <a:pt x="11712171" y="259284"/>
                </a:cubicBezTo>
                <a:cubicBezTo>
                  <a:pt x="11806660" y="285587"/>
                  <a:pt x="11625490" y="345638"/>
                  <a:pt x="11712171" y="377139"/>
                </a:cubicBezTo>
                <a:cubicBezTo>
                  <a:pt x="11798357" y="409594"/>
                  <a:pt x="11699346" y="452760"/>
                  <a:pt x="11712171" y="500887"/>
                </a:cubicBezTo>
                <a:cubicBezTo>
                  <a:pt x="11710332" y="524414"/>
                  <a:pt x="11625417" y="527043"/>
                  <a:pt x="11712171" y="601063"/>
                </a:cubicBezTo>
                <a:cubicBezTo>
                  <a:pt x="11779250" y="631444"/>
                  <a:pt x="11610206" y="691056"/>
                  <a:pt x="11712171" y="736596"/>
                </a:cubicBezTo>
                <a:cubicBezTo>
                  <a:pt x="11858536" y="738263"/>
                  <a:pt x="11167041" y="809772"/>
                  <a:pt x="10568477" y="883920"/>
                </a:cubicBezTo>
                <a:cubicBezTo>
                  <a:pt x="10309060" y="887781"/>
                  <a:pt x="9995873" y="906402"/>
                  <a:pt x="9804023" y="883920"/>
                </a:cubicBezTo>
                <a:cubicBezTo>
                  <a:pt x="9684428" y="885455"/>
                  <a:pt x="9210374" y="794794"/>
                  <a:pt x="8756824" y="883920"/>
                </a:cubicBezTo>
                <a:cubicBezTo>
                  <a:pt x="8389157" y="899323"/>
                  <a:pt x="7766687" y="907635"/>
                  <a:pt x="7521130" y="883920"/>
                </a:cubicBezTo>
                <a:cubicBezTo>
                  <a:pt x="7168718" y="956416"/>
                  <a:pt x="6734163" y="912406"/>
                  <a:pt x="6473931" y="883920"/>
                </a:cubicBezTo>
                <a:cubicBezTo>
                  <a:pt x="6064268" y="831016"/>
                  <a:pt x="5687299" y="850704"/>
                  <a:pt x="5332486" y="883920"/>
                </a:cubicBezTo>
                <a:cubicBezTo>
                  <a:pt x="5032857" y="958434"/>
                  <a:pt x="4575493" y="950321"/>
                  <a:pt x="4191040" y="883920"/>
                </a:cubicBezTo>
                <a:cubicBezTo>
                  <a:pt x="3914725" y="942344"/>
                  <a:pt x="3567485" y="859990"/>
                  <a:pt x="2955346" y="883920"/>
                </a:cubicBezTo>
                <a:cubicBezTo>
                  <a:pt x="2339048" y="845166"/>
                  <a:pt x="1617348" y="805104"/>
                  <a:pt x="1143693" y="883920"/>
                </a:cubicBezTo>
                <a:cubicBezTo>
                  <a:pt x="487259" y="880442"/>
                  <a:pt x="9664" y="851441"/>
                  <a:pt x="0" y="736596"/>
                </a:cubicBezTo>
                <a:cubicBezTo>
                  <a:pt x="-33308" y="712488"/>
                  <a:pt x="86104" y="678041"/>
                  <a:pt x="0" y="636420"/>
                </a:cubicBezTo>
                <a:cubicBezTo>
                  <a:pt x="-33891" y="589131"/>
                  <a:pt x="25373" y="553551"/>
                  <a:pt x="0" y="518564"/>
                </a:cubicBezTo>
                <a:cubicBezTo>
                  <a:pt x="-31600" y="492873"/>
                  <a:pt x="22858" y="457826"/>
                  <a:pt x="0" y="412496"/>
                </a:cubicBezTo>
                <a:cubicBezTo>
                  <a:pt x="-33838" y="370062"/>
                  <a:pt x="54707" y="353867"/>
                  <a:pt x="0" y="300533"/>
                </a:cubicBezTo>
                <a:cubicBezTo>
                  <a:pt x="-41591" y="250963"/>
                  <a:pt x="46846" y="197935"/>
                  <a:pt x="0" y="147322"/>
                </a:cubicBezTo>
                <a:close/>
              </a:path>
              <a:path w="11712171" h="883920" stroke="0" extrusionOk="0">
                <a:moveTo>
                  <a:pt x="0" y="147322"/>
                </a:moveTo>
                <a:cubicBezTo>
                  <a:pt x="-14418" y="125659"/>
                  <a:pt x="525742" y="-180768"/>
                  <a:pt x="1143693" y="0"/>
                </a:cubicBezTo>
                <a:cubicBezTo>
                  <a:pt x="1517602" y="-81415"/>
                  <a:pt x="1826250" y="-21564"/>
                  <a:pt x="2379387" y="0"/>
                </a:cubicBezTo>
                <a:cubicBezTo>
                  <a:pt x="2593905" y="-11486"/>
                  <a:pt x="2697383" y="74560"/>
                  <a:pt x="2923930" y="0"/>
                </a:cubicBezTo>
                <a:cubicBezTo>
                  <a:pt x="3125758" y="-55594"/>
                  <a:pt x="3295240" y="11841"/>
                  <a:pt x="3426586" y="0"/>
                </a:cubicBezTo>
                <a:cubicBezTo>
                  <a:pt x="3569700" y="-24107"/>
                  <a:pt x="3693188" y="39354"/>
                  <a:pt x="3826126" y="0"/>
                </a:cubicBezTo>
                <a:cubicBezTo>
                  <a:pt x="3973377" y="-33275"/>
                  <a:pt x="4062745" y="-7323"/>
                  <a:pt x="4225667" y="0"/>
                </a:cubicBezTo>
                <a:cubicBezTo>
                  <a:pt x="4401096" y="5752"/>
                  <a:pt x="4452663" y="33760"/>
                  <a:pt x="4662278" y="0"/>
                </a:cubicBezTo>
                <a:cubicBezTo>
                  <a:pt x="5083406" y="-1922"/>
                  <a:pt x="5114108" y="6635"/>
                  <a:pt x="5426734" y="0"/>
                </a:cubicBezTo>
                <a:cubicBezTo>
                  <a:pt x="5682406" y="45961"/>
                  <a:pt x="6162514" y="-35589"/>
                  <a:pt x="6473931" y="0"/>
                </a:cubicBezTo>
                <a:cubicBezTo>
                  <a:pt x="6863523" y="8925"/>
                  <a:pt x="7173608" y="-11190"/>
                  <a:pt x="7709625" y="0"/>
                </a:cubicBezTo>
                <a:cubicBezTo>
                  <a:pt x="8219578" y="-26642"/>
                  <a:pt x="8280641" y="-26169"/>
                  <a:pt x="8662576" y="0"/>
                </a:cubicBezTo>
                <a:cubicBezTo>
                  <a:pt x="9000054" y="-19455"/>
                  <a:pt x="9161252" y="10901"/>
                  <a:pt x="9615526" y="0"/>
                </a:cubicBezTo>
                <a:cubicBezTo>
                  <a:pt x="10085108" y="-10871"/>
                  <a:pt x="10107153" y="18004"/>
                  <a:pt x="10568477" y="0"/>
                </a:cubicBezTo>
                <a:cubicBezTo>
                  <a:pt x="11246033" y="-167"/>
                  <a:pt x="11742385" y="47901"/>
                  <a:pt x="11712171" y="147322"/>
                </a:cubicBezTo>
                <a:cubicBezTo>
                  <a:pt x="11787812" y="197703"/>
                  <a:pt x="11692050" y="215878"/>
                  <a:pt x="11712171" y="271070"/>
                </a:cubicBezTo>
                <a:cubicBezTo>
                  <a:pt x="11753686" y="346972"/>
                  <a:pt x="11649555" y="317712"/>
                  <a:pt x="11712171" y="377139"/>
                </a:cubicBezTo>
                <a:cubicBezTo>
                  <a:pt x="11775773" y="403495"/>
                  <a:pt x="11702551" y="435608"/>
                  <a:pt x="11712171" y="500887"/>
                </a:cubicBezTo>
                <a:cubicBezTo>
                  <a:pt x="11698247" y="552017"/>
                  <a:pt x="11656067" y="577000"/>
                  <a:pt x="11712171" y="630527"/>
                </a:cubicBezTo>
                <a:cubicBezTo>
                  <a:pt x="11781550" y="703250"/>
                  <a:pt x="11663044" y="706051"/>
                  <a:pt x="11712171" y="736596"/>
                </a:cubicBezTo>
                <a:cubicBezTo>
                  <a:pt x="11684179" y="753098"/>
                  <a:pt x="11071004" y="835245"/>
                  <a:pt x="10568477" y="883920"/>
                </a:cubicBezTo>
                <a:cubicBezTo>
                  <a:pt x="10326640" y="901834"/>
                  <a:pt x="10040618" y="854531"/>
                  <a:pt x="9615526" y="883920"/>
                </a:cubicBezTo>
                <a:cubicBezTo>
                  <a:pt x="9161917" y="892109"/>
                  <a:pt x="9137738" y="871014"/>
                  <a:pt x="8851072" y="883920"/>
                </a:cubicBezTo>
                <a:cubicBezTo>
                  <a:pt x="8543974" y="890300"/>
                  <a:pt x="8199293" y="922499"/>
                  <a:pt x="8086618" y="883920"/>
                </a:cubicBezTo>
                <a:cubicBezTo>
                  <a:pt x="7804548" y="802428"/>
                  <a:pt x="7399170" y="871691"/>
                  <a:pt x="6850924" y="883920"/>
                </a:cubicBezTo>
                <a:cubicBezTo>
                  <a:pt x="6353327" y="846484"/>
                  <a:pt x="5807522" y="933246"/>
                  <a:pt x="5615230" y="883920"/>
                </a:cubicBezTo>
                <a:cubicBezTo>
                  <a:pt x="5357210" y="909594"/>
                  <a:pt x="5040427" y="853724"/>
                  <a:pt x="4850776" y="883920"/>
                </a:cubicBezTo>
                <a:cubicBezTo>
                  <a:pt x="4604201" y="888720"/>
                  <a:pt x="4221106" y="829043"/>
                  <a:pt x="3992072" y="883920"/>
                </a:cubicBezTo>
                <a:cubicBezTo>
                  <a:pt x="3798007" y="880463"/>
                  <a:pt x="3343387" y="992735"/>
                  <a:pt x="2850626" y="883920"/>
                </a:cubicBezTo>
                <a:cubicBezTo>
                  <a:pt x="2423119" y="807037"/>
                  <a:pt x="1932000" y="840086"/>
                  <a:pt x="1143693" y="883920"/>
                </a:cubicBezTo>
                <a:cubicBezTo>
                  <a:pt x="535680" y="885005"/>
                  <a:pt x="-27963" y="857615"/>
                  <a:pt x="0" y="736596"/>
                </a:cubicBezTo>
                <a:cubicBezTo>
                  <a:pt x="-7022" y="706428"/>
                  <a:pt x="19653" y="651998"/>
                  <a:pt x="0" y="630527"/>
                </a:cubicBezTo>
                <a:cubicBezTo>
                  <a:pt x="4055" y="633277"/>
                  <a:pt x="142047" y="581618"/>
                  <a:pt x="0" y="518564"/>
                </a:cubicBezTo>
                <a:cubicBezTo>
                  <a:pt x="-85763" y="475925"/>
                  <a:pt x="70684" y="405531"/>
                  <a:pt x="0" y="388924"/>
                </a:cubicBezTo>
                <a:cubicBezTo>
                  <a:pt x="-72221" y="349419"/>
                  <a:pt x="54201" y="303682"/>
                  <a:pt x="0" y="265177"/>
                </a:cubicBezTo>
                <a:cubicBezTo>
                  <a:pt x="-53083" y="218141"/>
                  <a:pt x="26424" y="180876"/>
                  <a:pt x="0" y="147322"/>
                </a:cubicBezTo>
                <a:close/>
              </a:path>
              <a:path w="11712171" h="883920" fill="none" stroke="0" extrusionOk="0">
                <a:moveTo>
                  <a:pt x="0" y="147322"/>
                </a:moveTo>
                <a:cubicBezTo>
                  <a:pt x="62403" y="152218"/>
                  <a:pt x="584141" y="-151955"/>
                  <a:pt x="1143693" y="0"/>
                </a:cubicBezTo>
                <a:cubicBezTo>
                  <a:pt x="1415864" y="1355"/>
                  <a:pt x="1845363" y="-13022"/>
                  <a:pt x="2379387" y="0"/>
                </a:cubicBezTo>
                <a:cubicBezTo>
                  <a:pt x="2467835" y="24423"/>
                  <a:pt x="2638719" y="11608"/>
                  <a:pt x="2753969" y="0"/>
                </a:cubicBezTo>
                <a:cubicBezTo>
                  <a:pt x="2851605" y="-7989"/>
                  <a:pt x="2977201" y="45461"/>
                  <a:pt x="3143841" y="0"/>
                </a:cubicBezTo>
                <a:cubicBezTo>
                  <a:pt x="3260042" y="-16556"/>
                  <a:pt x="3382860" y="28827"/>
                  <a:pt x="3580453" y="0"/>
                </a:cubicBezTo>
                <a:cubicBezTo>
                  <a:pt x="3793602" y="-34335"/>
                  <a:pt x="3813905" y="24382"/>
                  <a:pt x="4017065" y="0"/>
                </a:cubicBezTo>
                <a:cubicBezTo>
                  <a:pt x="4204913" y="-32297"/>
                  <a:pt x="4211178" y="4967"/>
                  <a:pt x="4379535" y="0"/>
                </a:cubicBezTo>
                <a:cubicBezTo>
                  <a:pt x="4513501" y="-2565"/>
                  <a:pt x="4665296" y="49047"/>
                  <a:pt x="4791713" y="0"/>
                </a:cubicBezTo>
                <a:cubicBezTo>
                  <a:pt x="4918130" y="-49047"/>
                  <a:pt x="5127604" y="35767"/>
                  <a:pt x="5238239" y="0"/>
                </a:cubicBezTo>
                <a:cubicBezTo>
                  <a:pt x="5689272" y="51377"/>
                  <a:pt x="5975563" y="15571"/>
                  <a:pt x="6379684" y="0"/>
                </a:cubicBezTo>
                <a:cubicBezTo>
                  <a:pt x="6876330" y="-9488"/>
                  <a:pt x="6995429" y="20531"/>
                  <a:pt x="7332635" y="0"/>
                </a:cubicBezTo>
                <a:cubicBezTo>
                  <a:pt x="7676083" y="-1070"/>
                  <a:pt x="8031534" y="114492"/>
                  <a:pt x="8568329" y="0"/>
                </a:cubicBezTo>
                <a:cubicBezTo>
                  <a:pt x="9121648" y="-10851"/>
                  <a:pt x="9106267" y="8594"/>
                  <a:pt x="9427030" y="0"/>
                </a:cubicBezTo>
                <a:cubicBezTo>
                  <a:pt x="9796267" y="18500"/>
                  <a:pt x="10123775" y="38046"/>
                  <a:pt x="10568477" y="0"/>
                </a:cubicBezTo>
                <a:cubicBezTo>
                  <a:pt x="11123882" y="-10096"/>
                  <a:pt x="11756689" y="85111"/>
                  <a:pt x="11712171" y="147322"/>
                </a:cubicBezTo>
                <a:cubicBezTo>
                  <a:pt x="11765334" y="190481"/>
                  <a:pt x="11596702" y="186908"/>
                  <a:pt x="11712171" y="259284"/>
                </a:cubicBezTo>
                <a:cubicBezTo>
                  <a:pt x="11796141" y="279683"/>
                  <a:pt x="11586954" y="333240"/>
                  <a:pt x="11712171" y="377139"/>
                </a:cubicBezTo>
                <a:cubicBezTo>
                  <a:pt x="11799314" y="410990"/>
                  <a:pt x="11704190" y="476864"/>
                  <a:pt x="11712171" y="500887"/>
                </a:cubicBezTo>
                <a:cubicBezTo>
                  <a:pt x="11715224" y="533571"/>
                  <a:pt x="11610506" y="533124"/>
                  <a:pt x="11712171" y="601063"/>
                </a:cubicBezTo>
                <a:cubicBezTo>
                  <a:pt x="11797380" y="611177"/>
                  <a:pt x="11597015" y="725598"/>
                  <a:pt x="11712171" y="736596"/>
                </a:cubicBezTo>
                <a:cubicBezTo>
                  <a:pt x="11687232" y="755261"/>
                  <a:pt x="11160201" y="1085413"/>
                  <a:pt x="10568477" y="883920"/>
                </a:cubicBezTo>
                <a:cubicBezTo>
                  <a:pt x="10246960" y="895318"/>
                  <a:pt x="10018400" y="925755"/>
                  <a:pt x="9804023" y="883920"/>
                </a:cubicBezTo>
                <a:cubicBezTo>
                  <a:pt x="9586574" y="922960"/>
                  <a:pt x="9304858" y="766625"/>
                  <a:pt x="8756824" y="883920"/>
                </a:cubicBezTo>
                <a:cubicBezTo>
                  <a:pt x="8375036" y="855214"/>
                  <a:pt x="7698822" y="880037"/>
                  <a:pt x="7521130" y="883920"/>
                </a:cubicBezTo>
                <a:cubicBezTo>
                  <a:pt x="7233210" y="893003"/>
                  <a:pt x="6778236" y="825232"/>
                  <a:pt x="6473931" y="883920"/>
                </a:cubicBezTo>
                <a:cubicBezTo>
                  <a:pt x="6166264" y="1006105"/>
                  <a:pt x="5713837" y="865499"/>
                  <a:pt x="5332486" y="883920"/>
                </a:cubicBezTo>
                <a:cubicBezTo>
                  <a:pt x="4935087" y="917490"/>
                  <a:pt x="4565259" y="884737"/>
                  <a:pt x="4191040" y="883920"/>
                </a:cubicBezTo>
                <a:cubicBezTo>
                  <a:pt x="3835759" y="1010127"/>
                  <a:pt x="3591377" y="894273"/>
                  <a:pt x="2955346" y="883920"/>
                </a:cubicBezTo>
                <a:cubicBezTo>
                  <a:pt x="2299515" y="782939"/>
                  <a:pt x="1607385" y="790936"/>
                  <a:pt x="1143693" y="883920"/>
                </a:cubicBezTo>
                <a:cubicBezTo>
                  <a:pt x="482989" y="893218"/>
                  <a:pt x="68560" y="810662"/>
                  <a:pt x="0" y="736596"/>
                </a:cubicBezTo>
                <a:cubicBezTo>
                  <a:pt x="-29875" y="720875"/>
                  <a:pt x="57966" y="687213"/>
                  <a:pt x="0" y="636420"/>
                </a:cubicBezTo>
                <a:cubicBezTo>
                  <a:pt x="-37624" y="601936"/>
                  <a:pt x="17001" y="536297"/>
                  <a:pt x="0" y="518564"/>
                </a:cubicBezTo>
                <a:cubicBezTo>
                  <a:pt x="-27034" y="493647"/>
                  <a:pt x="20099" y="459243"/>
                  <a:pt x="0" y="412496"/>
                </a:cubicBezTo>
                <a:cubicBezTo>
                  <a:pt x="-35182" y="347397"/>
                  <a:pt x="62032" y="356242"/>
                  <a:pt x="0" y="300533"/>
                </a:cubicBezTo>
                <a:cubicBezTo>
                  <a:pt x="-65248" y="252843"/>
                  <a:pt x="41907" y="175452"/>
                  <a:pt x="0" y="147322"/>
                </a:cubicBezTo>
                <a:close/>
              </a:path>
              <a:path w="11712171" h="883920" fill="none" stroke="0" extrusionOk="0">
                <a:moveTo>
                  <a:pt x="0" y="147322"/>
                </a:moveTo>
                <a:cubicBezTo>
                  <a:pt x="47844" y="105102"/>
                  <a:pt x="387405" y="-74257"/>
                  <a:pt x="1143693" y="0"/>
                </a:cubicBezTo>
                <a:cubicBezTo>
                  <a:pt x="1566891" y="141"/>
                  <a:pt x="1776909" y="-39891"/>
                  <a:pt x="2379387" y="0"/>
                </a:cubicBezTo>
                <a:cubicBezTo>
                  <a:pt x="2465380" y="-6706"/>
                  <a:pt x="2589549" y="44370"/>
                  <a:pt x="2753969" y="0"/>
                </a:cubicBezTo>
                <a:cubicBezTo>
                  <a:pt x="2944833" y="-28558"/>
                  <a:pt x="3063903" y="25389"/>
                  <a:pt x="3143841" y="0"/>
                </a:cubicBezTo>
                <a:cubicBezTo>
                  <a:pt x="3304807" y="-39959"/>
                  <a:pt x="3334215" y="14746"/>
                  <a:pt x="3518668" y="0"/>
                </a:cubicBezTo>
                <a:cubicBezTo>
                  <a:pt x="3686373" y="-2725"/>
                  <a:pt x="3762057" y="10266"/>
                  <a:pt x="3893495" y="0"/>
                </a:cubicBezTo>
                <a:cubicBezTo>
                  <a:pt x="4052865" y="-13573"/>
                  <a:pt x="4227203" y="6184"/>
                  <a:pt x="4379535" y="0"/>
                </a:cubicBezTo>
                <a:cubicBezTo>
                  <a:pt x="4987280" y="-16332"/>
                  <a:pt x="4925092" y="1548"/>
                  <a:pt x="5238239" y="0"/>
                </a:cubicBezTo>
                <a:cubicBezTo>
                  <a:pt x="5573679" y="-4084"/>
                  <a:pt x="5902702" y="-29743"/>
                  <a:pt x="6379684" y="0"/>
                </a:cubicBezTo>
                <a:cubicBezTo>
                  <a:pt x="6872927" y="-15208"/>
                  <a:pt x="6959978" y="50249"/>
                  <a:pt x="7332635" y="0"/>
                </a:cubicBezTo>
                <a:cubicBezTo>
                  <a:pt x="7657493" y="-17260"/>
                  <a:pt x="8057808" y="22165"/>
                  <a:pt x="8568329" y="0"/>
                </a:cubicBezTo>
                <a:cubicBezTo>
                  <a:pt x="9133354" y="-8272"/>
                  <a:pt x="9106585" y="15967"/>
                  <a:pt x="9427030" y="0"/>
                </a:cubicBezTo>
                <a:cubicBezTo>
                  <a:pt x="9794500" y="40328"/>
                  <a:pt x="10146002" y="-52890"/>
                  <a:pt x="10568477" y="0"/>
                </a:cubicBezTo>
                <a:cubicBezTo>
                  <a:pt x="11107872" y="-38805"/>
                  <a:pt x="11762804" y="66210"/>
                  <a:pt x="11712171" y="147322"/>
                </a:cubicBezTo>
                <a:cubicBezTo>
                  <a:pt x="11730574" y="204374"/>
                  <a:pt x="11636552" y="220998"/>
                  <a:pt x="11712171" y="259284"/>
                </a:cubicBezTo>
                <a:cubicBezTo>
                  <a:pt x="11799978" y="325200"/>
                  <a:pt x="11613398" y="349417"/>
                  <a:pt x="11712171" y="377139"/>
                </a:cubicBezTo>
                <a:cubicBezTo>
                  <a:pt x="11792038" y="406571"/>
                  <a:pt x="11706210" y="459157"/>
                  <a:pt x="11712171" y="500887"/>
                </a:cubicBezTo>
                <a:cubicBezTo>
                  <a:pt x="11711768" y="520890"/>
                  <a:pt x="11628835" y="545062"/>
                  <a:pt x="11712171" y="601063"/>
                </a:cubicBezTo>
                <a:cubicBezTo>
                  <a:pt x="11801962" y="606860"/>
                  <a:pt x="11538330" y="712383"/>
                  <a:pt x="11712171" y="736596"/>
                </a:cubicBezTo>
                <a:cubicBezTo>
                  <a:pt x="11897865" y="744510"/>
                  <a:pt x="11149856" y="894128"/>
                  <a:pt x="10568477" y="883920"/>
                </a:cubicBezTo>
                <a:cubicBezTo>
                  <a:pt x="10310713" y="901547"/>
                  <a:pt x="10014405" y="836783"/>
                  <a:pt x="9804023" y="883920"/>
                </a:cubicBezTo>
                <a:cubicBezTo>
                  <a:pt x="9610912" y="922927"/>
                  <a:pt x="9226310" y="830605"/>
                  <a:pt x="8756824" y="883920"/>
                </a:cubicBezTo>
                <a:cubicBezTo>
                  <a:pt x="8408312" y="915964"/>
                  <a:pt x="7791466" y="834272"/>
                  <a:pt x="7521130" y="883920"/>
                </a:cubicBezTo>
                <a:cubicBezTo>
                  <a:pt x="7174018" y="835218"/>
                  <a:pt x="6831360" y="930830"/>
                  <a:pt x="6473931" y="883920"/>
                </a:cubicBezTo>
                <a:cubicBezTo>
                  <a:pt x="6075083" y="906623"/>
                  <a:pt x="5617000" y="808422"/>
                  <a:pt x="5332486" y="883920"/>
                </a:cubicBezTo>
                <a:cubicBezTo>
                  <a:pt x="5084388" y="940731"/>
                  <a:pt x="4592392" y="859265"/>
                  <a:pt x="4191040" y="883920"/>
                </a:cubicBezTo>
                <a:cubicBezTo>
                  <a:pt x="3994181" y="878513"/>
                  <a:pt x="3641341" y="944872"/>
                  <a:pt x="2955346" y="883920"/>
                </a:cubicBezTo>
                <a:cubicBezTo>
                  <a:pt x="2363553" y="993041"/>
                  <a:pt x="1627557" y="778752"/>
                  <a:pt x="1143693" y="883920"/>
                </a:cubicBezTo>
                <a:cubicBezTo>
                  <a:pt x="488927" y="886796"/>
                  <a:pt x="-4074" y="848690"/>
                  <a:pt x="0" y="736596"/>
                </a:cubicBezTo>
                <a:cubicBezTo>
                  <a:pt x="-62747" y="727284"/>
                  <a:pt x="66038" y="674356"/>
                  <a:pt x="0" y="636420"/>
                </a:cubicBezTo>
                <a:cubicBezTo>
                  <a:pt x="-45903" y="603354"/>
                  <a:pt x="36157" y="548317"/>
                  <a:pt x="0" y="518564"/>
                </a:cubicBezTo>
                <a:cubicBezTo>
                  <a:pt x="-27238" y="483872"/>
                  <a:pt x="28169" y="468022"/>
                  <a:pt x="0" y="412496"/>
                </a:cubicBezTo>
                <a:cubicBezTo>
                  <a:pt x="-48615" y="349285"/>
                  <a:pt x="50656" y="376802"/>
                  <a:pt x="0" y="300533"/>
                </a:cubicBezTo>
                <a:cubicBezTo>
                  <a:pt x="-45046" y="246876"/>
                  <a:pt x="49439" y="177070"/>
                  <a:pt x="0" y="147322"/>
                </a:cubicBezTo>
                <a:close/>
              </a:path>
            </a:pathLst>
          </a:custGeom>
          <a:ln w="38100">
            <a:solidFill>
              <a:srgbClr val="66CCFF"/>
            </a:solidFill>
            <a:extLst>
              <a:ext uri="{C807C97D-BFC1-408E-A445-0C87EB9F89A2}">
                <ask:lineSketchStyleProps xmlns:ask="http://schemas.microsoft.com/office/drawing/2018/sketchyshapes" sd="1285728215">
                  <a:custGeom>
                    <a:avLst/>
                    <a:gdLst>
                      <a:gd name="connsiteX0" fmla="*/ 0 w 11712171"/>
                      <a:gd name="connsiteY0" fmla="*/ 203204 h 1219200"/>
                      <a:gd name="connsiteX1" fmla="*/ 1143693 w 11712171"/>
                      <a:gd name="connsiteY1" fmla="*/ 0 h 1219200"/>
                      <a:gd name="connsiteX2" fmla="*/ 2379387 w 11712171"/>
                      <a:gd name="connsiteY2" fmla="*/ 0 h 1219200"/>
                      <a:gd name="connsiteX3" fmla="*/ 2753969 w 11712171"/>
                      <a:gd name="connsiteY3" fmla="*/ 0 h 1219200"/>
                      <a:gd name="connsiteX4" fmla="*/ 3143841 w 11712171"/>
                      <a:gd name="connsiteY4" fmla="*/ 0 h 1219200"/>
                      <a:gd name="connsiteX5" fmla="*/ 3518668 w 11712171"/>
                      <a:gd name="connsiteY5" fmla="*/ 0 h 1219200"/>
                      <a:gd name="connsiteX6" fmla="*/ 3893495 w 11712171"/>
                      <a:gd name="connsiteY6" fmla="*/ 0 h 1219200"/>
                      <a:gd name="connsiteX7" fmla="*/ 4379535 w 11712171"/>
                      <a:gd name="connsiteY7" fmla="*/ 0 h 1219200"/>
                      <a:gd name="connsiteX8" fmla="*/ 5238239 w 11712171"/>
                      <a:gd name="connsiteY8" fmla="*/ 0 h 1219200"/>
                      <a:gd name="connsiteX9" fmla="*/ 6379684 w 11712171"/>
                      <a:gd name="connsiteY9" fmla="*/ 0 h 1219200"/>
                      <a:gd name="connsiteX10" fmla="*/ 7332635 w 11712171"/>
                      <a:gd name="connsiteY10" fmla="*/ 0 h 1219200"/>
                      <a:gd name="connsiteX11" fmla="*/ 8568329 w 11712171"/>
                      <a:gd name="connsiteY11" fmla="*/ 0 h 1219200"/>
                      <a:gd name="connsiteX12" fmla="*/ 9427030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57634 h 1219200"/>
                      <a:gd name="connsiteX16" fmla="*/ 11712171 w 11712171"/>
                      <a:gd name="connsiteY16" fmla="*/ 520192 h 1219200"/>
                      <a:gd name="connsiteX17" fmla="*/ 11712171 w 11712171"/>
                      <a:gd name="connsiteY17" fmla="*/ 690879 h 1219200"/>
                      <a:gd name="connsiteX18" fmla="*/ 11712171 w 11712171"/>
                      <a:gd name="connsiteY18" fmla="*/ 829053 h 1219200"/>
                      <a:gd name="connsiteX19" fmla="*/ 11712171 w 11712171"/>
                      <a:gd name="connsiteY19" fmla="*/ 1015995 h 1219200"/>
                      <a:gd name="connsiteX20" fmla="*/ 10568477 w 11712171"/>
                      <a:gd name="connsiteY20" fmla="*/ 1219200 h 1219200"/>
                      <a:gd name="connsiteX21" fmla="*/ 9804023 w 11712171"/>
                      <a:gd name="connsiteY21" fmla="*/ 1219200 h 1219200"/>
                      <a:gd name="connsiteX22" fmla="*/ 8756824 w 11712171"/>
                      <a:gd name="connsiteY22" fmla="*/ 1219200 h 1219200"/>
                      <a:gd name="connsiteX23" fmla="*/ 7521130 w 11712171"/>
                      <a:gd name="connsiteY23" fmla="*/ 1219200 h 1219200"/>
                      <a:gd name="connsiteX24" fmla="*/ 6473931 w 11712171"/>
                      <a:gd name="connsiteY24" fmla="*/ 1219200 h 1219200"/>
                      <a:gd name="connsiteX25" fmla="*/ 5332486 w 11712171"/>
                      <a:gd name="connsiteY25" fmla="*/ 1219200 h 1219200"/>
                      <a:gd name="connsiteX26" fmla="*/ 4191040 w 11712171"/>
                      <a:gd name="connsiteY26" fmla="*/ 1219200 h 1219200"/>
                      <a:gd name="connsiteX27" fmla="*/ 2955346 w 11712171"/>
                      <a:gd name="connsiteY27" fmla="*/ 1219200 h 1219200"/>
                      <a:gd name="connsiteX28" fmla="*/ 1143693 w 11712171"/>
                      <a:gd name="connsiteY28" fmla="*/ 1219200 h 1219200"/>
                      <a:gd name="connsiteX29" fmla="*/ 0 w 11712171"/>
                      <a:gd name="connsiteY29" fmla="*/ 1015995 h 1219200"/>
                      <a:gd name="connsiteX30" fmla="*/ 0 w 11712171"/>
                      <a:gd name="connsiteY30" fmla="*/ 877821 h 1219200"/>
                      <a:gd name="connsiteX31" fmla="*/ 0 w 11712171"/>
                      <a:gd name="connsiteY31" fmla="*/ 715262 h 1219200"/>
                      <a:gd name="connsiteX32" fmla="*/ 0 w 11712171"/>
                      <a:gd name="connsiteY32" fmla="*/ 568960 h 1219200"/>
                      <a:gd name="connsiteX33" fmla="*/ 0 w 11712171"/>
                      <a:gd name="connsiteY33" fmla="*/ 414529 h 1219200"/>
                      <a:gd name="connsiteX34" fmla="*/ 0 w 11712171"/>
                      <a:gd name="connsiteY34" fmla="*/ 203204 h 1219200"/>
                      <a:gd name="connsiteX0" fmla="*/ 0 w 11712171"/>
                      <a:gd name="connsiteY0" fmla="*/ 203204 h 1219200"/>
                      <a:gd name="connsiteX1" fmla="*/ 1143693 w 11712171"/>
                      <a:gd name="connsiteY1" fmla="*/ 0 h 1219200"/>
                      <a:gd name="connsiteX2" fmla="*/ 2379387 w 11712171"/>
                      <a:gd name="connsiteY2" fmla="*/ 0 h 1219200"/>
                      <a:gd name="connsiteX3" fmla="*/ 2923930 w 11712171"/>
                      <a:gd name="connsiteY3" fmla="*/ 0 h 1219200"/>
                      <a:gd name="connsiteX4" fmla="*/ 3426586 w 11712171"/>
                      <a:gd name="connsiteY4" fmla="*/ 0 h 1219200"/>
                      <a:gd name="connsiteX5" fmla="*/ 3826126 w 11712171"/>
                      <a:gd name="connsiteY5" fmla="*/ 0 h 1219200"/>
                      <a:gd name="connsiteX6" fmla="*/ 4225667 w 11712171"/>
                      <a:gd name="connsiteY6" fmla="*/ 0 h 1219200"/>
                      <a:gd name="connsiteX7" fmla="*/ 4662278 w 11712171"/>
                      <a:gd name="connsiteY7" fmla="*/ 0 h 1219200"/>
                      <a:gd name="connsiteX8" fmla="*/ 5426734 w 11712171"/>
                      <a:gd name="connsiteY8" fmla="*/ 0 h 1219200"/>
                      <a:gd name="connsiteX9" fmla="*/ 6473931 w 11712171"/>
                      <a:gd name="connsiteY9" fmla="*/ 0 h 1219200"/>
                      <a:gd name="connsiteX10" fmla="*/ 7709625 w 11712171"/>
                      <a:gd name="connsiteY10" fmla="*/ 0 h 1219200"/>
                      <a:gd name="connsiteX11" fmla="*/ 8662576 w 11712171"/>
                      <a:gd name="connsiteY11" fmla="*/ 0 h 1219200"/>
                      <a:gd name="connsiteX12" fmla="*/ 9615526 w 11712171"/>
                      <a:gd name="connsiteY12" fmla="*/ 0 h 1219200"/>
                      <a:gd name="connsiteX13" fmla="*/ 10568477 w 11712171"/>
                      <a:gd name="connsiteY13" fmla="*/ 0 h 1219200"/>
                      <a:gd name="connsiteX14" fmla="*/ 11712171 w 11712171"/>
                      <a:gd name="connsiteY14" fmla="*/ 203204 h 1219200"/>
                      <a:gd name="connsiteX15" fmla="*/ 11712171 w 11712171"/>
                      <a:gd name="connsiteY15" fmla="*/ 373890 h 1219200"/>
                      <a:gd name="connsiteX16" fmla="*/ 11712171 w 11712171"/>
                      <a:gd name="connsiteY16" fmla="*/ 520192 h 1219200"/>
                      <a:gd name="connsiteX17" fmla="*/ 11712171 w 11712171"/>
                      <a:gd name="connsiteY17" fmla="*/ 690879 h 1219200"/>
                      <a:gd name="connsiteX18" fmla="*/ 11712171 w 11712171"/>
                      <a:gd name="connsiteY18" fmla="*/ 869693 h 1219200"/>
                      <a:gd name="connsiteX19" fmla="*/ 11712171 w 11712171"/>
                      <a:gd name="connsiteY19" fmla="*/ 1015995 h 1219200"/>
                      <a:gd name="connsiteX20" fmla="*/ 10568477 w 11712171"/>
                      <a:gd name="connsiteY20" fmla="*/ 1219200 h 1219200"/>
                      <a:gd name="connsiteX21" fmla="*/ 9615526 w 11712171"/>
                      <a:gd name="connsiteY21" fmla="*/ 1219200 h 1219200"/>
                      <a:gd name="connsiteX22" fmla="*/ 8851072 w 11712171"/>
                      <a:gd name="connsiteY22" fmla="*/ 1219200 h 1219200"/>
                      <a:gd name="connsiteX23" fmla="*/ 8086618 w 11712171"/>
                      <a:gd name="connsiteY23" fmla="*/ 1219200 h 1219200"/>
                      <a:gd name="connsiteX24" fmla="*/ 6850924 w 11712171"/>
                      <a:gd name="connsiteY24" fmla="*/ 1219200 h 1219200"/>
                      <a:gd name="connsiteX25" fmla="*/ 5615230 w 11712171"/>
                      <a:gd name="connsiteY25" fmla="*/ 1219200 h 1219200"/>
                      <a:gd name="connsiteX26" fmla="*/ 4850776 w 11712171"/>
                      <a:gd name="connsiteY26" fmla="*/ 1219200 h 1219200"/>
                      <a:gd name="connsiteX27" fmla="*/ 3992072 w 11712171"/>
                      <a:gd name="connsiteY27" fmla="*/ 1219200 h 1219200"/>
                      <a:gd name="connsiteX28" fmla="*/ 2850626 w 11712171"/>
                      <a:gd name="connsiteY28" fmla="*/ 1219200 h 1219200"/>
                      <a:gd name="connsiteX29" fmla="*/ 1143693 w 11712171"/>
                      <a:gd name="connsiteY29" fmla="*/ 1219200 h 1219200"/>
                      <a:gd name="connsiteX30" fmla="*/ 0 w 11712171"/>
                      <a:gd name="connsiteY30" fmla="*/ 1015995 h 1219200"/>
                      <a:gd name="connsiteX31" fmla="*/ 0 w 11712171"/>
                      <a:gd name="connsiteY31" fmla="*/ 869693 h 1219200"/>
                      <a:gd name="connsiteX32" fmla="*/ 0 w 11712171"/>
                      <a:gd name="connsiteY32" fmla="*/ 715262 h 1219200"/>
                      <a:gd name="connsiteX33" fmla="*/ 0 w 11712171"/>
                      <a:gd name="connsiteY33" fmla="*/ 536448 h 1219200"/>
                      <a:gd name="connsiteX34" fmla="*/ 0 w 11712171"/>
                      <a:gd name="connsiteY34" fmla="*/ 365762 h 1219200"/>
                      <a:gd name="connsiteX35" fmla="*/ 0 w 11712171"/>
                      <a:gd name="connsiteY35"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12171" h="1219200" fill="none" extrusionOk="0">
                        <a:moveTo>
                          <a:pt x="0" y="203204"/>
                        </a:moveTo>
                        <a:cubicBezTo>
                          <a:pt x="43652" y="70242"/>
                          <a:pt x="388863" y="-77534"/>
                          <a:pt x="1143693" y="0"/>
                        </a:cubicBezTo>
                        <a:cubicBezTo>
                          <a:pt x="1571819" y="3040"/>
                          <a:pt x="1745829" y="-48122"/>
                          <a:pt x="2379387" y="0"/>
                        </a:cubicBezTo>
                        <a:cubicBezTo>
                          <a:pt x="2475029" y="-38794"/>
                          <a:pt x="2574466" y="35009"/>
                          <a:pt x="2753969" y="0"/>
                        </a:cubicBezTo>
                        <a:cubicBezTo>
                          <a:pt x="2933472" y="-35009"/>
                          <a:pt x="3061533" y="34396"/>
                          <a:pt x="3143841" y="0"/>
                        </a:cubicBezTo>
                        <a:cubicBezTo>
                          <a:pt x="3300915" y="-42072"/>
                          <a:pt x="3342207" y="18057"/>
                          <a:pt x="3518668" y="0"/>
                        </a:cubicBezTo>
                        <a:cubicBezTo>
                          <a:pt x="3695129" y="-18057"/>
                          <a:pt x="3759668" y="10630"/>
                          <a:pt x="3893495" y="0"/>
                        </a:cubicBezTo>
                        <a:cubicBezTo>
                          <a:pt x="4027322" y="-10630"/>
                          <a:pt x="4201239" y="26819"/>
                          <a:pt x="4379535" y="0"/>
                        </a:cubicBezTo>
                        <a:cubicBezTo>
                          <a:pt x="4988805" y="-15785"/>
                          <a:pt x="4917560" y="15314"/>
                          <a:pt x="5238239" y="0"/>
                        </a:cubicBezTo>
                        <a:cubicBezTo>
                          <a:pt x="5583578" y="6932"/>
                          <a:pt x="5910110" y="-16181"/>
                          <a:pt x="6379684" y="0"/>
                        </a:cubicBezTo>
                        <a:cubicBezTo>
                          <a:pt x="6872129" y="-9389"/>
                          <a:pt x="6956165" y="33811"/>
                          <a:pt x="7332635" y="0"/>
                        </a:cubicBezTo>
                        <a:cubicBezTo>
                          <a:pt x="7650156" y="-8268"/>
                          <a:pt x="8026176" y="25577"/>
                          <a:pt x="8568329" y="0"/>
                        </a:cubicBezTo>
                        <a:cubicBezTo>
                          <a:pt x="9126235" y="-19178"/>
                          <a:pt x="9105401" y="17535"/>
                          <a:pt x="9427030" y="0"/>
                        </a:cubicBezTo>
                        <a:cubicBezTo>
                          <a:pt x="9742438" y="21304"/>
                          <a:pt x="10108381" y="-59991"/>
                          <a:pt x="10568477" y="0"/>
                        </a:cubicBezTo>
                        <a:cubicBezTo>
                          <a:pt x="11111087" y="-34728"/>
                          <a:pt x="11746160" y="74720"/>
                          <a:pt x="11712171" y="203204"/>
                        </a:cubicBezTo>
                        <a:cubicBezTo>
                          <a:pt x="11739268" y="274908"/>
                          <a:pt x="11630563" y="310931"/>
                          <a:pt x="11712171" y="357634"/>
                        </a:cubicBezTo>
                        <a:cubicBezTo>
                          <a:pt x="11792975" y="420439"/>
                          <a:pt x="11627546" y="469762"/>
                          <a:pt x="11712171" y="520192"/>
                        </a:cubicBezTo>
                        <a:cubicBezTo>
                          <a:pt x="11799772" y="567412"/>
                          <a:pt x="11705425" y="636734"/>
                          <a:pt x="11712171" y="690879"/>
                        </a:cubicBezTo>
                        <a:cubicBezTo>
                          <a:pt x="11709691" y="732631"/>
                          <a:pt x="11621982" y="761869"/>
                          <a:pt x="11712171" y="829053"/>
                        </a:cubicBezTo>
                        <a:cubicBezTo>
                          <a:pt x="11806592" y="864302"/>
                          <a:pt x="11576560" y="967038"/>
                          <a:pt x="11712171" y="1015995"/>
                        </a:cubicBezTo>
                        <a:cubicBezTo>
                          <a:pt x="11872925" y="1075632"/>
                          <a:pt x="11169109" y="1083814"/>
                          <a:pt x="10568477" y="1219200"/>
                        </a:cubicBezTo>
                        <a:cubicBezTo>
                          <a:pt x="10318700" y="1244273"/>
                          <a:pt x="9983345" y="1204325"/>
                          <a:pt x="9804023" y="1219200"/>
                        </a:cubicBezTo>
                        <a:cubicBezTo>
                          <a:pt x="9650205" y="1307433"/>
                          <a:pt x="9217899" y="1131263"/>
                          <a:pt x="8756824" y="1219200"/>
                        </a:cubicBezTo>
                        <a:cubicBezTo>
                          <a:pt x="8328245" y="1212059"/>
                          <a:pt x="7852088" y="1226211"/>
                          <a:pt x="7521130" y="1219200"/>
                        </a:cubicBezTo>
                        <a:cubicBezTo>
                          <a:pt x="7158774" y="1246369"/>
                          <a:pt x="6784108" y="1283900"/>
                          <a:pt x="6473931" y="1219200"/>
                        </a:cubicBezTo>
                        <a:cubicBezTo>
                          <a:pt x="6099905" y="1201594"/>
                          <a:pt x="5670245" y="1147456"/>
                          <a:pt x="5332486" y="1219200"/>
                        </a:cubicBezTo>
                        <a:cubicBezTo>
                          <a:pt x="5002952" y="1298915"/>
                          <a:pt x="4544213" y="1241711"/>
                          <a:pt x="4191040" y="1219200"/>
                        </a:cubicBezTo>
                        <a:cubicBezTo>
                          <a:pt x="3916582" y="1258656"/>
                          <a:pt x="3565433" y="1273759"/>
                          <a:pt x="2955346" y="1219200"/>
                        </a:cubicBezTo>
                        <a:cubicBezTo>
                          <a:pt x="2342441" y="1181219"/>
                          <a:pt x="1631800" y="1134237"/>
                          <a:pt x="1143693" y="1219200"/>
                        </a:cubicBezTo>
                        <a:cubicBezTo>
                          <a:pt x="490987" y="1211062"/>
                          <a:pt x="13978" y="1145713"/>
                          <a:pt x="0" y="1015995"/>
                        </a:cubicBezTo>
                        <a:cubicBezTo>
                          <a:pt x="-53180" y="989912"/>
                          <a:pt x="64183" y="933645"/>
                          <a:pt x="0" y="877821"/>
                        </a:cubicBezTo>
                        <a:cubicBezTo>
                          <a:pt x="-45232" y="817370"/>
                          <a:pt x="32090" y="749816"/>
                          <a:pt x="0" y="715262"/>
                        </a:cubicBezTo>
                        <a:cubicBezTo>
                          <a:pt x="-30701" y="689722"/>
                          <a:pt x="28735" y="635678"/>
                          <a:pt x="0" y="568960"/>
                        </a:cubicBezTo>
                        <a:cubicBezTo>
                          <a:pt x="-43408" y="491492"/>
                          <a:pt x="55552" y="497368"/>
                          <a:pt x="0" y="414529"/>
                        </a:cubicBezTo>
                        <a:cubicBezTo>
                          <a:pt x="-51920" y="331135"/>
                          <a:pt x="51137" y="249943"/>
                          <a:pt x="0" y="203204"/>
                        </a:cubicBezTo>
                        <a:close/>
                      </a:path>
                      <a:path w="11712171" h="1219200" stroke="0" extrusionOk="0">
                        <a:moveTo>
                          <a:pt x="0" y="203204"/>
                        </a:moveTo>
                        <a:cubicBezTo>
                          <a:pt x="-19148" y="201432"/>
                          <a:pt x="526298" y="-147095"/>
                          <a:pt x="1143693" y="0"/>
                        </a:cubicBezTo>
                        <a:cubicBezTo>
                          <a:pt x="1444781" y="-75039"/>
                          <a:pt x="1854108" y="-13575"/>
                          <a:pt x="2379387" y="0"/>
                        </a:cubicBezTo>
                        <a:cubicBezTo>
                          <a:pt x="2589631" y="-19675"/>
                          <a:pt x="2713841" y="56855"/>
                          <a:pt x="2923930" y="0"/>
                        </a:cubicBezTo>
                        <a:cubicBezTo>
                          <a:pt x="3134019" y="-56855"/>
                          <a:pt x="3295277" y="10066"/>
                          <a:pt x="3426586" y="0"/>
                        </a:cubicBezTo>
                        <a:cubicBezTo>
                          <a:pt x="3589646" y="-33641"/>
                          <a:pt x="3675533" y="34662"/>
                          <a:pt x="3826126" y="0"/>
                        </a:cubicBezTo>
                        <a:cubicBezTo>
                          <a:pt x="3976719" y="-34662"/>
                          <a:pt x="4053566" y="1050"/>
                          <a:pt x="4225667" y="0"/>
                        </a:cubicBezTo>
                        <a:cubicBezTo>
                          <a:pt x="4397768" y="-1050"/>
                          <a:pt x="4449945" y="29897"/>
                          <a:pt x="4662278" y="0"/>
                        </a:cubicBezTo>
                        <a:cubicBezTo>
                          <a:pt x="5087614" y="-2693"/>
                          <a:pt x="5109275" y="16070"/>
                          <a:pt x="5426734" y="0"/>
                        </a:cubicBezTo>
                        <a:cubicBezTo>
                          <a:pt x="5754894" y="-11809"/>
                          <a:pt x="6166655" y="-84233"/>
                          <a:pt x="6473931" y="0"/>
                        </a:cubicBezTo>
                        <a:cubicBezTo>
                          <a:pt x="6841985" y="-14920"/>
                          <a:pt x="7154843" y="102364"/>
                          <a:pt x="7709625" y="0"/>
                        </a:cubicBezTo>
                        <a:cubicBezTo>
                          <a:pt x="8208799" y="-36573"/>
                          <a:pt x="8280529" y="-11661"/>
                          <a:pt x="8662576" y="0"/>
                        </a:cubicBezTo>
                        <a:cubicBezTo>
                          <a:pt x="9020731" y="-18479"/>
                          <a:pt x="9156166" y="16778"/>
                          <a:pt x="9615526" y="0"/>
                        </a:cubicBezTo>
                        <a:cubicBezTo>
                          <a:pt x="10077778" y="-14404"/>
                          <a:pt x="10118055" y="27056"/>
                          <a:pt x="10568477" y="0"/>
                        </a:cubicBezTo>
                        <a:cubicBezTo>
                          <a:pt x="11244088" y="-3923"/>
                          <a:pt x="11727019" y="78759"/>
                          <a:pt x="11712171" y="203204"/>
                        </a:cubicBezTo>
                        <a:cubicBezTo>
                          <a:pt x="11783263" y="270256"/>
                          <a:pt x="11680858" y="304663"/>
                          <a:pt x="11712171" y="373890"/>
                        </a:cubicBezTo>
                        <a:cubicBezTo>
                          <a:pt x="11745113" y="461028"/>
                          <a:pt x="11633374" y="447161"/>
                          <a:pt x="11712171" y="520192"/>
                        </a:cubicBezTo>
                        <a:cubicBezTo>
                          <a:pt x="11778331" y="573102"/>
                          <a:pt x="11699591" y="602695"/>
                          <a:pt x="11712171" y="690879"/>
                        </a:cubicBezTo>
                        <a:cubicBezTo>
                          <a:pt x="11697135" y="771819"/>
                          <a:pt x="11652891" y="802626"/>
                          <a:pt x="11712171" y="869693"/>
                        </a:cubicBezTo>
                        <a:cubicBezTo>
                          <a:pt x="11780511" y="954646"/>
                          <a:pt x="11676351" y="976177"/>
                          <a:pt x="11712171" y="1015995"/>
                        </a:cubicBezTo>
                        <a:cubicBezTo>
                          <a:pt x="11719276" y="1125753"/>
                          <a:pt x="11128725" y="1222527"/>
                          <a:pt x="10568477" y="1219200"/>
                        </a:cubicBezTo>
                        <a:cubicBezTo>
                          <a:pt x="10369694" y="1217008"/>
                          <a:pt x="10063326" y="1226681"/>
                          <a:pt x="9615526" y="1219200"/>
                        </a:cubicBezTo>
                        <a:cubicBezTo>
                          <a:pt x="9160128" y="1229716"/>
                          <a:pt x="9134059" y="1204468"/>
                          <a:pt x="8851072" y="1219200"/>
                        </a:cubicBezTo>
                        <a:cubicBezTo>
                          <a:pt x="8570381" y="1249681"/>
                          <a:pt x="8226924" y="1256814"/>
                          <a:pt x="8086618" y="1219200"/>
                        </a:cubicBezTo>
                        <a:cubicBezTo>
                          <a:pt x="7810905" y="1160870"/>
                          <a:pt x="7420616" y="1149090"/>
                          <a:pt x="6850924" y="1219200"/>
                        </a:cubicBezTo>
                        <a:cubicBezTo>
                          <a:pt x="6329999" y="1243790"/>
                          <a:pt x="5824015" y="1260677"/>
                          <a:pt x="5615230" y="1219200"/>
                        </a:cubicBezTo>
                        <a:cubicBezTo>
                          <a:pt x="5352856" y="1225860"/>
                          <a:pt x="5034333" y="1209470"/>
                          <a:pt x="4850776" y="1219200"/>
                        </a:cubicBezTo>
                        <a:cubicBezTo>
                          <a:pt x="4612121" y="1261507"/>
                          <a:pt x="4199119" y="1169043"/>
                          <a:pt x="3992072" y="1219200"/>
                        </a:cubicBezTo>
                        <a:cubicBezTo>
                          <a:pt x="3801086" y="1252119"/>
                          <a:pt x="3273189" y="1267602"/>
                          <a:pt x="2850626" y="1219200"/>
                        </a:cubicBezTo>
                        <a:cubicBezTo>
                          <a:pt x="2484607" y="1166697"/>
                          <a:pt x="1936313" y="1117286"/>
                          <a:pt x="1143693" y="1219200"/>
                        </a:cubicBezTo>
                        <a:cubicBezTo>
                          <a:pt x="562665" y="1213022"/>
                          <a:pt x="-23484" y="1151337"/>
                          <a:pt x="0" y="1015995"/>
                        </a:cubicBezTo>
                        <a:cubicBezTo>
                          <a:pt x="-11405" y="974421"/>
                          <a:pt x="20601" y="898291"/>
                          <a:pt x="0" y="869693"/>
                        </a:cubicBezTo>
                        <a:cubicBezTo>
                          <a:pt x="-12375" y="863890"/>
                          <a:pt x="109926" y="782592"/>
                          <a:pt x="0" y="715262"/>
                        </a:cubicBezTo>
                        <a:cubicBezTo>
                          <a:pt x="-64935" y="669433"/>
                          <a:pt x="71202" y="590736"/>
                          <a:pt x="0" y="536448"/>
                        </a:cubicBezTo>
                        <a:cubicBezTo>
                          <a:pt x="-69983" y="496649"/>
                          <a:pt x="47615" y="415779"/>
                          <a:pt x="0" y="365762"/>
                        </a:cubicBezTo>
                        <a:cubicBezTo>
                          <a:pt x="-55065" y="303789"/>
                          <a:pt x="25535" y="249071"/>
                          <a:pt x="0" y="203204"/>
                        </a:cubicBezTo>
                        <a:close/>
                      </a:path>
                      <a:path w="11712171" h="1219200" fill="none" stroke="0" extrusionOk="0">
                        <a:moveTo>
                          <a:pt x="0" y="203204"/>
                        </a:moveTo>
                        <a:cubicBezTo>
                          <a:pt x="20776" y="236481"/>
                          <a:pt x="493862" y="-52532"/>
                          <a:pt x="1143693" y="0"/>
                        </a:cubicBezTo>
                        <a:cubicBezTo>
                          <a:pt x="1444015" y="-40546"/>
                          <a:pt x="1818134" y="-62"/>
                          <a:pt x="2379387" y="0"/>
                        </a:cubicBezTo>
                        <a:cubicBezTo>
                          <a:pt x="2462797" y="-1200"/>
                          <a:pt x="2648440" y="36881"/>
                          <a:pt x="2753969" y="0"/>
                        </a:cubicBezTo>
                        <a:cubicBezTo>
                          <a:pt x="2859498" y="-36881"/>
                          <a:pt x="2965392" y="43553"/>
                          <a:pt x="3143841" y="0"/>
                        </a:cubicBezTo>
                        <a:cubicBezTo>
                          <a:pt x="3268567" y="-27492"/>
                          <a:pt x="3366647" y="42059"/>
                          <a:pt x="3580453" y="0"/>
                        </a:cubicBezTo>
                        <a:cubicBezTo>
                          <a:pt x="3794259" y="-42059"/>
                          <a:pt x="3831766" y="46971"/>
                          <a:pt x="4017065" y="0"/>
                        </a:cubicBezTo>
                        <a:cubicBezTo>
                          <a:pt x="4202364" y="-46971"/>
                          <a:pt x="4210998" y="26889"/>
                          <a:pt x="4379535" y="0"/>
                        </a:cubicBezTo>
                        <a:cubicBezTo>
                          <a:pt x="4987849" y="-7901"/>
                          <a:pt x="4916058" y="-4042"/>
                          <a:pt x="5238239" y="0"/>
                        </a:cubicBezTo>
                        <a:cubicBezTo>
                          <a:pt x="5647407" y="15381"/>
                          <a:pt x="5967748" y="18026"/>
                          <a:pt x="6379684" y="0"/>
                        </a:cubicBezTo>
                        <a:cubicBezTo>
                          <a:pt x="6881386" y="11969"/>
                          <a:pt x="6998704" y="28109"/>
                          <a:pt x="7332635" y="0"/>
                        </a:cubicBezTo>
                        <a:cubicBezTo>
                          <a:pt x="7667352" y="-1317"/>
                          <a:pt x="8071909" y="76104"/>
                          <a:pt x="8568329" y="0"/>
                        </a:cubicBezTo>
                        <a:cubicBezTo>
                          <a:pt x="9118113" y="-15484"/>
                          <a:pt x="9102194" y="4879"/>
                          <a:pt x="9427030" y="0"/>
                        </a:cubicBezTo>
                        <a:cubicBezTo>
                          <a:pt x="9777539" y="43426"/>
                          <a:pt x="10094558" y="73819"/>
                          <a:pt x="10568477" y="0"/>
                        </a:cubicBezTo>
                        <a:cubicBezTo>
                          <a:pt x="11126229" y="-36267"/>
                          <a:pt x="11763233" y="98973"/>
                          <a:pt x="11712171" y="203204"/>
                        </a:cubicBezTo>
                        <a:cubicBezTo>
                          <a:pt x="11765227" y="258047"/>
                          <a:pt x="11614486" y="282528"/>
                          <a:pt x="11712171" y="357634"/>
                        </a:cubicBezTo>
                        <a:cubicBezTo>
                          <a:pt x="11785235" y="414121"/>
                          <a:pt x="11600648" y="481274"/>
                          <a:pt x="11712171" y="520192"/>
                        </a:cubicBezTo>
                        <a:cubicBezTo>
                          <a:pt x="11802964" y="565976"/>
                          <a:pt x="11710766" y="652913"/>
                          <a:pt x="11712171" y="690879"/>
                        </a:cubicBezTo>
                        <a:cubicBezTo>
                          <a:pt x="11704386" y="723549"/>
                          <a:pt x="11625682" y="747872"/>
                          <a:pt x="11712171" y="829053"/>
                        </a:cubicBezTo>
                        <a:cubicBezTo>
                          <a:pt x="11799223" y="881862"/>
                          <a:pt x="11599011" y="961438"/>
                          <a:pt x="11712171" y="1015995"/>
                        </a:cubicBezTo>
                        <a:cubicBezTo>
                          <a:pt x="11781101" y="1160073"/>
                          <a:pt x="11218865" y="1332289"/>
                          <a:pt x="10568477" y="1219200"/>
                        </a:cubicBezTo>
                        <a:cubicBezTo>
                          <a:pt x="10312859" y="1234180"/>
                          <a:pt x="10025848" y="1222952"/>
                          <a:pt x="9804023" y="1219200"/>
                        </a:cubicBezTo>
                        <a:cubicBezTo>
                          <a:pt x="9594470" y="1257131"/>
                          <a:pt x="9233633" y="1151135"/>
                          <a:pt x="8756824" y="1219200"/>
                        </a:cubicBezTo>
                        <a:cubicBezTo>
                          <a:pt x="8342207" y="1233430"/>
                          <a:pt x="7720186" y="1218999"/>
                          <a:pt x="7521130" y="1219200"/>
                        </a:cubicBezTo>
                        <a:cubicBezTo>
                          <a:pt x="7252876" y="1227422"/>
                          <a:pt x="6778860" y="1159573"/>
                          <a:pt x="6473931" y="1219200"/>
                        </a:cubicBezTo>
                        <a:cubicBezTo>
                          <a:pt x="6146899" y="1299955"/>
                          <a:pt x="5738711" y="1228290"/>
                          <a:pt x="5332486" y="1219200"/>
                        </a:cubicBezTo>
                        <a:cubicBezTo>
                          <a:pt x="4947337" y="1251974"/>
                          <a:pt x="4503956" y="1144662"/>
                          <a:pt x="4191040" y="1219200"/>
                        </a:cubicBezTo>
                        <a:cubicBezTo>
                          <a:pt x="3861899" y="1308194"/>
                          <a:pt x="3564502" y="1202428"/>
                          <a:pt x="2955346" y="1219200"/>
                        </a:cubicBezTo>
                        <a:cubicBezTo>
                          <a:pt x="2254796" y="1212619"/>
                          <a:pt x="1596967" y="1266477"/>
                          <a:pt x="1143693" y="1219200"/>
                        </a:cubicBezTo>
                        <a:cubicBezTo>
                          <a:pt x="490083" y="1236191"/>
                          <a:pt x="55898" y="1131261"/>
                          <a:pt x="0" y="1015995"/>
                        </a:cubicBezTo>
                        <a:cubicBezTo>
                          <a:pt x="-40593" y="980812"/>
                          <a:pt x="47642" y="943053"/>
                          <a:pt x="0" y="877821"/>
                        </a:cubicBezTo>
                        <a:cubicBezTo>
                          <a:pt x="-37756" y="826450"/>
                          <a:pt x="19344" y="750346"/>
                          <a:pt x="0" y="715262"/>
                        </a:cubicBezTo>
                        <a:cubicBezTo>
                          <a:pt x="-28041" y="680104"/>
                          <a:pt x="24033" y="632706"/>
                          <a:pt x="0" y="568960"/>
                        </a:cubicBezTo>
                        <a:cubicBezTo>
                          <a:pt x="-40951" y="481320"/>
                          <a:pt x="59603" y="486764"/>
                          <a:pt x="0" y="414529"/>
                        </a:cubicBezTo>
                        <a:cubicBezTo>
                          <a:pt x="-55738" y="331125"/>
                          <a:pt x="54990" y="249739"/>
                          <a:pt x="0" y="20320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quan</a:t>
            </a:r>
            <a:r>
              <a:rPr lang="en-US" sz="3200" dirty="0">
                <a:solidFill>
                  <a:srgbClr val="002060"/>
                </a:solidFill>
              </a:rPr>
              <a:t> </a:t>
            </a:r>
            <a:r>
              <a:rPr lang="en-US" sz="3200" dirty="0" err="1">
                <a:solidFill>
                  <a:srgbClr val="002060"/>
                </a:solidFill>
              </a:rPr>
              <a:t>sát</a:t>
            </a:r>
            <a:r>
              <a:rPr lang="en-US" sz="3200" dirty="0">
                <a:solidFill>
                  <a:srgbClr val="002060"/>
                </a:solidFill>
              </a:rPr>
              <a:t> </a:t>
            </a:r>
            <a:r>
              <a:rPr lang="en-US" sz="3200" dirty="0" err="1">
                <a:solidFill>
                  <a:srgbClr val="002060"/>
                </a:solidFill>
              </a:rPr>
              <a:t>tranh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biết</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tình</a:t>
            </a:r>
            <a:r>
              <a:rPr lang="en-US" sz="3200" dirty="0">
                <a:solidFill>
                  <a:srgbClr val="002060"/>
                </a:solidFill>
              </a:rPr>
              <a:t> </a:t>
            </a:r>
            <a:r>
              <a:rPr lang="en-US" sz="3200" dirty="0" err="1">
                <a:solidFill>
                  <a:srgbClr val="002060"/>
                </a:solidFill>
              </a:rPr>
              <a:t>huống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dẫn</a:t>
            </a:r>
            <a:r>
              <a:rPr lang="en-US" sz="3200" dirty="0">
                <a:solidFill>
                  <a:srgbClr val="002060"/>
                </a:solidFill>
              </a:rPr>
              <a:t> </a:t>
            </a:r>
            <a:r>
              <a:rPr lang="en-US" sz="3200" dirty="0" err="1">
                <a:solidFill>
                  <a:srgbClr val="002060"/>
                </a:solidFill>
              </a:rPr>
              <a:t>tới</a:t>
            </a:r>
            <a:r>
              <a:rPr lang="en-US" sz="3200" dirty="0">
                <a:solidFill>
                  <a:srgbClr val="002060"/>
                </a:solidFill>
              </a:rPr>
              <a:t> </a:t>
            </a:r>
            <a:r>
              <a:rPr lang="en-US" sz="3200" dirty="0" err="1">
                <a:solidFill>
                  <a:srgbClr val="002060"/>
                </a:solidFill>
              </a:rPr>
              <a:t>điện</a:t>
            </a:r>
            <a:r>
              <a:rPr lang="en-US" sz="3200" dirty="0">
                <a:solidFill>
                  <a:srgbClr val="002060"/>
                </a:solidFill>
              </a:rPr>
              <a:t> </a:t>
            </a:r>
            <a:r>
              <a:rPr lang="en-US" sz="3200" dirty="0" err="1">
                <a:solidFill>
                  <a:srgbClr val="002060"/>
                </a:solidFill>
              </a:rPr>
              <a:t>giật</a:t>
            </a:r>
            <a:r>
              <a:rPr lang="en-US" sz="3200" dirty="0">
                <a:solidFill>
                  <a:srgbClr val="002060"/>
                </a:solidFill>
              </a:rPr>
              <a:t>.</a:t>
            </a:r>
            <a:endParaRPr kumimoji="0" lang="en-US" b="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264855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P spid="20"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304" y="2167151"/>
            <a:ext cx="4342707" cy="4525362"/>
          </a:xfrm>
          <a:prstGeom prst="rect">
            <a:avLst/>
          </a:prstGeom>
        </p:spPr>
      </p:pic>
      <p:pic>
        <p:nvPicPr>
          <p:cNvPr id="15" name="Picture 14">
            <a:extLst>
              <a:ext uri="{FF2B5EF4-FFF2-40B4-BE49-F238E27FC236}">
                <a16:creationId xmlns:a16="http://schemas.microsoft.com/office/drawing/2014/main" id="{1E4883C5-0253-48CE-A872-0160DFD69B94}"/>
              </a:ext>
            </a:extLst>
          </p:cNvPr>
          <p:cNvPicPr>
            <a:picLocks noChangeAspect="1"/>
          </p:cNvPicPr>
          <p:nvPr/>
        </p:nvPicPr>
        <p:blipFill>
          <a:blip r:embed="rId4"/>
          <a:stretch>
            <a:fillRect/>
          </a:stretch>
        </p:blipFill>
        <p:spPr>
          <a:xfrm>
            <a:off x="1379096" y="610348"/>
            <a:ext cx="1652159" cy="1658256"/>
          </a:xfrm>
          <a:prstGeom prst="rect">
            <a:avLst/>
          </a:prstGeom>
        </p:spPr>
      </p:pic>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sp>
        <p:nvSpPr>
          <p:cNvPr id="2" name="Rectangle: Rounded Corners 1">
            <a:extLst>
              <a:ext uri="{FF2B5EF4-FFF2-40B4-BE49-F238E27FC236}">
                <a16:creationId xmlns:a16="http://schemas.microsoft.com/office/drawing/2014/main" id="{0C2E66B7-7439-015C-C298-4865E8BF5561}"/>
              </a:ext>
            </a:extLst>
          </p:cNvPr>
          <p:cNvSpPr/>
          <p:nvPr/>
        </p:nvSpPr>
        <p:spPr>
          <a:xfrm>
            <a:off x="4419600" y="1715899"/>
            <a:ext cx="6441440" cy="1738501"/>
          </a:xfrm>
          <a:custGeom>
            <a:avLst/>
            <a:gdLst>
              <a:gd name="connsiteX0" fmla="*/ 0 w 6441440"/>
              <a:gd name="connsiteY0" fmla="*/ 289756 h 1738501"/>
              <a:gd name="connsiteX1" fmla="*/ 289756 w 6441440"/>
              <a:gd name="connsiteY1" fmla="*/ 0 h 1738501"/>
              <a:gd name="connsiteX2" fmla="*/ 875949 w 6441440"/>
              <a:gd name="connsiteY2" fmla="*/ 0 h 1738501"/>
              <a:gd name="connsiteX3" fmla="*/ 1344903 w 6441440"/>
              <a:gd name="connsiteY3" fmla="*/ 0 h 1738501"/>
              <a:gd name="connsiteX4" fmla="*/ 1872477 w 6441440"/>
              <a:gd name="connsiteY4" fmla="*/ 0 h 1738501"/>
              <a:gd name="connsiteX5" fmla="*/ 2575908 w 6441440"/>
              <a:gd name="connsiteY5" fmla="*/ 0 h 1738501"/>
              <a:gd name="connsiteX6" fmla="*/ 3162101 w 6441440"/>
              <a:gd name="connsiteY6" fmla="*/ 0 h 1738501"/>
              <a:gd name="connsiteX7" fmla="*/ 3572436 w 6441440"/>
              <a:gd name="connsiteY7" fmla="*/ 0 h 1738501"/>
              <a:gd name="connsiteX8" fmla="*/ 4275867 w 6441440"/>
              <a:gd name="connsiteY8" fmla="*/ 0 h 1738501"/>
              <a:gd name="connsiteX9" fmla="*/ 4744821 w 6441440"/>
              <a:gd name="connsiteY9" fmla="*/ 0 h 1738501"/>
              <a:gd name="connsiteX10" fmla="*/ 5389633 w 6441440"/>
              <a:gd name="connsiteY10" fmla="*/ 0 h 1738501"/>
              <a:gd name="connsiteX11" fmla="*/ 6151684 w 6441440"/>
              <a:gd name="connsiteY11" fmla="*/ 0 h 1738501"/>
              <a:gd name="connsiteX12" fmla="*/ 6441440 w 6441440"/>
              <a:gd name="connsiteY12" fmla="*/ 289756 h 1738501"/>
              <a:gd name="connsiteX13" fmla="*/ 6441440 w 6441440"/>
              <a:gd name="connsiteY13" fmla="*/ 846071 h 1738501"/>
              <a:gd name="connsiteX14" fmla="*/ 6441440 w 6441440"/>
              <a:gd name="connsiteY14" fmla="*/ 1448745 h 1738501"/>
              <a:gd name="connsiteX15" fmla="*/ 6151684 w 6441440"/>
              <a:gd name="connsiteY15" fmla="*/ 1738501 h 1738501"/>
              <a:gd name="connsiteX16" fmla="*/ 5506872 w 6441440"/>
              <a:gd name="connsiteY16" fmla="*/ 1738501 h 1738501"/>
              <a:gd name="connsiteX17" fmla="*/ 5096537 w 6441440"/>
              <a:gd name="connsiteY17" fmla="*/ 1738501 h 1738501"/>
              <a:gd name="connsiteX18" fmla="*/ 4510344 w 6441440"/>
              <a:gd name="connsiteY18" fmla="*/ 1738501 h 1738501"/>
              <a:gd name="connsiteX19" fmla="*/ 3806913 w 6441440"/>
              <a:gd name="connsiteY19" fmla="*/ 1738501 h 1738501"/>
              <a:gd name="connsiteX20" fmla="*/ 3396578 w 6441440"/>
              <a:gd name="connsiteY20" fmla="*/ 1738501 h 1738501"/>
              <a:gd name="connsiteX21" fmla="*/ 2927624 w 6441440"/>
              <a:gd name="connsiteY21" fmla="*/ 1738501 h 1738501"/>
              <a:gd name="connsiteX22" fmla="*/ 2341431 w 6441440"/>
              <a:gd name="connsiteY22" fmla="*/ 1738501 h 1738501"/>
              <a:gd name="connsiteX23" fmla="*/ 1755238 w 6441440"/>
              <a:gd name="connsiteY23" fmla="*/ 1738501 h 1738501"/>
              <a:gd name="connsiteX24" fmla="*/ 1286284 w 6441440"/>
              <a:gd name="connsiteY24" fmla="*/ 1738501 h 1738501"/>
              <a:gd name="connsiteX25" fmla="*/ 289756 w 6441440"/>
              <a:gd name="connsiteY25" fmla="*/ 1738501 h 1738501"/>
              <a:gd name="connsiteX26" fmla="*/ 0 w 6441440"/>
              <a:gd name="connsiteY26" fmla="*/ 1448745 h 1738501"/>
              <a:gd name="connsiteX27" fmla="*/ 0 w 6441440"/>
              <a:gd name="connsiteY27" fmla="*/ 846071 h 1738501"/>
              <a:gd name="connsiteX28" fmla="*/ 0 w 6441440"/>
              <a:gd name="connsiteY28" fmla="*/ 289756 h 173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1440" h="1738501" fill="none" extrusionOk="0">
                <a:moveTo>
                  <a:pt x="0" y="289756"/>
                </a:moveTo>
                <a:cubicBezTo>
                  <a:pt x="-7036" y="119901"/>
                  <a:pt x="146043" y="41604"/>
                  <a:pt x="289756" y="0"/>
                </a:cubicBezTo>
                <a:cubicBezTo>
                  <a:pt x="501228" y="-11515"/>
                  <a:pt x="731172" y="6405"/>
                  <a:pt x="875949" y="0"/>
                </a:cubicBezTo>
                <a:cubicBezTo>
                  <a:pt x="1020726" y="-6405"/>
                  <a:pt x="1139074" y="23011"/>
                  <a:pt x="1344903" y="0"/>
                </a:cubicBezTo>
                <a:cubicBezTo>
                  <a:pt x="1550732" y="-23011"/>
                  <a:pt x="1617442" y="12254"/>
                  <a:pt x="1872477" y="0"/>
                </a:cubicBezTo>
                <a:cubicBezTo>
                  <a:pt x="2127512" y="-12254"/>
                  <a:pt x="2385174" y="43197"/>
                  <a:pt x="2575908" y="0"/>
                </a:cubicBezTo>
                <a:cubicBezTo>
                  <a:pt x="2766642" y="-43197"/>
                  <a:pt x="2963229" y="34488"/>
                  <a:pt x="3162101" y="0"/>
                </a:cubicBezTo>
                <a:cubicBezTo>
                  <a:pt x="3360973" y="-34488"/>
                  <a:pt x="3462352" y="23102"/>
                  <a:pt x="3572436" y="0"/>
                </a:cubicBezTo>
                <a:cubicBezTo>
                  <a:pt x="3682520" y="-23102"/>
                  <a:pt x="4081721" y="68143"/>
                  <a:pt x="4275867" y="0"/>
                </a:cubicBezTo>
                <a:cubicBezTo>
                  <a:pt x="4470013" y="-68143"/>
                  <a:pt x="4567882" y="13665"/>
                  <a:pt x="4744821" y="0"/>
                </a:cubicBezTo>
                <a:cubicBezTo>
                  <a:pt x="4921760" y="-13665"/>
                  <a:pt x="5165715" y="50312"/>
                  <a:pt x="5389633" y="0"/>
                </a:cubicBezTo>
                <a:cubicBezTo>
                  <a:pt x="5613551" y="-50312"/>
                  <a:pt x="5826188" y="9961"/>
                  <a:pt x="6151684" y="0"/>
                </a:cubicBezTo>
                <a:cubicBezTo>
                  <a:pt x="6285957" y="18518"/>
                  <a:pt x="6451042" y="116948"/>
                  <a:pt x="6441440" y="289756"/>
                </a:cubicBezTo>
                <a:cubicBezTo>
                  <a:pt x="6442208" y="532258"/>
                  <a:pt x="6379513" y="710293"/>
                  <a:pt x="6441440" y="846071"/>
                </a:cubicBezTo>
                <a:cubicBezTo>
                  <a:pt x="6503367" y="981849"/>
                  <a:pt x="6414444" y="1194376"/>
                  <a:pt x="6441440" y="1448745"/>
                </a:cubicBezTo>
                <a:cubicBezTo>
                  <a:pt x="6455057" y="1590959"/>
                  <a:pt x="6270584" y="1731244"/>
                  <a:pt x="6151684" y="1738501"/>
                </a:cubicBezTo>
                <a:cubicBezTo>
                  <a:pt x="5926426" y="1776978"/>
                  <a:pt x="5716395" y="1683929"/>
                  <a:pt x="5506872" y="1738501"/>
                </a:cubicBezTo>
                <a:cubicBezTo>
                  <a:pt x="5297349" y="1793073"/>
                  <a:pt x="5290874" y="1692827"/>
                  <a:pt x="5096537" y="1738501"/>
                </a:cubicBezTo>
                <a:cubicBezTo>
                  <a:pt x="4902200" y="1784175"/>
                  <a:pt x="4733720" y="1675158"/>
                  <a:pt x="4510344" y="1738501"/>
                </a:cubicBezTo>
                <a:cubicBezTo>
                  <a:pt x="4286968" y="1801844"/>
                  <a:pt x="4009288" y="1693717"/>
                  <a:pt x="3806913" y="1738501"/>
                </a:cubicBezTo>
                <a:cubicBezTo>
                  <a:pt x="3604538" y="1783285"/>
                  <a:pt x="3597763" y="1720752"/>
                  <a:pt x="3396578" y="1738501"/>
                </a:cubicBezTo>
                <a:cubicBezTo>
                  <a:pt x="3195393" y="1756250"/>
                  <a:pt x="3082745" y="1699339"/>
                  <a:pt x="2927624" y="1738501"/>
                </a:cubicBezTo>
                <a:cubicBezTo>
                  <a:pt x="2772503" y="1777663"/>
                  <a:pt x="2632439" y="1695730"/>
                  <a:pt x="2341431" y="1738501"/>
                </a:cubicBezTo>
                <a:cubicBezTo>
                  <a:pt x="2050423" y="1781272"/>
                  <a:pt x="1966441" y="1708408"/>
                  <a:pt x="1755238" y="1738501"/>
                </a:cubicBezTo>
                <a:cubicBezTo>
                  <a:pt x="1544035" y="1768594"/>
                  <a:pt x="1414540" y="1686268"/>
                  <a:pt x="1286284" y="1738501"/>
                </a:cubicBezTo>
                <a:cubicBezTo>
                  <a:pt x="1158028" y="1790734"/>
                  <a:pt x="737477" y="1705571"/>
                  <a:pt x="289756" y="1738501"/>
                </a:cubicBezTo>
                <a:cubicBezTo>
                  <a:pt x="130168" y="1720218"/>
                  <a:pt x="17518" y="1594527"/>
                  <a:pt x="0" y="1448745"/>
                </a:cubicBezTo>
                <a:cubicBezTo>
                  <a:pt x="-28740" y="1181910"/>
                  <a:pt x="40663" y="1137660"/>
                  <a:pt x="0" y="846071"/>
                </a:cubicBezTo>
                <a:cubicBezTo>
                  <a:pt x="-40663" y="554482"/>
                  <a:pt x="39068" y="536976"/>
                  <a:pt x="0" y="289756"/>
                </a:cubicBezTo>
                <a:close/>
              </a:path>
              <a:path w="6441440" h="1738501" stroke="0" extrusionOk="0">
                <a:moveTo>
                  <a:pt x="0" y="289756"/>
                </a:moveTo>
                <a:cubicBezTo>
                  <a:pt x="-1340" y="157406"/>
                  <a:pt x="145477" y="-9298"/>
                  <a:pt x="289756" y="0"/>
                </a:cubicBezTo>
                <a:cubicBezTo>
                  <a:pt x="412287" y="-31250"/>
                  <a:pt x="752070" y="64464"/>
                  <a:pt x="875949" y="0"/>
                </a:cubicBezTo>
                <a:cubicBezTo>
                  <a:pt x="999828" y="-64464"/>
                  <a:pt x="1179613" y="17805"/>
                  <a:pt x="1286284" y="0"/>
                </a:cubicBezTo>
                <a:cubicBezTo>
                  <a:pt x="1392955" y="-17805"/>
                  <a:pt x="1690773" y="76126"/>
                  <a:pt x="1931096" y="0"/>
                </a:cubicBezTo>
                <a:cubicBezTo>
                  <a:pt x="2171419" y="-76126"/>
                  <a:pt x="2348745" y="6537"/>
                  <a:pt x="2575908" y="0"/>
                </a:cubicBezTo>
                <a:cubicBezTo>
                  <a:pt x="2803071" y="-6537"/>
                  <a:pt x="2817266" y="55427"/>
                  <a:pt x="3044862" y="0"/>
                </a:cubicBezTo>
                <a:cubicBezTo>
                  <a:pt x="3272458" y="-55427"/>
                  <a:pt x="3342171" y="36804"/>
                  <a:pt x="3513816" y="0"/>
                </a:cubicBezTo>
                <a:cubicBezTo>
                  <a:pt x="3685461" y="-36804"/>
                  <a:pt x="3913631" y="6065"/>
                  <a:pt x="4158628" y="0"/>
                </a:cubicBezTo>
                <a:cubicBezTo>
                  <a:pt x="4403625" y="-6065"/>
                  <a:pt x="4589521" y="50051"/>
                  <a:pt x="4744821" y="0"/>
                </a:cubicBezTo>
                <a:cubicBezTo>
                  <a:pt x="4900121" y="-50051"/>
                  <a:pt x="5089333" y="54586"/>
                  <a:pt x="5213776" y="0"/>
                </a:cubicBezTo>
                <a:cubicBezTo>
                  <a:pt x="5338220" y="-54586"/>
                  <a:pt x="5788528" y="9864"/>
                  <a:pt x="6151684" y="0"/>
                </a:cubicBezTo>
                <a:cubicBezTo>
                  <a:pt x="6279957" y="-15363"/>
                  <a:pt x="6466398" y="119124"/>
                  <a:pt x="6441440" y="289756"/>
                </a:cubicBezTo>
                <a:cubicBezTo>
                  <a:pt x="6488687" y="422876"/>
                  <a:pt x="6402669" y="687713"/>
                  <a:pt x="6441440" y="834481"/>
                </a:cubicBezTo>
                <a:cubicBezTo>
                  <a:pt x="6480211" y="981249"/>
                  <a:pt x="6412657" y="1269190"/>
                  <a:pt x="6441440" y="1448745"/>
                </a:cubicBezTo>
                <a:cubicBezTo>
                  <a:pt x="6472601" y="1588809"/>
                  <a:pt x="6307473" y="1732685"/>
                  <a:pt x="6151684" y="1738501"/>
                </a:cubicBezTo>
                <a:cubicBezTo>
                  <a:pt x="5946125" y="1779796"/>
                  <a:pt x="5887797" y="1705786"/>
                  <a:pt x="5682730" y="1738501"/>
                </a:cubicBezTo>
                <a:cubicBezTo>
                  <a:pt x="5477663" y="1771216"/>
                  <a:pt x="5167943" y="1682017"/>
                  <a:pt x="4979298" y="1738501"/>
                </a:cubicBezTo>
                <a:cubicBezTo>
                  <a:pt x="4790653" y="1794985"/>
                  <a:pt x="4610916" y="1667426"/>
                  <a:pt x="4334486" y="1738501"/>
                </a:cubicBezTo>
                <a:cubicBezTo>
                  <a:pt x="4058056" y="1809576"/>
                  <a:pt x="3926761" y="1730810"/>
                  <a:pt x="3748294" y="1738501"/>
                </a:cubicBezTo>
                <a:cubicBezTo>
                  <a:pt x="3569827" y="1746192"/>
                  <a:pt x="3500498" y="1727303"/>
                  <a:pt x="3337959" y="1738501"/>
                </a:cubicBezTo>
                <a:cubicBezTo>
                  <a:pt x="3175421" y="1749699"/>
                  <a:pt x="3024466" y="1716484"/>
                  <a:pt x="2810385" y="1738501"/>
                </a:cubicBezTo>
                <a:cubicBezTo>
                  <a:pt x="2596304" y="1760518"/>
                  <a:pt x="2329774" y="1700394"/>
                  <a:pt x="2165573" y="1738501"/>
                </a:cubicBezTo>
                <a:cubicBezTo>
                  <a:pt x="2001372" y="1776608"/>
                  <a:pt x="1928383" y="1713436"/>
                  <a:pt x="1755238" y="1738501"/>
                </a:cubicBezTo>
                <a:cubicBezTo>
                  <a:pt x="1582093" y="1763566"/>
                  <a:pt x="1469162" y="1735342"/>
                  <a:pt x="1286284" y="1738501"/>
                </a:cubicBezTo>
                <a:cubicBezTo>
                  <a:pt x="1103406" y="1741660"/>
                  <a:pt x="947696" y="1721548"/>
                  <a:pt x="817330" y="1738501"/>
                </a:cubicBezTo>
                <a:cubicBezTo>
                  <a:pt x="686964" y="1755454"/>
                  <a:pt x="449357" y="1689691"/>
                  <a:pt x="289756" y="1738501"/>
                </a:cubicBezTo>
                <a:cubicBezTo>
                  <a:pt x="145540" y="1740924"/>
                  <a:pt x="-30316" y="1589030"/>
                  <a:pt x="0" y="1448745"/>
                </a:cubicBezTo>
                <a:cubicBezTo>
                  <a:pt x="-65171" y="1239755"/>
                  <a:pt x="13988" y="1017743"/>
                  <a:pt x="0" y="857661"/>
                </a:cubicBezTo>
                <a:cubicBezTo>
                  <a:pt x="-13988" y="697579"/>
                  <a:pt x="57601" y="463995"/>
                  <a:pt x="0" y="289756"/>
                </a:cubicBezTo>
                <a:close/>
              </a:path>
            </a:pathLst>
          </a:custGeom>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400" b="1" dirty="0" err="1">
                <a:solidFill>
                  <a:prstClr val="black"/>
                </a:solidFill>
              </a:rPr>
              <a:t>Em</a:t>
            </a:r>
            <a:r>
              <a:rPr lang="en-US" sz="4400" b="1" dirty="0">
                <a:solidFill>
                  <a:prstClr val="black"/>
                </a:solidFill>
              </a:rPr>
              <a:t> </a:t>
            </a:r>
            <a:r>
              <a:rPr lang="en-US" sz="4400" b="1" dirty="0" err="1">
                <a:solidFill>
                  <a:prstClr val="black"/>
                </a:solidFill>
              </a:rPr>
              <a:t>hãy</a:t>
            </a:r>
            <a:r>
              <a:rPr lang="en-US" sz="4400" b="1" dirty="0">
                <a:solidFill>
                  <a:prstClr val="black"/>
                </a:solidFill>
              </a:rPr>
              <a:t> </a:t>
            </a:r>
            <a:r>
              <a:rPr lang="en-US" sz="4400" b="1" dirty="0" err="1">
                <a:solidFill>
                  <a:prstClr val="black"/>
                </a:solidFill>
              </a:rPr>
              <a:t>nêu</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hậu</a:t>
            </a:r>
            <a:r>
              <a:rPr lang="en-US" sz="4400" b="1" dirty="0">
                <a:solidFill>
                  <a:prstClr val="black"/>
                </a:solidFill>
              </a:rPr>
              <a:t> </a:t>
            </a:r>
            <a:r>
              <a:rPr lang="en-US" sz="4400" b="1" dirty="0" err="1">
                <a:solidFill>
                  <a:prstClr val="black"/>
                </a:solidFill>
              </a:rPr>
              <a:t>quả</a:t>
            </a:r>
            <a:r>
              <a:rPr lang="en-US" sz="4400" b="1" dirty="0">
                <a:solidFill>
                  <a:prstClr val="black"/>
                </a:solidFill>
              </a:rPr>
              <a:t> </a:t>
            </a:r>
            <a:r>
              <a:rPr lang="en-US" sz="4400" b="1" dirty="0" err="1">
                <a:solidFill>
                  <a:prstClr val="black"/>
                </a:solidFill>
              </a:rPr>
              <a:t>của</a:t>
            </a:r>
            <a:r>
              <a:rPr lang="en-US" sz="4400" b="1" dirty="0">
                <a:solidFill>
                  <a:prstClr val="black"/>
                </a:solidFill>
              </a:rPr>
              <a:t> </a:t>
            </a:r>
            <a:r>
              <a:rPr lang="en-US" sz="4400" b="1" dirty="0" err="1">
                <a:solidFill>
                  <a:prstClr val="black"/>
                </a:solidFill>
              </a:rPr>
              <a:t>việc</a:t>
            </a:r>
            <a:r>
              <a:rPr lang="en-US" sz="4400" b="1" dirty="0">
                <a:solidFill>
                  <a:prstClr val="black"/>
                </a:solidFill>
              </a:rPr>
              <a:t> </a:t>
            </a:r>
            <a:r>
              <a:rPr lang="en-US" sz="4400" b="1" dirty="0" err="1">
                <a:solidFill>
                  <a:prstClr val="black"/>
                </a:solidFill>
              </a:rPr>
              <a:t>bị</a:t>
            </a:r>
            <a:r>
              <a:rPr lang="en-US" sz="4400" b="1" dirty="0">
                <a:solidFill>
                  <a:prstClr val="black"/>
                </a:solidFill>
              </a:rPr>
              <a:t> </a:t>
            </a:r>
            <a:r>
              <a:rPr lang="en-US" sz="4400" b="1" dirty="0" err="1">
                <a:solidFill>
                  <a:prstClr val="black"/>
                </a:solidFill>
              </a:rPr>
              <a:t>điện</a:t>
            </a:r>
            <a:r>
              <a:rPr lang="en-US" sz="4400" b="1" dirty="0">
                <a:solidFill>
                  <a:prstClr val="black"/>
                </a:solidFill>
              </a:rPr>
              <a:t> </a:t>
            </a:r>
            <a:r>
              <a:rPr lang="en-US" sz="4400" b="1" dirty="0" err="1">
                <a:solidFill>
                  <a:prstClr val="black"/>
                </a:solidFill>
              </a:rPr>
              <a:t>giật</a:t>
            </a:r>
            <a:r>
              <a:rPr lang="en-US" sz="4400" b="1" dirty="0">
                <a:solidFill>
                  <a:prstClr val="black"/>
                </a:solidFill>
              </a:rPr>
              <a:t>.</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48413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Chơi 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ầ</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n ngu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ồ</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C4EFC8BD-BFB2-CEB9-50AE-C09431E52DE7}"/>
              </a:ext>
            </a:extLst>
          </p:cNvPr>
          <p:cNvPicPr>
            <a:picLocks noChangeAspect="1"/>
          </p:cNvPicPr>
          <p:nvPr/>
        </p:nvPicPr>
        <p:blipFill>
          <a:blip r:embed="rId6"/>
          <a:stretch>
            <a:fillRect/>
          </a:stretch>
        </p:blipFill>
        <p:spPr>
          <a:xfrm>
            <a:off x="878561" y="2326525"/>
            <a:ext cx="6431837" cy="2651990"/>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493</Words>
  <Application>Microsoft Office PowerPoint</Application>
  <PresentationFormat>Widescreen</PresentationFormat>
  <Paragraphs>38</Paragraphs>
  <Slides>26</Slides>
  <Notes>2</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Cambria</vt:lpstr>
      <vt:lpstr>Times New Roman</vt:lpstr>
      <vt:lpstr>Wingdings</vt:lpstr>
      <vt:lpstr>Office Theme</vt:lpstr>
      <vt:lpstr>3_Office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2023-11-19T07:13:28Z</dcterms:created>
  <dcterms:modified xsi:type="dcterms:W3CDTF">2023-12-01T01:56:50Z</dcterms:modified>
</cp:coreProperties>
</file>