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1"/>
  </p:notesMasterIdLst>
  <p:sldIdLst>
    <p:sldId id="256" r:id="rId6"/>
    <p:sldId id="258" r:id="rId7"/>
    <p:sldId id="269" r:id="rId8"/>
    <p:sldId id="270" r:id="rId9"/>
    <p:sldId id="271" r:id="rId10"/>
    <p:sldId id="272" r:id="rId11"/>
    <p:sldId id="273" r:id="rId12"/>
    <p:sldId id="257" r:id="rId13"/>
    <p:sldId id="320" r:id="rId14"/>
    <p:sldId id="326" r:id="rId15"/>
    <p:sldId id="327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21" r:id="rId25"/>
    <p:sldId id="280" r:id="rId26"/>
    <p:sldId id="317" r:id="rId27"/>
    <p:sldId id="318" r:id="rId28"/>
    <p:sldId id="29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43" autoAdjust="0"/>
  </p:normalViewPr>
  <p:slideViewPr>
    <p:cSldViewPr snapToGrid="0">
      <p:cViewPr>
        <p:scale>
          <a:sx n="61" d="100"/>
          <a:sy n="61" d="100"/>
        </p:scale>
        <p:origin x="-18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=""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=""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=""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=""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=""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=""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=""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=""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=""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=""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136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0.svg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27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gif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=""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=""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=""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=""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=""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=""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=""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=""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48" y="324122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87" y="3074012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=""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=""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=""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=""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=""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=""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=""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=""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=""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20 : 5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=""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=""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=""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=""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41 : 8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=""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=""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=""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=""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23 : 3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=""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=""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=""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=""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=""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=""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=""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=""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=""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=""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=""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=""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=""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=""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=""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=""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=""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=""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=""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=""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 smtClean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VẬN DỤNG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=""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=""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=""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=""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=""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=""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=""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=""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Chuẩn</a:t>
            </a:r>
            <a:r>
              <a:rPr lang="en-US" altLang="en-US" sz="4400" b="1" dirty="0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bị</a:t>
            </a:r>
            <a:r>
              <a:rPr lang="en-US" altLang="en-US" sz="4400" b="1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4400" b="1" smtClean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bài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sau: </a:t>
            </a:r>
            <a:r>
              <a:rPr lang="nl-NL" sz="4400" b="1" dirty="0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=""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=""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=""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=""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=""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=""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=""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=""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=""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=""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=""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=""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=""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=""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=""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=""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=""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1426</Words>
  <Application>Microsoft Office PowerPoint</Application>
  <PresentationFormat>Custom</PresentationFormat>
  <Paragraphs>194</Paragraphs>
  <Slides>25</Slides>
  <Notes>17</Notes>
  <HiddenSlides>0</HiddenSlides>
  <MMClips>12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2022-07-28T02:09:00Z</dcterms:created>
  <dcterms:modified xsi:type="dcterms:W3CDTF">2022-11-09T04:01:00Z</dcterms:modified>
</cp:coreProperties>
</file>