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64" r:id="rId4"/>
    <p:sldId id="367" r:id="rId5"/>
    <p:sldId id="265" r:id="rId6"/>
    <p:sldId id="355" r:id="rId7"/>
    <p:sldId id="344" r:id="rId8"/>
    <p:sldId id="368" r:id="rId9"/>
    <p:sldId id="345" r:id="rId10"/>
    <p:sldId id="369" r:id="rId11"/>
    <p:sldId id="370" r:id="rId12"/>
    <p:sldId id="8629" r:id="rId13"/>
    <p:sldId id="8630" r:id="rId14"/>
    <p:sldId id="8625" r:id="rId15"/>
    <p:sldId id="493" r:id="rId16"/>
    <p:sldId id="8631" r:id="rId17"/>
    <p:sldId id="337"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A5C4D-238D-49B3-9DFD-55015589843A}"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DCBF8-B19C-4F1B-B6DC-E68663A83623}" type="slidenum">
              <a:rPr lang="en-US" smtClean="0"/>
              <a:t>‹#›</a:t>
            </a:fld>
            <a:endParaRPr lang="en-US"/>
          </a:p>
        </p:txBody>
      </p:sp>
    </p:spTree>
    <p:extLst>
      <p:ext uri="{BB962C8B-B14F-4D97-AF65-F5344CB8AC3E}">
        <p14:creationId xmlns:p14="http://schemas.microsoft.com/office/powerpoint/2010/main" val="27562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787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0395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876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512766" y="5320780"/>
            <a:ext cx="1502740" cy="134700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7" name="Google Shape;767;p18"/>
          <p:cNvGrpSpPr/>
          <p:nvPr/>
        </p:nvGrpSpPr>
        <p:grpSpPr>
          <a:xfrm rot="8099880">
            <a:off x="20885" y="70355"/>
            <a:ext cx="874835" cy="771231"/>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8" name="Google Shape;778;p18"/>
          <p:cNvGrpSpPr/>
          <p:nvPr/>
        </p:nvGrpSpPr>
        <p:grpSpPr>
          <a:xfrm>
            <a:off x="9484203" y="-240769"/>
            <a:ext cx="2829184" cy="188612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 name="Google Shape;786;p18"/>
          <p:cNvGrpSpPr/>
          <p:nvPr/>
        </p:nvGrpSpPr>
        <p:grpSpPr>
          <a:xfrm>
            <a:off x="11285268" y="4125727"/>
            <a:ext cx="1703989" cy="1347004"/>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 name="Google Shape;795;p18"/>
          <p:cNvGrpSpPr/>
          <p:nvPr/>
        </p:nvGrpSpPr>
        <p:grpSpPr>
          <a:xfrm rot="10800000">
            <a:off x="4769510" y="-342358"/>
            <a:ext cx="2120540" cy="924348"/>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9043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929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852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42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478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822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2250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0542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9511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6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546789" y="221300"/>
            <a:ext cx="1367964"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61" name="Google Shape;861;p20"/>
          <p:cNvGrpSpPr/>
          <p:nvPr/>
        </p:nvGrpSpPr>
        <p:grpSpPr>
          <a:xfrm flipH="1">
            <a:off x="9985093" y="325285"/>
            <a:ext cx="2299111"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0" name="Google Shape;870;p20"/>
          <p:cNvGrpSpPr/>
          <p:nvPr/>
        </p:nvGrpSpPr>
        <p:grpSpPr>
          <a:xfrm rot="3617422">
            <a:off x="16721" y="6180741"/>
            <a:ext cx="852331" cy="50935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7" name="Google Shape;877;p20"/>
          <p:cNvGrpSpPr/>
          <p:nvPr/>
        </p:nvGrpSpPr>
        <p:grpSpPr>
          <a:xfrm>
            <a:off x="11316720" y="5633825"/>
            <a:ext cx="888153"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3202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4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41793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0574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22948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5/29/2024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055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7"/>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63" name="Google Shape;1463;p32"/>
          <p:cNvGrpSpPr/>
          <p:nvPr/>
        </p:nvGrpSpPr>
        <p:grpSpPr>
          <a:xfrm rot="-3617422" flipH="1">
            <a:off x="11321329"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0" name="Google Shape;1470;p32"/>
          <p:cNvGrpSpPr/>
          <p:nvPr/>
        </p:nvGrpSpPr>
        <p:grpSpPr>
          <a:xfrm flipH="1">
            <a:off x="83552" y="5593042"/>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84" name="Google Shape;1484;p32"/>
          <p:cNvGrpSpPr/>
          <p:nvPr/>
        </p:nvGrpSpPr>
        <p:grpSpPr>
          <a:xfrm rot="10800000" flipH="1">
            <a:off x="10426906" y="-295958"/>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3" name="Google Shape;1493;p32"/>
          <p:cNvGrpSpPr/>
          <p:nvPr/>
        </p:nvGrpSpPr>
        <p:grpSpPr>
          <a:xfrm rot="2839265">
            <a:off x="761753" y="-227150"/>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11084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7" y="4855416"/>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6" name="Google Shape;1506;p33"/>
          <p:cNvGrpSpPr/>
          <p:nvPr/>
        </p:nvGrpSpPr>
        <p:grpSpPr>
          <a:xfrm flipH="1">
            <a:off x="10300594" y="1443977"/>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15" name="Google Shape;1515;p33"/>
          <p:cNvGrpSpPr/>
          <p:nvPr/>
        </p:nvGrpSpPr>
        <p:grpSpPr>
          <a:xfrm flipH="1">
            <a:off x="3864681"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7" name="Google Shape;1527;p33"/>
          <p:cNvGrpSpPr/>
          <p:nvPr/>
        </p:nvGrpSpPr>
        <p:grpSpPr>
          <a:xfrm rot="615299" flipH="1">
            <a:off x="372562" y="1412125"/>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2" name="Google Shape;1552;p33"/>
          <p:cNvSpPr/>
          <p:nvPr/>
        </p:nvSpPr>
        <p:spPr>
          <a:xfrm>
            <a:off x="10043141" y="6431404"/>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4" name="Google Shape;1554;p33"/>
          <p:cNvSpPr/>
          <p:nvPr/>
        </p:nvSpPr>
        <p:spPr>
          <a:xfrm>
            <a:off x="6226152" y="6515217"/>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20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0" name="Google Shape;1570;p34"/>
          <p:cNvGrpSpPr/>
          <p:nvPr/>
        </p:nvGrpSpPr>
        <p:grpSpPr>
          <a:xfrm rot="-4477981" flipH="1">
            <a:off x="11187224"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8" name="Google Shape;1598;p34"/>
          <p:cNvGrpSpPr/>
          <p:nvPr/>
        </p:nvGrpSpPr>
        <p:grpSpPr>
          <a:xfrm rot="10800000" flipH="1">
            <a:off x="4932670"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078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25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3066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7737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5/29/2024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38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36C73BB-99C8-4C31-8316-6E3B75D8F6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43790" y="105075"/>
            <a:ext cx="1219802" cy="1219802"/>
          </a:xfrm>
          <a:prstGeom prst="rect">
            <a:avLst/>
          </a:prstGeom>
        </p:spPr>
      </p:pic>
    </p:spTree>
    <p:extLst>
      <p:ext uri="{BB962C8B-B14F-4D97-AF65-F5344CB8AC3E}">
        <p14:creationId xmlns:p14="http://schemas.microsoft.com/office/powerpoint/2010/main" val="6179139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11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3420025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em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9959" y="44934"/>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18317" y="782449"/>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Picture 1">
            <a:extLst>
              <a:ext uri="{FF2B5EF4-FFF2-40B4-BE49-F238E27FC236}">
                <a16:creationId xmlns:a16="http://schemas.microsoft.com/office/drawing/2014/main" id="{8DEB29F8-95FF-FE31-E909-2C2118873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8" y="1877302"/>
            <a:ext cx="11154609" cy="2655179"/>
          </a:xfrm>
          <a:prstGeom prst="rect">
            <a:avLst/>
          </a:prstGeom>
        </p:spPr>
      </p:pic>
      <p:pic>
        <p:nvPicPr>
          <p:cNvPr id="12" name="Picture 11">
            <a:extLst>
              <a:ext uri="{FF2B5EF4-FFF2-40B4-BE49-F238E27FC236}">
                <a16:creationId xmlns:a16="http://schemas.microsoft.com/office/drawing/2014/main" id="{8D4C1B02-64A2-452B-98B9-7C589941B9B9}"/>
              </a:ext>
            </a:extLst>
          </p:cNvPr>
          <p:cNvPicPr>
            <a:picLocks noChangeAspect="1"/>
          </p:cNvPicPr>
          <p:nvPr/>
        </p:nvPicPr>
        <p:blipFill>
          <a:blip r:embed="rId6"/>
          <a:stretch>
            <a:fillRect/>
          </a:stretch>
        </p:blipFill>
        <p:spPr>
          <a:xfrm>
            <a:off x="1644332" y="2383038"/>
            <a:ext cx="9102117" cy="2310584"/>
          </a:xfrm>
          <a:prstGeom prst="rect">
            <a:avLst/>
          </a:prstGeom>
        </p:spPr>
      </p:pic>
      <p:pic>
        <p:nvPicPr>
          <p:cNvPr id="80" name="Picture 79">
            <a:extLst>
              <a:ext uri="{FF2B5EF4-FFF2-40B4-BE49-F238E27FC236}">
                <a16:creationId xmlns:a16="http://schemas.microsoft.com/office/drawing/2014/main" id="{F59DAC80-57A2-4329-AAEE-36259BDD3924}"/>
              </a:ext>
            </a:extLst>
          </p:cNvPr>
          <p:cNvPicPr>
            <a:picLocks noChangeAspect="1"/>
          </p:cNvPicPr>
          <p:nvPr/>
        </p:nvPicPr>
        <p:blipFill>
          <a:blip r:embed="rId7"/>
          <a:stretch>
            <a:fillRect/>
          </a:stretch>
        </p:blipFill>
        <p:spPr>
          <a:xfrm>
            <a:off x="3263558" y="1057126"/>
            <a:ext cx="5468586" cy="1121761"/>
          </a:xfrm>
          <a:prstGeom prst="rect">
            <a:avLst/>
          </a:prstGeom>
        </p:spPr>
      </p:pic>
    </p:spTree>
    <p:extLst>
      <p:ext uri="{BB962C8B-B14F-4D97-AF65-F5344CB8AC3E}">
        <p14:creationId xmlns:p14="http://schemas.microsoft.com/office/powerpoint/2010/main" val="2071768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18597" y="274316"/>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thói quen không tốt ảnh hưởng đến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
        <p:nvSpPr>
          <p:cNvPr id="4" name="TextBox 3">
            <a:extLst>
              <a:ext uri="{FF2B5EF4-FFF2-40B4-BE49-F238E27FC236}">
                <a16:creationId xmlns:a16="http://schemas.microsoft.com/office/drawing/2014/main" id="{92B2A0D8-AFEE-48F9-80A2-4D89A37DB847}"/>
              </a:ext>
            </a:extLst>
          </p:cNvPr>
          <p:cNvSpPr txBox="1"/>
          <p:nvPr/>
        </p:nvSpPr>
        <p:spPr>
          <a:xfrm>
            <a:off x="6076348" y="1727730"/>
            <a:ext cx="5448300" cy="1384995"/>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libri" panose="020F0502020204030204"/>
              </a:rPr>
              <a:t>Những việc cần làm để chăm  sóc và bảo vệ cơ quan tiêu hoá, tuần hoàn, thần kinh.</a:t>
            </a:r>
            <a:endParaRPr kumimoji="0" lang="vi-VN"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pic>
        <p:nvPicPr>
          <p:cNvPr id="4" name="Picture 3">
            <a:extLst>
              <a:ext uri="{FF2B5EF4-FFF2-40B4-BE49-F238E27FC236}">
                <a16:creationId xmlns:a16="http://schemas.microsoft.com/office/drawing/2014/main" id="{80669C80-FC91-491D-8D0F-D70580B5E275}"/>
              </a:ext>
            </a:extLst>
          </p:cNvPr>
          <p:cNvPicPr>
            <a:picLocks noChangeAspect="1"/>
          </p:cNvPicPr>
          <p:nvPr/>
        </p:nvPicPr>
        <p:blipFill>
          <a:blip r:embed="rId3"/>
          <a:stretch>
            <a:fillRect/>
          </a:stretch>
        </p:blipFill>
        <p:spPr>
          <a:xfrm>
            <a:off x="1275748" y="636069"/>
            <a:ext cx="9302416" cy="531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63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117983" cy="5509200"/>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thói quen làm ảnh hưởng đến các cơ quan tiêu hóa, tuần hoàn, thần kinh: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Thức khuya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đồ chiên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Sử dụng các chất kích thích như rượu, bia,…</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chơi thể thao quá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không điều độ</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rPr>
              <a:t>………</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435191" y="702569"/>
            <a:ext cx="7372952" cy="5016758"/>
          </a:xfrm>
          <a:prstGeom prst="rect">
            <a:avLst/>
          </a:prstGeom>
          <a:noFill/>
        </p:spPr>
        <p:txBody>
          <a:bodyPr wrap="square" rtlCol="0">
            <a:spAutoFit/>
          </a:bodyPr>
          <a:lstStyle/>
          <a:p>
            <a:pPr lvl="0" algn="just"/>
            <a:r>
              <a:rPr lang="vi-VN" sz="3200" b="1" i="1" dirty="0">
                <a:solidFill>
                  <a:srgbClr val="FFFF00"/>
                </a:solidFill>
                <a:latin typeface="Calibri" panose="020F0502020204030204"/>
              </a:rPr>
              <a:t>Những việc cần làm để chăm sóc và bảo vệ cơ quan tiêu hoá, tuần hoàn, thần kinh:</a:t>
            </a:r>
            <a:endParaRPr lang="en-US" sz="3200" b="1" i="1" dirty="0">
              <a:solidFill>
                <a:srgbClr val="FFFF00"/>
              </a:solidFill>
              <a:latin typeface="Calibri" panose="020F0502020204030204"/>
            </a:endParaRPr>
          </a:p>
          <a:p>
            <a:pPr marL="457200" lvl="0" indent="-457200" algn="just">
              <a:buFont typeface="Arial" panose="020B0604020202020204" pitchFamily="34" charset="0"/>
              <a:buChar char="•"/>
            </a:pPr>
            <a:r>
              <a:rPr lang="vi-VN" sz="3200" b="1" i="1" dirty="0">
                <a:solidFill>
                  <a:prstClr val="white"/>
                </a:solidFill>
                <a:latin typeface="Calibri" panose="020F0502020204030204"/>
              </a:rPr>
              <a:t>Ngủ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nhiều rau</a:t>
            </a:r>
          </a:p>
          <a:p>
            <a:pPr marL="457200" lvl="0" indent="-457200" algn="just">
              <a:buFont typeface="Arial" panose="020B0604020202020204" pitchFamily="34" charset="0"/>
              <a:buChar char="•"/>
            </a:pPr>
            <a:r>
              <a:rPr lang="vi-VN" sz="3200" b="1" i="1" dirty="0">
                <a:solidFill>
                  <a:prstClr val="white"/>
                </a:solidFill>
                <a:latin typeface="Calibri" panose="020F0502020204030204"/>
              </a:rPr>
              <a:t>Rửa tay trước khi ăn</a:t>
            </a:r>
          </a:p>
          <a:p>
            <a:pPr marL="457200" lvl="0" indent="-457200" algn="just">
              <a:buFont typeface="Arial" panose="020B0604020202020204" pitchFamily="34" charset="0"/>
              <a:buChar char="•"/>
            </a:pPr>
            <a:r>
              <a:rPr lang="vi-VN" sz="3200" b="1" i="1" dirty="0">
                <a:solidFill>
                  <a:prstClr val="white"/>
                </a:solidFill>
                <a:latin typeface="Calibri" panose="020F0502020204030204"/>
              </a:rPr>
              <a:t>Vận động, vui chơi vừa sức</a:t>
            </a:r>
          </a:p>
          <a:p>
            <a:pPr marL="457200" lvl="0" indent="-457200" algn="just">
              <a:buFont typeface="Arial" panose="020B0604020202020204" pitchFamily="34" charset="0"/>
              <a:buChar char="•"/>
            </a:pPr>
            <a:r>
              <a:rPr lang="vi-VN" sz="3200" b="1" i="1" dirty="0">
                <a:solidFill>
                  <a:prstClr val="white"/>
                </a:solidFill>
                <a:latin typeface="Calibri" panose="020F0502020204030204"/>
              </a:rPr>
              <a:t>Ăn uống điều độ, đủ chất, đúng giờ.</a:t>
            </a:r>
          </a:p>
          <a:p>
            <a:pPr marL="457200" lvl="0" indent="-457200" algn="just">
              <a:buFont typeface="Arial" panose="020B0604020202020204" pitchFamily="34" charset="0"/>
              <a:buChar char="•"/>
            </a:pPr>
            <a:r>
              <a:rPr lang="vi-VN" sz="3200" b="1" i="1" dirty="0">
                <a:solidFill>
                  <a:prstClr val="white"/>
                </a:solidFill>
                <a:latin typeface="Calibri" panose="020F0502020204030204"/>
              </a:rPr>
              <a:t>Không sử dụng các chất kích thích</a:t>
            </a:r>
          </a:p>
          <a:p>
            <a:pPr marL="457200" lvl="0" indent="-457200" algn="just">
              <a:buFont typeface="Arial" panose="020B0604020202020204" pitchFamily="34" charset="0"/>
              <a:buChar char="•"/>
            </a:pPr>
            <a:r>
              <a:rPr lang="vi-VN" sz="3200" b="1" i="1" dirty="0">
                <a:solidFill>
                  <a:prstClr val="white"/>
                </a:solidFill>
                <a:latin typeface="Calibri" panose="020F0502020204030204"/>
              </a:rPr>
              <a:t>Tâm trạng, cảm xúc vui vẻ, tích cực</a:t>
            </a:r>
            <a:endParaRPr lang="en-US" sz="3200" b="1" i="1" dirty="0">
              <a:solidFill>
                <a:prstClr val="white"/>
              </a:solidFill>
              <a:latin typeface="Calibri" panose="020F0502020204030204"/>
            </a:endParaRPr>
          </a:p>
          <a:p>
            <a:pPr lvl="0" algn="just"/>
            <a:r>
              <a:rPr kumimoji="0" lang="en-US" sz="3200" b="1"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01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 calcmode="lin" valueType="num">
                                      <p:cBhvr>
                                        <p:cTn id="56"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 calcmode="lin" valueType="num">
                                      <p:cBhvr>
                                        <p:cTn id="63"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27" y="1121248"/>
            <a:ext cx="8281341" cy="3761728"/>
          </a:xfrm>
          <a:prstGeom prst="rect">
            <a:avLst/>
          </a:prstGeom>
        </p:spPr>
      </p:pic>
      <p:sp>
        <p:nvSpPr>
          <p:cNvPr id="17" name="Rectangle 3"/>
          <p:cNvSpPr>
            <a:spLocks noChangeArrowheads="1"/>
          </p:cNvSpPr>
          <p:nvPr/>
        </p:nvSpPr>
        <p:spPr bwMode="auto">
          <a:xfrm>
            <a:off x="1740221" y="1670897"/>
            <a:ext cx="8360420" cy="29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4476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Ôn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lại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nội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dung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endParaRPr lang="en-US" altLang="en-US" sz="4800" b="1"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Chuẩn</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bị</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bài</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tiếp</a:t>
            </a:r>
            <a:r>
              <a:rPr lang="en-US" altLang="en-US" sz="4800" b="1" kern="0" dirty="0">
                <a:solidFill>
                  <a:srgbClr val="CDBBFC">
                    <a:lumMod val="10000"/>
                  </a:srgbClr>
                </a:solidFill>
                <a:latin typeface="Calibri" panose="020F0502020204030204" pitchFamily="34" charset="0"/>
                <a:cs typeface="Calibri" panose="020F0502020204030204" pitchFamily="34" charset="0"/>
                <a:sym typeface="Arial"/>
              </a:rPr>
              <a:t> </a:t>
            </a:r>
            <a:r>
              <a:rPr lang="en-US" altLang="en-US" sz="4800" b="1" kern="0" dirty="0" err="1">
                <a:solidFill>
                  <a:srgbClr val="CDBBFC">
                    <a:lumMod val="10000"/>
                  </a:srgbClr>
                </a:solidFill>
                <a:latin typeface="Calibri" panose="020F0502020204030204" pitchFamily="34" charset="0"/>
                <a:cs typeface="Calibri" panose="020F0502020204030204" pitchFamily="34" charset="0"/>
                <a:sym typeface="Arial"/>
              </a:rPr>
              <a:t>theo.</a:t>
            </a:r>
            <a:endParaRPr lang="en-US" altLang="en-US" sz="4800" b="1" kern="0" dirty="0">
              <a:solidFill>
                <a:srgbClr val="FF0000"/>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buFontTx/>
              <a:buChar cha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a:p>
            <a:pPr marL="596885" indent="-596885" algn="just" defTabSz="1219170">
              <a:lnSpc>
                <a:spcPct val="150000"/>
              </a:lnSpc>
              <a:buClr>
                <a:srgbClr val="000000"/>
              </a:buClr>
            </a:pPr>
            <a:endParaRPr lang="en-US" altLang="en-US" sz="3200" kern="0" dirty="0">
              <a:solidFill>
                <a:srgbClr val="CDBBFC">
                  <a:lumMod val="10000"/>
                </a:srgbClr>
              </a:solidFill>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61830" y="2012890"/>
            <a:ext cx="5028967" cy="5028967"/>
          </a:xfrm>
          <a:prstGeom prst="rect">
            <a:avLst/>
          </a:prstGeom>
        </p:spPr>
      </p:pic>
    </p:spTree>
    <p:extLst>
      <p:ext uri="{BB962C8B-B14F-4D97-AF65-F5344CB8AC3E}">
        <p14:creationId xmlns:p14="http://schemas.microsoft.com/office/powerpoint/2010/main" val="7472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2822340" y="2229803"/>
            <a:ext cx="501836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Thực</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hành</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4322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46420" y="312615"/>
            <a:ext cx="11469655" cy="890543"/>
            <a:chOff x="446420" y="312616"/>
            <a:chExt cx="4735742" cy="1953358"/>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46420" y="661935"/>
              <a:ext cx="4628439" cy="1155437"/>
            </a:xfrm>
            <a:prstGeom prst="rect">
              <a:avLst/>
            </a:prstGeom>
            <a:noFill/>
          </p:spPr>
          <p:txBody>
            <a:bodyPr wrap="square">
              <a:spAutoFit/>
            </a:bodyPr>
            <a:lstStyle/>
            <a:p>
              <a:pPr algn="ctr" defTabSz="1219170">
                <a:buClr>
                  <a:srgbClr val="000000"/>
                </a:buClr>
              </a:pPr>
              <a:r>
                <a:rPr lang="en-US" sz="3600" b="1" dirty="0">
                  <a:solidFill>
                    <a:srgbClr val="FF0000"/>
                  </a:solidFill>
                  <a:latin typeface="Calibri" panose="020F0502020204030204" pitchFamily="34" charset="0"/>
                  <a:cs typeface="Calibri" panose="020F0502020204030204" pitchFamily="34" charset="0"/>
                </a:rPr>
                <a:t>1. </a:t>
              </a:r>
              <a:r>
                <a:rPr lang="vi-VN" sz="3600" b="1" i="0" dirty="0">
                  <a:solidFill>
                    <a:srgbClr val="FF0000"/>
                  </a:solidFill>
                  <a:effectLst/>
                  <a:latin typeface="Calibri" panose="020F0502020204030204" pitchFamily="34" charset="0"/>
                  <a:cs typeface="Calibri" panose="020F0502020204030204" pitchFamily="34" charset="0"/>
                </a:rPr>
                <a:t>Hoàn thành sơ đồ theo gợi ý sau và chia sẻ với các bạn.</a:t>
              </a:r>
              <a:endParaRPr lang="en-US" sz="3600" b="1" kern="0" dirty="0">
                <a:solidFill>
                  <a:srgbClr val="FF0000"/>
                </a:solidFill>
                <a:latin typeface="Calibri" panose="020F0502020204030204" pitchFamily="34" charset="0"/>
                <a:cs typeface="Calibri" panose="020F0502020204030204" pitchFamily="34" charset="0"/>
                <a:sym typeface="Vibur"/>
              </a:endParaRPr>
            </a:p>
          </p:txBody>
        </p:sp>
      </p:grpSp>
      <p:pic>
        <p:nvPicPr>
          <p:cNvPr id="8" name="Picture 7">
            <a:extLst>
              <a:ext uri="{FF2B5EF4-FFF2-40B4-BE49-F238E27FC236}">
                <a16:creationId xmlns:a16="http://schemas.microsoft.com/office/drawing/2014/main" id="{ADAE29C6-683B-4095-A2C0-35419B4A4B21}"/>
              </a:ext>
            </a:extLst>
          </p:cNvPr>
          <p:cNvPicPr>
            <a:picLocks noChangeAspect="1"/>
          </p:cNvPicPr>
          <p:nvPr/>
        </p:nvPicPr>
        <p:blipFill>
          <a:blip r:embed="rId3"/>
          <a:stretch>
            <a:fillRect/>
          </a:stretch>
        </p:blipFill>
        <p:spPr>
          <a:xfrm>
            <a:off x="2181726" y="1423887"/>
            <a:ext cx="7222155" cy="472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4743" y="49507"/>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 y="1066220"/>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084578" y="3469515"/>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90150" y="5072333"/>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8413" name="Picture 8412">
            <a:extLst>
              <a:ext uri="{FF2B5EF4-FFF2-40B4-BE49-F238E27FC236}">
                <a16:creationId xmlns:a16="http://schemas.microsoft.com/office/drawing/2014/main" id="{51383994-B923-837A-31C8-C72FACAAD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92" y="616017"/>
            <a:ext cx="11371843" cy="2655834"/>
          </a:xfrm>
          <a:prstGeom prst="rect">
            <a:avLst/>
          </a:prstGeom>
        </p:spPr>
      </p:pic>
      <p:sp>
        <p:nvSpPr>
          <p:cNvPr id="3" name="TextBox 2">
            <a:extLst>
              <a:ext uri="{FF2B5EF4-FFF2-40B4-BE49-F238E27FC236}">
                <a16:creationId xmlns:a16="http://schemas.microsoft.com/office/drawing/2014/main" id="{2119A4AA-3F20-E992-AB36-3443C89520DE}"/>
              </a:ext>
            </a:extLst>
          </p:cNvPr>
          <p:cNvSpPr txBox="1"/>
          <p:nvPr/>
        </p:nvSpPr>
        <p:spPr>
          <a:xfrm>
            <a:off x="2205265" y="1621216"/>
            <a:ext cx="8100189" cy="1015663"/>
          </a:xfrm>
          <a:prstGeom prst="rect">
            <a:avLst/>
          </a:prstGeom>
          <a:noFill/>
        </p:spPr>
        <p:txBody>
          <a:bodyPr wrap="square">
            <a:spAutoFit/>
          </a:bodyPr>
          <a:lstStyle/>
          <a:p>
            <a:pPr algn="ctr"/>
            <a:r>
              <a:rPr lang="nl-NL" sz="6000" b="1" dirty="0">
                <a:solidFill>
                  <a:srgbClr val="002060"/>
                </a:solidFill>
                <a:latin typeface="Calibri" panose="020F0502020204030204" pitchFamily="34" charset="0"/>
                <a:cs typeface="Calibri" panose="020F0502020204030204" pitchFamily="34" charset="0"/>
              </a:rPr>
              <a:t>Hoàn thành sơ đồ</a:t>
            </a:r>
            <a:endParaRPr lang="en-US" sz="6000" b="1" dirty="0">
              <a:solidFill>
                <a:srgbClr val="002060"/>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2E42446-E88A-4DA8-B217-39DD38DE9BDC}"/>
              </a:ext>
            </a:extLst>
          </p:cNvPr>
          <p:cNvGrpSpPr/>
          <p:nvPr/>
        </p:nvGrpSpPr>
        <p:grpSpPr>
          <a:xfrm>
            <a:off x="3339278" y="2989161"/>
            <a:ext cx="5371584" cy="3849329"/>
            <a:chOff x="3339278" y="2989161"/>
            <a:chExt cx="5371584" cy="3849329"/>
          </a:xfrm>
        </p:grpSpPr>
        <p:pic>
          <p:nvPicPr>
            <p:cNvPr id="4" name="Picture 3" descr="A picture containing toy, doll&#10;&#10;Description automatically generated">
              <a:extLst>
                <a:ext uri="{FF2B5EF4-FFF2-40B4-BE49-F238E27FC236}">
                  <a16:creationId xmlns:a16="http://schemas.microsoft.com/office/drawing/2014/main" id="{062F3201-F27A-6CBF-BD93-F9B37F5A9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8" y="2989161"/>
              <a:ext cx="5335980" cy="3849329"/>
            </a:xfrm>
            <a:prstGeom prst="rect">
              <a:avLst/>
            </a:prstGeom>
          </p:spPr>
        </p:pic>
        <p:sp>
          <p:nvSpPr>
            <p:cNvPr id="2" name="TextBox 1">
              <a:extLst>
                <a:ext uri="{FF2B5EF4-FFF2-40B4-BE49-F238E27FC236}">
                  <a16:creationId xmlns:a16="http://schemas.microsoft.com/office/drawing/2014/main" id="{719012C1-B077-46CD-9B28-59E31175663A}"/>
                </a:ext>
              </a:extLst>
            </p:cNvPr>
            <p:cNvSpPr txBox="1"/>
            <p:nvPr/>
          </p:nvSpPr>
          <p:spPr>
            <a:xfrm>
              <a:off x="3570971" y="3590222"/>
              <a:ext cx="5139891" cy="769441"/>
            </a:xfrm>
            <a:prstGeom prst="rect">
              <a:avLst/>
            </a:prstGeom>
            <a:noFill/>
          </p:spPr>
          <p:txBody>
            <a:bodyPr wrap="square" rtlCol="0">
              <a:spAutoFit/>
            </a:bodyPr>
            <a:lstStyle/>
            <a:p>
              <a:r>
                <a:rPr lang="en-US" sz="4400" b="1" dirty="0" err="1">
                  <a:solidFill>
                    <a:srgbClr val="FF0000"/>
                  </a:solidFill>
                  <a:latin typeface="Calibri" panose="020F0502020204030204" pitchFamily="34" charset="0"/>
                  <a:cs typeface="Calibri" panose="020F0502020204030204" pitchFamily="34" charset="0"/>
                </a:rPr>
                <a:t>Thảo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luận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nhóm</a:t>
              </a:r>
              <a:r>
                <a:rPr lang="en-US" sz="4400" b="1" dirty="0">
                  <a:solidFill>
                    <a:srgbClr val="FF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38405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13"/>
                                        </p:tgtEl>
                                        <p:attrNameLst>
                                          <p:attrName>style.visibility</p:attrName>
                                        </p:attrNameLst>
                                      </p:cBhvr>
                                      <p:to>
                                        <p:strVal val="visible"/>
                                      </p:to>
                                    </p:set>
                                    <p:animEffect transition="in" filter="barn(inVertical)">
                                      <p:cBhvr>
                                        <p:cTn id="12" dur="500"/>
                                        <p:tgtEl>
                                          <p:spTgt spid="84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8" name="Rectangle 7">
            <a:extLst>
              <a:ext uri="{FF2B5EF4-FFF2-40B4-BE49-F238E27FC236}">
                <a16:creationId xmlns:a16="http://schemas.microsoft.com/office/drawing/2014/main" id="{660DDDB1-ABC3-403B-B1F9-E68B5790DC3D}"/>
              </a:ext>
            </a:extLst>
          </p:cNvPr>
          <p:cNvSpPr/>
          <p:nvPr/>
        </p:nvSpPr>
        <p:spPr>
          <a:xfrm>
            <a:off x="240632" y="2820202"/>
            <a:ext cx="1925052" cy="10491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Con </a:t>
            </a:r>
            <a:r>
              <a:rPr lang="en-US" sz="2000" b="1" dirty="0" err="1">
                <a:solidFill>
                  <a:srgbClr val="002060"/>
                </a:solidFill>
              </a:rPr>
              <a:t>người</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sức</a:t>
            </a:r>
            <a:r>
              <a:rPr lang="en-US" sz="2000" b="1" dirty="0">
                <a:solidFill>
                  <a:srgbClr val="002060"/>
                </a:solidFill>
              </a:rPr>
              <a:t> </a:t>
            </a:r>
            <a:r>
              <a:rPr lang="en-US" sz="2000" b="1" dirty="0" err="1">
                <a:solidFill>
                  <a:srgbClr val="002060"/>
                </a:solidFill>
              </a:rPr>
              <a:t>khỏe</a:t>
            </a:r>
            <a:endParaRPr lang="en-US" sz="2000" b="1" dirty="0">
              <a:solidFill>
                <a:srgbClr val="002060"/>
              </a:solidFill>
            </a:endParaRPr>
          </a:p>
        </p:txBody>
      </p:sp>
      <p:sp>
        <p:nvSpPr>
          <p:cNvPr id="10" name="Left Bracket 9">
            <a:extLst>
              <a:ext uri="{FF2B5EF4-FFF2-40B4-BE49-F238E27FC236}">
                <a16:creationId xmlns:a16="http://schemas.microsoft.com/office/drawing/2014/main" id="{3AF9826E-5739-437B-9F1F-81A8C63E6318}"/>
              </a:ext>
            </a:extLst>
          </p:cNvPr>
          <p:cNvSpPr/>
          <p:nvPr/>
        </p:nvSpPr>
        <p:spPr>
          <a:xfrm>
            <a:off x="2521819" y="1116531"/>
            <a:ext cx="481263" cy="4745253"/>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5EA0697-C09B-4025-91AD-30BC2300FDB3}"/>
              </a:ext>
            </a:extLst>
          </p:cNvPr>
          <p:cNvCxnSpPr>
            <a:cxnSpLocks/>
          </p:cNvCxnSpPr>
          <p:nvPr/>
        </p:nvCxnSpPr>
        <p:spPr>
          <a:xfrm>
            <a:off x="2165683" y="3315905"/>
            <a:ext cx="808524" cy="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F724C39-E479-4516-9575-BD7AFFE3D84D}"/>
              </a:ext>
            </a:extLst>
          </p:cNvPr>
          <p:cNvSpPr/>
          <p:nvPr/>
        </p:nvSpPr>
        <p:spPr>
          <a:xfrm>
            <a:off x="2983833" y="519765"/>
            <a:ext cx="1559291" cy="104915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tiêu</a:t>
            </a:r>
            <a:r>
              <a:rPr lang="en-US" sz="2000" b="1" dirty="0">
                <a:solidFill>
                  <a:srgbClr val="002060"/>
                </a:solidFill>
              </a:rPr>
              <a:t> </a:t>
            </a:r>
            <a:r>
              <a:rPr lang="en-US" sz="2000" b="1" dirty="0" err="1">
                <a:solidFill>
                  <a:srgbClr val="002060"/>
                </a:solidFill>
              </a:rPr>
              <a:t>hóa</a:t>
            </a:r>
            <a:endParaRPr lang="en-US" sz="2000" b="1" dirty="0">
              <a:solidFill>
                <a:srgbClr val="002060"/>
              </a:solidFill>
            </a:endParaRPr>
          </a:p>
        </p:txBody>
      </p:sp>
      <p:sp>
        <p:nvSpPr>
          <p:cNvPr id="21" name="Rectangle 20">
            <a:extLst>
              <a:ext uri="{FF2B5EF4-FFF2-40B4-BE49-F238E27FC236}">
                <a16:creationId xmlns:a16="http://schemas.microsoft.com/office/drawing/2014/main" id="{70E7FEC3-7280-44B1-A1C6-790EADEEAF33}"/>
              </a:ext>
            </a:extLst>
          </p:cNvPr>
          <p:cNvSpPr/>
          <p:nvPr/>
        </p:nvSpPr>
        <p:spPr>
          <a:xfrm>
            <a:off x="2954958" y="2762449"/>
            <a:ext cx="1559291" cy="104915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tuần</a:t>
            </a:r>
            <a:r>
              <a:rPr lang="en-US" sz="2000" b="1" dirty="0">
                <a:solidFill>
                  <a:srgbClr val="002060"/>
                </a:solidFill>
              </a:rPr>
              <a:t> </a:t>
            </a:r>
            <a:r>
              <a:rPr lang="en-US" sz="2000" b="1" dirty="0" err="1">
                <a:solidFill>
                  <a:srgbClr val="002060"/>
                </a:solidFill>
              </a:rPr>
              <a:t>hoàn</a:t>
            </a:r>
            <a:endParaRPr lang="en-US" sz="2000" b="1" dirty="0">
              <a:solidFill>
                <a:srgbClr val="002060"/>
              </a:solidFill>
            </a:endParaRPr>
          </a:p>
        </p:txBody>
      </p:sp>
      <p:sp>
        <p:nvSpPr>
          <p:cNvPr id="26" name="Rectangle 25">
            <a:extLst>
              <a:ext uri="{FF2B5EF4-FFF2-40B4-BE49-F238E27FC236}">
                <a16:creationId xmlns:a16="http://schemas.microsoft.com/office/drawing/2014/main" id="{49CF6175-0D94-44BE-9ED4-7677373D28DA}"/>
              </a:ext>
            </a:extLst>
          </p:cNvPr>
          <p:cNvSpPr/>
          <p:nvPr/>
        </p:nvSpPr>
        <p:spPr>
          <a:xfrm>
            <a:off x="2945331" y="5505652"/>
            <a:ext cx="1559291" cy="104915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Cơ</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27" name="Left Bracket 26">
            <a:extLst>
              <a:ext uri="{FF2B5EF4-FFF2-40B4-BE49-F238E27FC236}">
                <a16:creationId xmlns:a16="http://schemas.microsoft.com/office/drawing/2014/main" id="{52B0A17C-1366-442C-B9C2-F52E0A1FFD9E}"/>
              </a:ext>
            </a:extLst>
          </p:cNvPr>
          <p:cNvSpPr/>
          <p:nvPr/>
        </p:nvSpPr>
        <p:spPr>
          <a:xfrm>
            <a:off x="4851133" y="231010"/>
            <a:ext cx="481263" cy="1636292"/>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7CD7A9F-751D-4644-8D27-D832785AE4A2}"/>
              </a:ext>
            </a:extLst>
          </p:cNvPr>
          <p:cNvCxnSpPr>
            <a:cxnSpLocks/>
          </p:cNvCxnSpPr>
          <p:nvPr/>
        </p:nvCxnSpPr>
        <p:spPr>
          <a:xfrm>
            <a:off x="4552750" y="1092469"/>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C24950-D670-41C8-9B87-A5967476D540}"/>
              </a:ext>
            </a:extLst>
          </p:cNvPr>
          <p:cNvSpPr/>
          <p:nvPr/>
        </p:nvSpPr>
        <p:spPr>
          <a:xfrm>
            <a:off x="5178393" y="0"/>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miệng</a:t>
            </a:r>
            <a:r>
              <a:rPr lang="en-US" sz="2000" b="1" dirty="0">
                <a:solidFill>
                  <a:srgbClr val="002060"/>
                </a:solidFill>
              </a:rPr>
              <a:t>, </a:t>
            </a:r>
            <a:r>
              <a:rPr lang="en-US" sz="2000" b="1" dirty="0" err="1">
                <a:solidFill>
                  <a:srgbClr val="002060"/>
                </a:solidFill>
              </a:rPr>
              <a:t>thực</a:t>
            </a:r>
            <a:r>
              <a:rPr lang="en-US" sz="2000" b="1" dirty="0">
                <a:solidFill>
                  <a:srgbClr val="002060"/>
                </a:solidFill>
              </a:rPr>
              <a:t> </a:t>
            </a:r>
            <a:r>
              <a:rPr lang="en-US" sz="2000" b="1" dirty="0" err="1">
                <a:solidFill>
                  <a:srgbClr val="002060"/>
                </a:solidFill>
              </a:rPr>
              <a:t>quản</a:t>
            </a:r>
            <a:r>
              <a:rPr lang="en-US" sz="2000" b="1" dirty="0">
                <a:solidFill>
                  <a:srgbClr val="002060"/>
                </a:solidFill>
              </a:rPr>
              <a:t>, </a:t>
            </a:r>
            <a:r>
              <a:rPr lang="en-US" sz="2000" b="1" dirty="0" err="1">
                <a:solidFill>
                  <a:srgbClr val="002060"/>
                </a:solidFill>
              </a:rPr>
              <a:t>dạ</a:t>
            </a:r>
            <a:r>
              <a:rPr lang="en-US" sz="2000" b="1" dirty="0">
                <a:solidFill>
                  <a:srgbClr val="002060"/>
                </a:solidFill>
              </a:rPr>
              <a:t> </a:t>
            </a:r>
            <a:r>
              <a:rPr lang="en-US" sz="2000" b="1" dirty="0" err="1">
                <a:solidFill>
                  <a:srgbClr val="002060"/>
                </a:solidFill>
              </a:rPr>
              <a:t>dày</a:t>
            </a:r>
            <a:r>
              <a:rPr lang="en-US" sz="2000" b="1" dirty="0">
                <a:solidFill>
                  <a:srgbClr val="002060"/>
                </a:solidFill>
              </a:rPr>
              <a:t>, </a:t>
            </a:r>
            <a:r>
              <a:rPr lang="en-US" sz="2000" b="1" dirty="0" err="1">
                <a:solidFill>
                  <a:srgbClr val="002060"/>
                </a:solidFill>
              </a:rPr>
              <a:t>ruột</a:t>
            </a:r>
            <a:r>
              <a:rPr lang="en-US" sz="2000" b="1" dirty="0">
                <a:solidFill>
                  <a:srgbClr val="002060"/>
                </a:solidFill>
              </a:rPr>
              <a:t> non, </a:t>
            </a:r>
            <a:r>
              <a:rPr lang="en-US" sz="2000" b="1" dirty="0" err="1">
                <a:solidFill>
                  <a:srgbClr val="002060"/>
                </a:solidFill>
              </a:rPr>
              <a:t>ruột</a:t>
            </a:r>
            <a:r>
              <a:rPr lang="en-US" sz="2000" b="1" dirty="0">
                <a:solidFill>
                  <a:srgbClr val="002060"/>
                </a:solidFill>
              </a:rPr>
              <a:t> </a:t>
            </a:r>
            <a:r>
              <a:rPr lang="en-US" sz="2000" b="1" dirty="0" err="1">
                <a:solidFill>
                  <a:srgbClr val="002060"/>
                </a:solidFill>
              </a:rPr>
              <a:t>già</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hậu</a:t>
            </a:r>
            <a:r>
              <a:rPr lang="en-US" sz="2000" b="1" dirty="0">
                <a:solidFill>
                  <a:srgbClr val="002060"/>
                </a:solidFill>
              </a:rPr>
              <a:t> </a:t>
            </a:r>
            <a:r>
              <a:rPr lang="en-US" sz="2000" b="1" dirty="0" err="1">
                <a:solidFill>
                  <a:srgbClr val="002060"/>
                </a:solidFill>
              </a:rPr>
              <a:t>môn</a:t>
            </a:r>
            <a:r>
              <a:rPr lang="en-US" sz="2000" b="1" dirty="0">
                <a:solidFill>
                  <a:srgbClr val="002060"/>
                </a:solidFill>
              </a:rPr>
              <a:t>. </a:t>
            </a:r>
          </a:p>
        </p:txBody>
      </p:sp>
      <p:sp>
        <p:nvSpPr>
          <p:cNvPr id="32" name="Rectangle: Rounded Corners 31">
            <a:extLst>
              <a:ext uri="{FF2B5EF4-FFF2-40B4-BE49-F238E27FC236}">
                <a16:creationId xmlns:a16="http://schemas.microsoft.com/office/drawing/2014/main" id="{8441B8AE-FB5B-48B7-AED4-1D4A8D9D2942}"/>
              </a:ext>
            </a:extLst>
          </p:cNvPr>
          <p:cNvSpPr/>
          <p:nvPr/>
        </p:nvSpPr>
        <p:spPr>
          <a:xfrm>
            <a:off x="5226519" y="731520"/>
            <a:ext cx="6660680" cy="664143"/>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Chức</a:t>
            </a:r>
            <a:r>
              <a:rPr lang="en-US" b="1" dirty="0">
                <a:solidFill>
                  <a:srgbClr val="002060"/>
                </a:solidFill>
              </a:rPr>
              <a:t> </a:t>
            </a:r>
            <a:r>
              <a:rPr lang="en-US" b="1" dirty="0" err="1">
                <a:solidFill>
                  <a:srgbClr val="002060"/>
                </a:solidFill>
              </a:rPr>
              <a:t>năng</a:t>
            </a:r>
            <a:r>
              <a:rPr lang="en-US" b="1" dirty="0">
                <a:solidFill>
                  <a:srgbClr val="002060"/>
                </a:solidFill>
              </a:rPr>
              <a:t>: </a:t>
            </a:r>
            <a:r>
              <a:rPr lang="en-US" b="1" dirty="0" err="1">
                <a:solidFill>
                  <a:srgbClr val="002060"/>
                </a:solidFill>
              </a:rPr>
              <a:t>biến</a:t>
            </a:r>
            <a:r>
              <a:rPr lang="en-US" b="1" dirty="0">
                <a:solidFill>
                  <a:srgbClr val="002060"/>
                </a:solidFill>
              </a:rPr>
              <a:t> </a:t>
            </a:r>
            <a:r>
              <a:rPr lang="en-US" b="1" dirty="0" err="1">
                <a:solidFill>
                  <a:srgbClr val="002060"/>
                </a:solidFill>
              </a:rPr>
              <a:t>đổi</a:t>
            </a:r>
            <a:r>
              <a:rPr lang="en-US" b="1" dirty="0">
                <a:solidFill>
                  <a:srgbClr val="002060"/>
                </a:solidFill>
              </a:rPr>
              <a:t> </a:t>
            </a:r>
            <a:r>
              <a:rPr lang="en-US" b="1" dirty="0" err="1">
                <a:solidFill>
                  <a:srgbClr val="002060"/>
                </a:solidFill>
              </a:rPr>
              <a:t>thức</a:t>
            </a:r>
            <a:r>
              <a:rPr lang="en-US" b="1" dirty="0">
                <a:solidFill>
                  <a:srgbClr val="002060"/>
                </a:solidFill>
              </a:rPr>
              <a:t> </a:t>
            </a:r>
            <a:r>
              <a:rPr lang="en-US" b="1" dirty="0" err="1">
                <a:solidFill>
                  <a:srgbClr val="002060"/>
                </a:solidFill>
              </a:rPr>
              <a:t>ăn</a:t>
            </a:r>
            <a:r>
              <a:rPr lang="en-US" b="1" dirty="0">
                <a:solidFill>
                  <a:srgbClr val="002060"/>
                </a:solidFill>
              </a:rPr>
              <a:t> </a:t>
            </a:r>
            <a:r>
              <a:rPr lang="en-US" b="1" dirty="0" err="1">
                <a:solidFill>
                  <a:srgbClr val="002060"/>
                </a:solidFill>
              </a:rPr>
              <a:t>thành</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dinh</a:t>
            </a:r>
            <a:r>
              <a:rPr lang="en-US" b="1" dirty="0">
                <a:solidFill>
                  <a:srgbClr val="002060"/>
                </a:solidFill>
              </a:rPr>
              <a:t> </a:t>
            </a:r>
            <a:r>
              <a:rPr lang="en-US" b="1" dirty="0" err="1">
                <a:solidFill>
                  <a:srgbClr val="002060"/>
                </a:solidFill>
              </a:rPr>
              <a:t>dưỡng</a:t>
            </a:r>
            <a:r>
              <a:rPr lang="en-US" b="1" dirty="0">
                <a:solidFill>
                  <a:srgbClr val="002060"/>
                </a:solidFill>
              </a:rPr>
              <a:t> </a:t>
            </a:r>
            <a:r>
              <a:rPr lang="en-US" b="1" dirty="0" err="1">
                <a:solidFill>
                  <a:srgbClr val="002060"/>
                </a:solidFill>
              </a:rPr>
              <a:t>cần</a:t>
            </a:r>
            <a:r>
              <a:rPr lang="en-US" b="1" dirty="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trong</a:t>
            </a:r>
            <a:r>
              <a:rPr lang="en-US" b="1" dirty="0">
                <a:solidFill>
                  <a:srgbClr val="002060"/>
                </a:solidFill>
              </a:rPr>
              <a:t> </a:t>
            </a:r>
            <a:r>
              <a:rPr lang="en-US" b="1" dirty="0" err="1">
                <a:solidFill>
                  <a:srgbClr val="002060"/>
                </a:solidFill>
              </a:rPr>
              <a:t>cơ</a:t>
            </a:r>
            <a:r>
              <a:rPr lang="en-US" b="1" dirty="0">
                <a:solidFill>
                  <a:srgbClr val="002060"/>
                </a:solidFill>
              </a:rPr>
              <a:t> </a:t>
            </a:r>
            <a:r>
              <a:rPr lang="en-US" b="1" dirty="0" err="1">
                <a:solidFill>
                  <a:srgbClr val="002060"/>
                </a:solidFill>
              </a:rPr>
              <a:t>thể</a:t>
            </a:r>
            <a:r>
              <a:rPr lang="en-US" b="1" dirty="0">
                <a:solidFill>
                  <a:srgbClr val="002060"/>
                </a:solidFill>
              </a:rPr>
              <a:t> </a:t>
            </a:r>
            <a:r>
              <a:rPr lang="en-US" b="1" dirty="0" err="1">
                <a:solidFill>
                  <a:srgbClr val="002060"/>
                </a:solidFill>
              </a:rPr>
              <a:t>và</a:t>
            </a:r>
            <a:r>
              <a:rPr lang="en-US" b="1" dirty="0">
                <a:solidFill>
                  <a:srgbClr val="002060"/>
                </a:solidFill>
              </a:rPr>
              <a:t> </a:t>
            </a:r>
            <a:r>
              <a:rPr lang="en-US" b="1" dirty="0" err="1">
                <a:solidFill>
                  <a:srgbClr val="002060"/>
                </a:solidFill>
              </a:rPr>
              <a:t>thải</a:t>
            </a:r>
            <a:r>
              <a:rPr lang="en-US" b="1" dirty="0">
                <a:solidFill>
                  <a:srgbClr val="002060"/>
                </a:solidFill>
              </a:rPr>
              <a:t> </a:t>
            </a:r>
            <a:r>
              <a:rPr lang="en-US" b="1" dirty="0" err="1">
                <a:solidFill>
                  <a:srgbClr val="002060"/>
                </a:solidFill>
              </a:rPr>
              <a:t>các</a:t>
            </a:r>
            <a:r>
              <a:rPr lang="en-US" b="1" dirty="0">
                <a:solidFill>
                  <a:srgbClr val="002060"/>
                </a:solidFill>
              </a:rPr>
              <a:t> </a:t>
            </a:r>
            <a:r>
              <a:rPr lang="en-US" b="1" dirty="0" err="1">
                <a:solidFill>
                  <a:srgbClr val="002060"/>
                </a:solidFill>
              </a:rPr>
              <a:t>chất</a:t>
            </a:r>
            <a:r>
              <a:rPr lang="en-US" b="1" dirty="0">
                <a:solidFill>
                  <a:srgbClr val="002060"/>
                </a:solidFill>
              </a:rPr>
              <a:t> </a:t>
            </a:r>
            <a:r>
              <a:rPr lang="en-US" b="1" dirty="0" err="1">
                <a:solidFill>
                  <a:srgbClr val="002060"/>
                </a:solidFill>
              </a:rPr>
              <a:t>cặn</a:t>
            </a:r>
            <a:r>
              <a:rPr lang="en-US" b="1" dirty="0">
                <a:solidFill>
                  <a:srgbClr val="002060"/>
                </a:solidFill>
              </a:rPr>
              <a:t> </a:t>
            </a:r>
            <a:r>
              <a:rPr lang="en-US" b="1" dirty="0" err="1">
                <a:solidFill>
                  <a:srgbClr val="002060"/>
                </a:solidFill>
              </a:rPr>
              <a:t>bã</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err="1">
                <a:solidFill>
                  <a:srgbClr val="002060"/>
                </a:solidFill>
              </a:rPr>
              <a:t>ngoài</a:t>
            </a:r>
            <a:r>
              <a:rPr lang="en-US" b="1" dirty="0">
                <a:solidFill>
                  <a:srgbClr val="002060"/>
                </a:solidFill>
              </a:rPr>
              <a:t>.</a:t>
            </a:r>
          </a:p>
        </p:txBody>
      </p:sp>
      <p:sp>
        <p:nvSpPr>
          <p:cNvPr id="33" name="Rectangle: Rounded Corners 32">
            <a:extLst>
              <a:ext uri="{FF2B5EF4-FFF2-40B4-BE49-F238E27FC236}">
                <a16:creationId xmlns:a16="http://schemas.microsoft.com/office/drawing/2014/main" id="{439131E4-834C-4012-8DED-02155403863C}"/>
              </a:ext>
            </a:extLst>
          </p:cNvPr>
          <p:cNvSpPr/>
          <p:nvPr/>
        </p:nvSpPr>
        <p:spPr>
          <a:xfrm>
            <a:off x="5265020" y="1530417"/>
            <a:ext cx="6660680" cy="635267"/>
          </a:xfrm>
          <a:prstGeom prst="roundRect">
            <a:avLst/>
          </a:prstGeom>
          <a:solidFill>
            <a:schemeClr val="accent2">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Cách</a:t>
            </a:r>
            <a:r>
              <a:rPr lang="en-US" sz="2000" b="1" dirty="0">
                <a:solidFill>
                  <a:srgbClr val="002060"/>
                </a:solidFill>
              </a:rPr>
              <a:t> </a:t>
            </a:r>
            <a:r>
              <a:rPr lang="en-US" sz="2000" b="1" dirty="0" err="1">
                <a:solidFill>
                  <a:srgbClr val="002060"/>
                </a:solidFill>
              </a:rPr>
              <a:t>chăm</a:t>
            </a:r>
            <a:r>
              <a:rPr lang="en-US" sz="2000" b="1" dirty="0">
                <a:solidFill>
                  <a:srgbClr val="002060"/>
                </a:solidFill>
              </a:rPr>
              <a:t> </a:t>
            </a:r>
            <a:r>
              <a:rPr lang="en-US" sz="2000" b="1" dirty="0" err="1">
                <a:solidFill>
                  <a:srgbClr val="002060"/>
                </a:solidFill>
              </a:rPr>
              <a:t>sóc</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uống</a:t>
            </a:r>
            <a:r>
              <a:rPr lang="en-US" sz="2000" b="1" dirty="0">
                <a:solidFill>
                  <a:srgbClr val="002060"/>
                </a:solidFill>
              </a:rPr>
              <a:t> </a:t>
            </a:r>
            <a:r>
              <a:rPr lang="en-US" sz="2000" b="1" dirty="0" err="1">
                <a:solidFill>
                  <a:srgbClr val="002060"/>
                </a:solidFill>
              </a:rPr>
              <a:t>đầy</a:t>
            </a:r>
            <a:r>
              <a:rPr lang="en-US" sz="2000" b="1" dirty="0">
                <a:solidFill>
                  <a:srgbClr val="002060"/>
                </a:solidFill>
              </a:rPr>
              <a:t> </a:t>
            </a:r>
            <a:r>
              <a:rPr lang="en-US" sz="2000" b="1" dirty="0" err="1">
                <a:solidFill>
                  <a:srgbClr val="002060"/>
                </a:solidFill>
              </a:rPr>
              <a:t>đủ</a:t>
            </a:r>
            <a:r>
              <a:rPr lang="en-US" sz="2000" b="1" dirty="0">
                <a:solidFill>
                  <a:srgbClr val="002060"/>
                </a:solidFill>
              </a:rPr>
              <a:t> </a:t>
            </a:r>
            <a:r>
              <a:rPr lang="en-US" sz="2000" b="1" dirty="0" err="1">
                <a:solidFill>
                  <a:srgbClr val="002060"/>
                </a:solidFill>
              </a:rPr>
              <a:t>chất</a:t>
            </a:r>
            <a:r>
              <a:rPr lang="en-US" sz="2000" b="1" dirty="0">
                <a:solidFill>
                  <a:srgbClr val="002060"/>
                </a:solidFill>
              </a:rPr>
              <a:t>; </a:t>
            </a:r>
            <a:r>
              <a:rPr lang="en-US" sz="2000" b="1" dirty="0" err="1">
                <a:solidFill>
                  <a:srgbClr val="002060"/>
                </a:solidFill>
              </a:rPr>
              <a:t>hợp</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 </a:t>
            </a:r>
            <a:r>
              <a:rPr lang="en-US" sz="2000" b="1" dirty="0" err="1">
                <a:solidFill>
                  <a:srgbClr val="002060"/>
                </a:solidFill>
              </a:rPr>
              <a:t>rửa</a:t>
            </a:r>
            <a:r>
              <a:rPr lang="en-US" sz="2000" b="1" dirty="0">
                <a:solidFill>
                  <a:srgbClr val="002060"/>
                </a:solidFill>
              </a:rPr>
              <a:t> </a:t>
            </a:r>
            <a:r>
              <a:rPr lang="en-US" sz="2000" b="1" dirty="0" err="1">
                <a:solidFill>
                  <a:srgbClr val="002060"/>
                </a:solidFill>
              </a:rPr>
              <a:t>tay</a:t>
            </a:r>
            <a:r>
              <a:rPr lang="en-US" sz="2000" b="1" dirty="0">
                <a:solidFill>
                  <a:srgbClr val="002060"/>
                </a:solidFill>
              </a:rPr>
              <a:t> </a:t>
            </a:r>
            <a:r>
              <a:rPr lang="en-US" sz="2000" b="1" dirty="0" err="1">
                <a:solidFill>
                  <a:srgbClr val="002060"/>
                </a:solidFill>
              </a:rPr>
              <a:t>trước</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ăn</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sau</a:t>
            </a:r>
            <a:r>
              <a:rPr lang="en-US" sz="2000" b="1" dirty="0">
                <a:solidFill>
                  <a:srgbClr val="002060"/>
                </a:solidFill>
              </a:rPr>
              <a:t> </a:t>
            </a:r>
            <a:r>
              <a:rPr lang="en-US" sz="2000" b="1" dirty="0" err="1">
                <a:solidFill>
                  <a:srgbClr val="002060"/>
                </a:solidFill>
              </a:rPr>
              <a:t>khi</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vệ</a:t>
            </a:r>
            <a:r>
              <a:rPr lang="en-US" sz="2000" b="1" dirty="0">
                <a:solidFill>
                  <a:srgbClr val="002060"/>
                </a:solidFill>
              </a:rPr>
              <a:t> </a:t>
            </a:r>
            <a:r>
              <a:rPr lang="en-US" sz="2000" b="1" dirty="0" err="1">
                <a:solidFill>
                  <a:srgbClr val="002060"/>
                </a:solidFill>
              </a:rPr>
              <a:t>sinh</a:t>
            </a:r>
            <a:r>
              <a:rPr lang="en-US" sz="2000" b="1" dirty="0">
                <a:solidFill>
                  <a:srgbClr val="002060"/>
                </a:solidFill>
              </a:rPr>
              <a:t>.</a:t>
            </a:r>
          </a:p>
        </p:txBody>
      </p:sp>
      <p:sp>
        <p:nvSpPr>
          <p:cNvPr id="34" name="Left Bracket 33">
            <a:extLst>
              <a:ext uri="{FF2B5EF4-FFF2-40B4-BE49-F238E27FC236}">
                <a16:creationId xmlns:a16="http://schemas.microsoft.com/office/drawing/2014/main" id="{5A8A404A-3428-4AA7-909F-DFD6F9561A24}"/>
              </a:ext>
            </a:extLst>
          </p:cNvPr>
          <p:cNvSpPr/>
          <p:nvPr/>
        </p:nvSpPr>
        <p:spPr>
          <a:xfrm>
            <a:off x="4803007" y="2512196"/>
            <a:ext cx="481263" cy="1761421"/>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A03E1C4-A40E-47CE-9627-91B4739B1549}"/>
              </a:ext>
            </a:extLst>
          </p:cNvPr>
          <p:cNvCxnSpPr>
            <a:cxnSpLocks/>
          </p:cNvCxnSpPr>
          <p:nvPr/>
        </p:nvCxnSpPr>
        <p:spPr>
          <a:xfrm>
            <a:off x="4504624" y="3238903"/>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BE440825-AEC1-4AEE-BA83-153292EC8509}"/>
              </a:ext>
            </a:extLst>
          </p:cNvPr>
          <p:cNvSpPr/>
          <p:nvPr/>
        </p:nvSpPr>
        <p:spPr>
          <a:xfrm>
            <a:off x="5265020" y="2377440"/>
            <a:ext cx="6660680" cy="63526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gồm</a:t>
            </a:r>
            <a:r>
              <a:rPr lang="en-US" sz="2000" b="1" dirty="0">
                <a:solidFill>
                  <a:srgbClr val="002060"/>
                </a:solidFill>
              </a:rPr>
              <a:t>: </a:t>
            </a:r>
            <a:r>
              <a:rPr lang="en-US" sz="2000" b="1" dirty="0" err="1">
                <a:solidFill>
                  <a:srgbClr val="002060"/>
                </a:solidFill>
              </a:rPr>
              <a:t>động</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tĩnh</a:t>
            </a:r>
            <a:r>
              <a:rPr lang="en-US" sz="2000" b="1" dirty="0">
                <a:solidFill>
                  <a:srgbClr val="002060"/>
                </a:solidFill>
              </a:rPr>
              <a:t> </a:t>
            </a:r>
            <a:r>
              <a:rPr lang="en-US" sz="2000" b="1" dirty="0" err="1">
                <a:solidFill>
                  <a:srgbClr val="002060"/>
                </a:solidFill>
              </a:rPr>
              <a:t>mạch</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mao</a:t>
            </a:r>
            <a:r>
              <a:rPr lang="en-US" sz="2000" b="1" dirty="0">
                <a:solidFill>
                  <a:srgbClr val="002060"/>
                </a:solidFill>
              </a:rPr>
              <a:t> </a:t>
            </a:r>
            <a:r>
              <a:rPr lang="en-US" sz="2000" b="1" dirty="0" err="1">
                <a:solidFill>
                  <a:srgbClr val="002060"/>
                </a:solidFill>
              </a:rPr>
              <a:t>mạch</a:t>
            </a:r>
            <a:r>
              <a:rPr lang="en-US" sz="2000" b="1" dirty="0">
                <a:solidFill>
                  <a:srgbClr val="002060"/>
                </a:solidFill>
              </a:rPr>
              <a:t>.</a:t>
            </a:r>
          </a:p>
        </p:txBody>
      </p:sp>
      <p:sp>
        <p:nvSpPr>
          <p:cNvPr id="37" name="Rectangle: Rounded Corners 36">
            <a:extLst>
              <a:ext uri="{FF2B5EF4-FFF2-40B4-BE49-F238E27FC236}">
                <a16:creationId xmlns:a16="http://schemas.microsoft.com/office/drawing/2014/main" id="{77E05FA2-B532-4324-9EE9-B8C8AB2CB93B}"/>
              </a:ext>
            </a:extLst>
          </p:cNvPr>
          <p:cNvSpPr/>
          <p:nvPr/>
        </p:nvSpPr>
        <p:spPr>
          <a:xfrm>
            <a:off x="5197643" y="3089710"/>
            <a:ext cx="6660680" cy="65451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Chức</a:t>
            </a:r>
            <a:r>
              <a:rPr lang="en-US" sz="2000" b="1" dirty="0">
                <a:solidFill>
                  <a:srgbClr val="002060"/>
                </a:solidFill>
              </a:rPr>
              <a:t> </a:t>
            </a:r>
            <a:r>
              <a:rPr lang="en-US" sz="2000" b="1" dirty="0" err="1">
                <a:solidFill>
                  <a:srgbClr val="002060"/>
                </a:solidFill>
              </a:rPr>
              <a:t>năng</a:t>
            </a:r>
            <a:r>
              <a:rPr lang="en-US" sz="2000" b="1" dirty="0">
                <a:solidFill>
                  <a:srgbClr val="002060"/>
                </a:solidFill>
              </a:rPr>
              <a:t>: </a:t>
            </a:r>
            <a:r>
              <a:rPr lang="en-US" sz="2000" b="1" dirty="0" err="1">
                <a:solidFill>
                  <a:srgbClr val="002060"/>
                </a:solidFill>
              </a:rPr>
              <a:t>Vận</a:t>
            </a:r>
            <a:r>
              <a:rPr lang="en-US" sz="2000" b="1" dirty="0">
                <a:solidFill>
                  <a:srgbClr val="002060"/>
                </a:solidFill>
              </a:rPr>
              <a:t> </a:t>
            </a:r>
            <a:r>
              <a:rPr lang="en-US" sz="2000" b="1" dirty="0" err="1">
                <a:solidFill>
                  <a:srgbClr val="002060"/>
                </a:solidFill>
              </a:rPr>
              <a:t>chuyển</a:t>
            </a:r>
            <a:r>
              <a:rPr lang="en-US" sz="2000" b="1" dirty="0">
                <a:solidFill>
                  <a:srgbClr val="002060"/>
                </a:solidFill>
              </a:rPr>
              <a:t> </a:t>
            </a:r>
            <a:r>
              <a:rPr lang="en-US" sz="2000" b="1" dirty="0" err="1">
                <a:solidFill>
                  <a:srgbClr val="002060"/>
                </a:solidFill>
              </a:rPr>
              <a:t>máu</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tim</a:t>
            </a:r>
            <a:r>
              <a:rPr lang="en-US" sz="2000" b="1" dirty="0">
                <a:solidFill>
                  <a:srgbClr val="002060"/>
                </a:solidFill>
              </a:rPr>
              <a:t> </a:t>
            </a:r>
            <a:r>
              <a:rPr lang="en-US" sz="2000" b="1" dirty="0" err="1">
                <a:solidFill>
                  <a:srgbClr val="002060"/>
                </a:solidFill>
              </a:rPr>
              <a:t>đến</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cơ</a:t>
            </a:r>
            <a:r>
              <a:rPr lang="en-US" sz="2000" b="1" dirty="0">
                <a:solidFill>
                  <a:srgbClr val="002060"/>
                </a:solidFill>
              </a:rPr>
              <a:t> </a:t>
            </a:r>
            <a:r>
              <a:rPr lang="en-US" sz="2000" b="1" dirty="0" err="1">
                <a:solidFill>
                  <a:srgbClr val="002060"/>
                </a:solidFill>
              </a:rPr>
              <a:t>thể</a:t>
            </a:r>
            <a:r>
              <a:rPr lang="en-US" sz="2000" b="1" dirty="0">
                <a:solidFill>
                  <a:srgbClr val="002060"/>
                </a:solidFill>
              </a:rPr>
              <a:t> </a:t>
            </a:r>
            <a:r>
              <a:rPr lang="en-US" sz="2000" b="1" dirty="0" err="1">
                <a:solidFill>
                  <a:srgbClr val="002060"/>
                </a:solidFill>
              </a:rPr>
              <a:t>trở</a:t>
            </a:r>
            <a:r>
              <a:rPr lang="en-US" sz="2000" b="1" dirty="0">
                <a:solidFill>
                  <a:srgbClr val="002060"/>
                </a:solidFill>
              </a:rPr>
              <a:t> </a:t>
            </a:r>
            <a:r>
              <a:rPr lang="en-US" sz="2000" b="1" dirty="0" err="1">
                <a:solidFill>
                  <a:srgbClr val="002060"/>
                </a:solidFill>
              </a:rPr>
              <a:t>về</a:t>
            </a:r>
            <a:r>
              <a:rPr lang="en-US" sz="2000" b="1" dirty="0">
                <a:solidFill>
                  <a:srgbClr val="002060"/>
                </a:solidFill>
              </a:rPr>
              <a:t> </a:t>
            </a:r>
            <a:r>
              <a:rPr lang="en-US" sz="2000" b="1" dirty="0" err="1">
                <a:solidFill>
                  <a:srgbClr val="002060"/>
                </a:solidFill>
              </a:rPr>
              <a:t>tim.</a:t>
            </a:r>
            <a:endParaRPr lang="en-US" sz="2000" b="1" dirty="0">
              <a:solidFill>
                <a:srgbClr val="002060"/>
              </a:solidFill>
            </a:endParaRPr>
          </a:p>
        </p:txBody>
      </p:sp>
      <p:sp>
        <p:nvSpPr>
          <p:cNvPr id="38" name="Rectangle: Rounded Corners 37">
            <a:extLst>
              <a:ext uri="{FF2B5EF4-FFF2-40B4-BE49-F238E27FC236}">
                <a16:creationId xmlns:a16="http://schemas.microsoft.com/office/drawing/2014/main" id="{CC734652-1F0F-4152-B8E6-FA0746183AA1}"/>
              </a:ext>
            </a:extLst>
          </p:cNvPr>
          <p:cNvSpPr/>
          <p:nvPr/>
        </p:nvSpPr>
        <p:spPr>
          <a:xfrm>
            <a:off x="5159141" y="3821229"/>
            <a:ext cx="6833938" cy="798897"/>
          </a:xfrm>
          <a:prstGeom prst="roundRect">
            <a:avLst/>
          </a:prstGeom>
          <a:solidFill>
            <a:schemeClr val="accent1">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ngơi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lý</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thức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đồ</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có</a:t>
            </a:r>
            <a:r>
              <a:rPr lang="en-US" sz="1600" b="1" dirty="0">
                <a:solidFill>
                  <a:srgbClr val="002060"/>
                </a:solidFill>
              </a:rPr>
              <a:t> </a:t>
            </a:r>
            <a:r>
              <a:rPr lang="en-US" sz="1600" b="1" dirty="0" err="1">
                <a:solidFill>
                  <a:srgbClr val="002060"/>
                </a:solidFill>
              </a:rPr>
              <a:t>lợi</a:t>
            </a:r>
            <a:r>
              <a:rPr lang="en-US" sz="1600" b="1" dirty="0">
                <a:solidFill>
                  <a:srgbClr val="002060"/>
                </a:solidFill>
              </a:rPr>
              <a:t>; </a:t>
            </a:r>
            <a:r>
              <a:rPr lang="en-US" sz="1600" b="1" dirty="0" err="1">
                <a:solidFill>
                  <a:srgbClr val="002060"/>
                </a:solidFill>
              </a:rPr>
              <a:t>học</a:t>
            </a:r>
            <a:r>
              <a:rPr lang="en-US" sz="1600" b="1" dirty="0">
                <a:solidFill>
                  <a:srgbClr val="002060"/>
                </a:solidFill>
              </a:rPr>
              <a:t> </a:t>
            </a:r>
            <a:r>
              <a:rPr lang="en-US" sz="1600" b="1" dirty="0" err="1">
                <a:solidFill>
                  <a:srgbClr val="002060"/>
                </a:solidFill>
              </a:rPr>
              <a:t>tập</a:t>
            </a:r>
            <a:r>
              <a:rPr lang="en-US" sz="1600" b="1" dirty="0">
                <a:solidFill>
                  <a:srgbClr val="002060"/>
                </a:solidFill>
              </a:rPr>
              <a:t>, </a:t>
            </a:r>
            <a:r>
              <a:rPr lang="en-US" sz="1600" b="1" dirty="0" err="1">
                <a:solidFill>
                  <a:srgbClr val="002060"/>
                </a:solidFill>
              </a:rPr>
              <a:t>vận</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vừa</a:t>
            </a:r>
            <a:r>
              <a:rPr lang="en-US" sz="1600" b="1" dirty="0">
                <a:solidFill>
                  <a:srgbClr val="002060"/>
                </a:solidFill>
              </a:rPr>
              <a:t> </a:t>
            </a:r>
            <a:r>
              <a:rPr lang="en-US" sz="1600" b="1" dirty="0" err="1">
                <a:solidFill>
                  <a:srgbClr val="002060"/>
                </a:solidFill>
              </a:rPr>
              <a:t>sức</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xúc</a:t>
            </a:r>
            <a:r>
              <a:rPr lang="en-US" sz="1600" b="1" dirty="0">
                <a:solidFill>
                  <a:srgbClr val="002060"/>
                </a:solidFill>
              </a:rPr>
              <a:t> </a:t>
            </a:r>
            <a:r>
              <a:rPr lang="en-US" sz="1600" b="1" dirty="0" err="1">
                <a:solidFill>
                  <a:srgbClr val="002060"/>
                </a:solidFill>
              </a:rPr>
              <a:t>gần</a:t>
            </a:r>
            <a:r>
              <a:rPr lang="en-US" sz="1600" b="1" dirty="0">
                <a:solidFill>
                  <a:srgbClr val="002060"/>
                </a:solidFill>
              </a:rPr>
              <a:t> </a:t>
            </a:r>
            <a:r>
              <a:rPr lang="en-US" sz="1600" b="1" dirty="0" err="1">
                <a:solidFill>
                  <a:srgbClr val="002060"/>
                </a:solidFill>
              </a:rPr>
              <a:t>hoặc</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a:t>
            </a:r>
          </a:p>
        </p:txBody>
      </p:sp>
      <p:sp>
        <p:nvSpPr>
          <p:cNvPr id="39" name="Left Bracket 38">
            <a:extLst>
              <a:ext uri="{FF2B5EF4-FFF2-40B4-BE49-F238E27FC236}">
                <a16:creationId xmlns:a16="http://schemas.microsoft.com/office/drawing/2014/main" id="{8576F430-626F-459C-A361-97601301C0A9}"/>
              </a:ext>
            </a:extLst>
          </p:cNvPr>
          <p:cNvSpPr/>
          <p:nvPr/>
        </p:nvSpPr>
        <p:spPr>
          <a:xfrm>
            <a:off x="4793382" y="5034014"/>
            <a:ext cx="481263" cy="1713296"/>
          </a:xfrm>
          <a:prstGeom prst="leftBracket">
            <a:avLst>
              <a:gd name="adj" fmla="val 27231"/>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BFAB2CD-2F51-4E9F-B4E3-6695958EA481}"/>
              </a:ext>
            </a:extLst>
          </p:cNvPr>
          <p:cNvCxnSpPr>
            <a:cxnSpLocks/>
          </p:cNvCxnSpPr>
          <p:nvPr/>
        </p:nvCxnSpPr>
        <p:spPr>
          <a:xfrm>
            <a:off x="4494999" y="5837724"/>
            <a:ext cx="69301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081D6291-2EF9-49C0-98BC-072FA83CC638}"/>
              </a:ext>
            </a:extLst>
          </p:cNvPr>
          <p:cNvSpPr/>
          <p:nvPr/>
        </p:nvSpPr>
        <p:spPr>
          <a:xfrm>
            <a:off x="5274645" y="4764505"/>
            <a:ext cx="6660680" cy="490889"/>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Các</a:t>
            </a:r>
            <a:r>
              <a:rPr lang="en-US" sz="2000" b="1" dirty="0">
                <a:solidFill>
                  <a:srgbClr val="002060"/>
                </a:solidFill>
              </a:rPr>
              <a:t> </a:t>
            </a:r>
            <a:r>
              <a:rPr lang="en-US" sz="2000" b="1" dirty="0" err="1">
                <a:solidFill>
                  <a:srgbClr val="002060"/>
                </a:solidFill>
              </a:rPr>
              <a:t>bộ</a:t>
            </a:r>
            <a:r>
              <a:rPr lang="en-US" sz="2000" b="1" dirty="0">
                <a:solidFill>
                  <a:srgbClr val="002060"/>
                </a:solidFill>
              </a:rPr>
              <a:t> </a:t>
            </a:r>
            <a:r>
              <a:rPr lang="en-US" sz="2000" b="1" dirty="0" err="1">
                <a:solidFill>
                  <a:srgbClr val="002060"/>
                </a:solidFill>
              </a:rPr>
              <a:t>phận</a:t>
            </a:r>
            <a:r>
              <a:rPr lang="en-US" sz="2000" b="1" dirty="0">
                <a:solidFill>
                  <a:srgbClr val="002060"/>
                </a:solidFill>
              </a:rPr>
              <a:t>: </a:t>
            </a:r>
            <a:r>
              <a:rPr lang="en-US" sz="2000" b="1" dirty="0" err="1">
                <a:solidFill>
                  <a:srgbClr val="002060"/>
                </a:solidFill>
              </a:rPr>
              <a:t>não</a:t>
            </a:r>
            <a:r>
              <a:rPr lang="en-US" sz="2000" b="1" dirty="0">
                <a:solidFill>
                  <a:srgbClr val="002060"/>
                </a:solidFill>
              </a:rPr>
              <a:t>, </a:t>
            </a:r>
            <a:r>
              <a:rPr lang="en-US" sz="2000" b="1" dirty="0" err="1">
                <a:solidFill>
                  <a:srgbClr val="002060"/>
                </a:solidFill>
              </a:rPr>
              <a:t>tủy</a:t>
            </a:r>
            <a:r>
              <a:rPr lang="en-US" sz="2000" b="1" dirty="0">
                <a:solidFill>
                  <a:srgbClr val="002060"/>
                </a:solidFill>
              </a:rPr>
              <a:t> </a:t>
            </a:r>
            <a:r>
              <a:rPr lang="en-US" sz="2000" b="1" dirty="0" err="1">
                <a:solidFill>
                  <a:srgbClr val="002060"/>
                </a:solidFill>
              </a:rPr>
              <a:t>sống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các</a:t>
            </a:r>
            <a:r>
              <a:rPr lang="en-US" sz="2000" b="1" dirty="0">
                <a:solidFill>
                  <a:srgbClr val="002060"/>
                </a:solidFill>
              </a:rPr>
              <a:t> </a:t>
            </a:r>
            <a:r>
              <a:rPr lang="en-US" sz="2000" b="1" dirty="0" err="1">
                <a:solidFill>
                  <a:srgbClr val="002060"/>
                </a:solidFill>
              </a:rPr>
              <a:t>dây</a:t>
            </a:r>
            <a:r>
              <a:rPr lang="en-US" sz="2000" b="1" dirty="0">
                <a:solidFill>
                  <a:srgbClr val="002060"/>
                </a:solidFill>
              </a:rPr>
              <a:t> </a:t>
            </a:r>
            <a:r>
              <a:rPr lang="en-US" sz="2000" b="1" dirty="0" err="1">
                <a:solidFill>
                  <a:srgbClr val="002060"/>
                </a:solidFill>
              </a:rPr>
              <a:t>thần</a:t>
            </a:r>
            <a:r>
              <a:rPr lang="en-US" sz="2000" b="1" dirty="0">
                <a:solidFill>
                  <a:srgbClr val="002060"/>
                </a:solidFill>
              </a:rPr>
              <a:t> </a:t>
            </a:r>
            <a:r>
              <a:rPr lang="en-US" sz="2000" b="1" dirty="0" err="1">
                <a:solidFill>
                  <a:srgbClr val="002060"/>
                </a:solidFill>
              </a:rPr>
              <a:t>kinh</a:t>
            </a:r>
            <a:endParaRPr lang="en-US" sz="2000" b="1" dirty="0">
              <a:solidFill>
                <a:srgbClr val="002060"/>
              </a:solidFill>
            </a:endParaRPr>
          </a:p>
        </p:txBody>
      </p:sp>
      <p:sp>
        <p:nvSpPr>
          <p:cNvPr id="42" name="Rectangle: Rounded Corners 41">
            <a:extLst>
              <a:ext uri="{FF2B5EF4-FFF2-40B4-BE49-F238E27FC236}">
                <a16:creationId xmlns:a16="http://schemas.microsoft.com/office/drawing/2014/main" id="{BA1AD2A0-053D-4F39-8057-55F2160B796F}"/>
              </a:ext>
            </a:extLst>
          </p:cNvPr>
          <p:cNvSpPr/>
          <p:nvPr/>
        </p:nvSpPr>
        <p:spPr>
          <a:xfrm>
            <a:off x="5216893" y="532277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Chức</a:t>
            </a:r>
            <a:r>
              <a:rPr lang="en-US" sz="1600" b="1" dirty="0">
                <a:solidFill>
                  <a:srgbClr val="002060"/>
                </a:solidFill>
              </a:rPr>
              <a:t> </a:t>
            </a:r>
            <a:r>
              <a:rPr lang="en-US" sz="1600" b="1" dirty="0" err="1">
                <a:solidFill>
                  <a:srgbClr val="002060"/>
                </a:solidFill>
              </a:rPr>
              <a:t>năng</a:t>
            </a:r>
            <a:r>
              <a:rPr lang="en-US" sz="1600" b="1" dirty="0">
                <a:solidFill>
                  <a:srgbClr val="002060"/>
                </a:solidFill>
              </a:rPr>
              <a:t>: </a:t>
            </a:r>
            <a:r>
              <a:rPr lang="en-US" sz="1600" b="1" dirty="0" err="1">
                <a:solidFill>
                  <a:srgbClr val="002060"/>
                </a:solidFill>
              </a:rPr>
              <a:t>Tiếp</a:t>
            </a:r>
            <a:r>
              <a:rPr lang="en-US" sz="1600" b="1" dirty="0">
                <a:solidFill>
                  <a:srgbClr val="002060"/>
                </a:solidFill>
              </a:rPr>
              <a:t> </a:t>
            </a:r>
            <a:r>
              <a:rPr lang="en-US" sz="1600" b="1" dirty="0" err="1">
                <a:solidFill>
                  <a:srgbClr val="002060"/>
                </a:solidFill>
              </a:rPr>
              <a:t>nhận</a:t>
            </a:r>
            <a:r>
              <a:rPr lang="en-US" sz="1600" b="1" dirty="0">
                <a:solidFill>
                  <a:srgbClr val="002060"/>
                </a:solidFill>
              </a:rPr>
              <a:t>, </a:t>
            </a:r>
            <a:r>
              <a:rPr lang="en-US" sz="1600" b="1" dirty="0" err="1">
                <a:solidFill>
                  <a:srgbClr val="002060"/>
                </a:solidFill>
              </a:rPr>
              <a:t>trả</a:t>
            </a:r>
            <a:r>
              <a:rPr lang="en-US" sz="1600" b="1" dirty="0">
                <a:solidFill>
                  <a:srgbClr val="002060"/>
                </a:solidFill>
              </a:rPr>
              <a:t> </a:t>
            </a:r>
            <a:r>
              <a:rPr lang="en-US" sz="1600" b="1" dirty="0" err="1">
                <a:solidFill>
                  <a:srgbClr val="002060"/>
                </a:solidFill>
              </a:rPr>
              <a:t>lời</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từ</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trong</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bên</a:t>
            </a:r>
            <a:r>
              <a:rPr lang="en-US" sz="1600" b="1" dirty="0">
                <a:solidFill>
                  <a:srgbClr val="002060"/>
                </a:solidFill>
              </a:rPr>
              <a:t> </a:t>
            </a:r>
            <a:r>
              <a:rPr lang="en-US" sz="1600" b="1" dirty="0" err="1">
                <a:solidFill>
                  <a:srgbClr val="002060"/>
                </a:solidFill>
              </a:rPr>
              <a:t>ngoài</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khiển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phối</a:t>
            </a:r>
            <a:r>
              <a:rPr lang="en-US" sz="1600" b="1" dirty="0">
                <a:solidFill>
                  <a:srgbClr val="002060"/>
                </a:solidFill>
              </a:rPr>
              <a:t> </a:t>
            </a:r>
            <a:r>
              <a:rPr lang="en-US" sz="1600" b="1" dirty="0" err="1">
                <a:solidFill>
                  <a:srgbClr val="002060"/>
                </a:solidFill>
              </a:rPr>
              <a:t>hợp</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quan</a:t>
            </a:r>
            <a:r>
              <a:rPr lang="en-US" sz="1600" b="1" dirty="0">
                <a:solidFill>
                  <a:srgbClr val="002060"/>
                </a:solidFill>
              </a:rPr>
              <a:t> </a:t>
            </a:r>
            <a:r>
              <a:rPr lang="en-US" sz="1600" b="1" dirty="0" err="1">
                <a:solidFill>
                  <a:srgbClr val="002060"/>
                </a:solidFill>
              </a:rPr>
              <a:t>để</a:t>
            </a:r>
            <a:r>
              <a:rPr lang="en-US" sz="1600" b="1" dirty="0">
                <a:solidFill>
                  <a:srgbClr val="002060"/>
                </a:solidFill>
              </a:rPr>
              <a:t> </a:t>
            </a:r>
            <a:r>
              <a:rPr lang="en-US" sz="1600" b="1" dirty="0" err="1">
                <a:solidFill>
                  <a:srgbClr val="002060"/>
                </a:solidFill>
              </a:rPr>
              <a:t>thực</a:t>
            </a:r>
            <a:r>
              <a:rPr lang="en-US" sz="1600" b="1" dirty="0">
                <a:solidFill>
                  <a:srgbClr val="002060"/>
                </a:solidFill>
              </a:rPr>
              <a:t> </a:t>
            </a:r>
            <a:r>
              <a:rPr lang="en-US" sz="1600" b="1" dirty="0" err="1">
                <a:solidFill>
                  <a:srgbClr val="002060"/>
                </a:solidFill>
              </a:rPr>
              <a:t>hiện</a:t>
            </a:r>
            <a:r>
              <a:rPr lang="en-US" sz="1600" b="1" dirty="0">
                <a:solidFill>
                  <a:srgbClr val="002060"/>
                </a:solidFill>
              </a:rPr>
              <a:t> </a:t>
            </a:r>
            <a:r>
              <a:rPr lang="en-US" sz="1600" b="1" dirty="0" err="1">
                <a:solidFill>
                  <a:srgbClr val="002060"/>
                </a:solidFill>
              </a:rPr>
              <a:t>mọi</a:t>
            </a:r>
            <a:r>
              <a:rPr lang="en-US" sz="1600" b="1" dirty="0">
                <a:solidFill>
                  <a:srgbClr val="002060"/>
                </a:solidFill>
              </a:rPr>
              <a:t> </a:t>
            </a:r>
            <a:r>
              <a:rPr lang="en-US" sz="1600" b="1" dirty="0" err="1">
                <a:solidFill>
                  <a:srgbClr val="002060"/>
                </a:solidFill>
              </a:rPr>
              <a:t>hoạt</a:t>
            </a:r>
            <a:r>
              <a:rPr lang="en-US" sz="1600" b="1" dirty="0">
                <a:solidFill>
                  <a:srgbClr val="002060"/>
                </a:solidFill>
              </a:rPr>
              <a:t> </a:t>
            </a:r>
            <a:r>
              <a:rPr lang="en-US" sz="1600" b="1" dirty="0" err="1">
                <a:solidFill>
                  <a:srgbClr val="002060"/>
                </a:solidFill>
              </a:rPr>
              <a:t>động</a:t>
            </a:r>
            <a:r>
              <a:rPr lang="en-US" sz="1600" b="1" dirty="0">
                <a:solidFill>
                  <a:srgbClr val="002060"/>
                </a:solidFill>
              </a:rPr>
              <a:t> </a:t>
            </a:r>
            <a:r>
              <a:rPr lang="en-US" sz="1600" b="1" dirty="0" err="1">
                <a:solidFill>
                  <a:srgbClr val="002060"/>
                </a:solidFill>
              </a:rPr>
              <a:t>của</a:t>
            </a:r>
            <a:r>
              <a:rPr lang="en-US" sz="1600" b="1" dirty="0">
                <a:solidFill>
                  <a:srgbClr val="002060"/>
                </a:solidFill>
              </a:rPr>
              <a:t> </a:t>
            </a:r>
            <a:r>
              <a:rPr lang="en-US" sz="1600" b="1" dirty="0" err="1">
                <a:solidFill>
                  <a:srgbClr val="002060"/>
                </a:solidFill>
              </a:rPr>
              <a:t>cơ</a:t>
            </a:r>
            <a:r>
              <a:rPr lang="en-US" sz="1600" b="1" dirty="0">
                <a:solidFill>
                  <a:srgbClr val="002060"/>
                </a:solidFill>
              </a:rPr>
              <a:t> </a:t>
            </a:r>
            <a:r>
              <a:rPr lang="en-US" sz="1600" b="1" dirty="0" err="1">
                <a:solidFill>
                  <a:srgbClr val="002060"/>
                </a:solidFill>
              </a:rPr>
              <a:t>thể</a:t>
            </a:r>
            <a:r>
              <a:rPr lang="en-US" sz="1600" b="1" dirty="0">
                <a:solidFill>
                  <a:srgbClr val="002060"/>
                </a:solidFill>
              </a:rPr>
              <a:t>.</a:t>
            </a:r>
          </a:p>
        </p:txBody>
      </p:sp>
      <p:sp>
        <p:nvSpPr>
          <p:cNvPr id="43" name="Rectangle: Rounded Corners 42">
            <a:extLst>
              <a:ext uri="{FF2B5EF4-FFF2-40B4-BE49-F238E27FC236}">
                <a16:creationId xmlns:a16="http://schemas.microsoft.com/office/drawing/2014/main" id="{EC0680D6-0D7B-4500-A480-A7D245184DB6}"/>
              </a:ext>
            </a:extLst>
          </p:cNvPr>
          <p:cNvSpPr/>
          <p:nvPr/>
        </p:nvSpPr>
        <p:spPr>
          <a:xfrm>
            <a:off x="5255394" y="6145730"/>
            <a:ext cx="6747308" cy="712270"/>
          </a:xfrm>
          <a:prstGeom prst="roundRect">
            <a:avLst/>
          </a:prstGeom>
          <a:solidFill>
            <a:schemeClr val="bg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rPr>
              <a:t>Cách</a:t>
            </a:r>
            <a:r>
              <a:rPr lang="en-US" sz="1600" b="1" dirty="0">
                <a:solidFill>
                  <a:srgbClr val="002060"/>
                </a:solidFill>
              </a:rPr>
              <a:t> </a:t>
            </a:r>
            <a:r>
              <a:rPr lang="en-US" sz="1600" b="1" dirty="0" err="1">
                <a:solidFill>
                  <a:srgbClr val="002060"/>
                </a:solidFill>
              </a:rPr>
              <a:t>chăm</a:t>
            </a:r>
            <a:r>
              <a:rPr lang="en-US" sz="1600" b="1" dirty="0">
                <a:solidFill>
                  <a:srgbClr val="002060"/>
                </a:solidFill>
              </a:rPr>
              <a:t> </a:t>
            </a:r>
            <a:r>
              <a:rPr lang="en-US" sz="1600" b="1" dirty="0" err="1">
                <a:solidFill>
                  <a:srgbClr val="002060"/>
                </a:solidFill>
              </a:rPr>
              <a:t>sóc</a:t>
            </a:r>
            <a:r>
              <a:rPr lang="en-US" sz="1600" b="1" dirty="0">
                <a:solidFill>
                  <a:srgbClr val="002060"/>
                </a:solidFill>
              </a:rPr>
              <a:t>: </a:t>
            </a:r>
            <a:r>
              <a:rPr lang="en-US" sz="1600" b="1" dirty="0" err="1">
                <a:solidFill>
                  <a:srgbClr val="002060"/>
                </a:solidFill>
              </a:rPr>
              <a:t>ăn</a:t>
            </a:r>
            <a:r>
              <a:rPr lang="en-US" sz="1600" b="1" dirty="0">
                <a:solidFill>
                  <a:srgbClr val="002060"/>
                </a:solidFill>
              </a:rPr>
              <a:t> </a:t>
            </a:r>
            <a:r>
              <a:rPr lang="en-US" sz="1600" b="1" dirty="0" err="1">
                <a:solidFill>
                  <a:srgbClr val="002060"/>
                </a:solidFill>
              </a:rPr>
              <a:t>uống</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ngủ</a:t>
            </a:r>
            <a:r>
              <a:rPr lang="en-US" sz="1600" b="1" dirty="0">
                <a:solidFill>
                  <a:srgbClr val="002060"/>
                </a:solidFill>
              </a:rPr>
              <a:t> </a:t>
            </a:r>
            <a:r>
              <a:rPr lang="en-US" sz="1600" b="1" dirty="0" err="1">
                <a:solidFill>
                  <a:srgbClr val="002060"/>
                </a:solidFill>
              </a:rPr>
              <a:t>đủ</a:t>
            </a:r>
            <a:r>
              <a:rPr lang="en-US" sz="1600" b="1" dirty="0">
                <a:solidFill>
                  <a:srgbClr val="002060"/>
                </a:solidFill>
              </a:rPr>
              <a:t> </a:t>
            </a:r>
            <a:r>
              <a:rPr lang="en-US" sz="1600" b="1" dirty="0" err="1">
                <a:solidFill>
                  <a:srgbClr val="002060"/>
                </a:solidFill>
              </a:rPr>
              <a:t>giấc</a:t>
            </a:r>
            <a:r>
              <a:rPr lang="en-US" sz="1600" b="1" dirty="0">
                <a:solidFill>
                  <a:srgbClr val="002060"/>
                </a:solidFill>
              </a:rPr>
              <a:t>, </a:t>
            </a:r>
            <a:r>
              <a:rPr lang="en-US" sz="1600" b="1" dirty="0" err="1">
                <a:solidFill>
                  <a:srgbClr val="002060"/>
                </a:solidFill>
              </a:rPr>
              <a:t>nghỉ</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vui</a:t>
            </a:r>
            <a:r>
              <a:rPr lang="en-US" sz="1600" b="1" dirty="0">
                <a:solidFill>
                  <a:srgbClr val="002060"/>
                </a:solidFill>
              </a:rPr>
              <a:t> </a:t>
            </a:r>
            <a:r>
              <a:rPr lang="en-US" sz="1600" b="1" dirty="0" err="1">
                <a:solidFill>
                  <a:srgbClr val="002060"/>
                </a:solidFill>
              </a:rPr>
              <a:t>chơi</a:t>
            </a:r>
            <a:r>
              <a:rPr lang="en-US" sz="1600" b="1" dirty="0">
                <a:solidFill>
                  <a:srgbClr val="002060"/>
                </a:solidFill>
              </a:rPr>
              <a:t> </a:t>
            </a:r>
            <a:r>
              <a:rPr lang="en-US" sz="1600" b="1" dirty="0" err="1">
                <a:solidFill>
                  <a:srgbClr val="002060"/>
                </a:solidFill>
              </a:rPr>
              <a:t>điều</a:t>
            </a:r>
            <a:r>
              <a:rPr lang="en-US" sz="1600" b="1" dirty="0">
                <a:solidFill>
                  <a:srgbClr val="002060"/>
                </a:solidFill>
              </a:rPr>
              <a:t> </a:t>
            </a:r>
            <a:r>
              <a:rPr lang="en-US" sz="1600" b="1" dirty="0" err="1">
                <a:solidFill>
                  <a:srgbClr val="002060"/>
                </a:solidFill>
              </a:rPr>
              <a:t>độ</a:t>
            </a:r>
            <a:r>
              <a:rPr lang="en-US" sz="1600" b="1" dirty="0">
                <a:solidFill>
                  <a:srgbClr val="002060"/>
                </a:solidFill>
              </a:rPr>
              <a:t>; </a:t>
            </a:r>
            <a:r>
              <a:rPr lang="en-US" sz="1600" b="1" dirty="0" err="1">
                <a:solidFill>
                  <a:srgbClr val="002060"/>
                </a:solidFill>
              </a:rPr>
              <a:t>không</a:t>
            </a:r>
            <a:r>
              <a:rPr lang="en-US" sz="1600" b="1" dirty="0">
                <a:solidFill>
                  <a:srgbClr val="002060"/>
                </a:solidFill>
              </a:rPr>
              <a:t> </a:t>
            </a:r>
            <a:r>
              <a:rPr lang="en-US" sz="1600" b="1" dirty="0" err="1">
                <a:solidFill>
                  <a:srgbClr val="002060"/>
                </a:solidFill>
              </a:rPr>
              <a:t>sử</a:t>
            </a:r>
            <a:r>
              <a:rPr lang="en-US" sz="1600" b="1" dirty="0">
                <a:solidFill>
                  <a:srgbClr val="002060"/>
                </a:solidFill>
              </a:rPr>
              <a:t> </a:t>
            </a:r>
            <a:r>
              <a:rPr lang="en-US" sz="1600" b="1" dirty="0" err="1">
                <a:solidFill>
                  <a:srgbClr val="002060"/>
                </a:solidFill>
              </a:rPr>
              <a:t>dụng</a:t>
            </a:r>
            <a:r>
              <a:rPr lang="en-US" sz="1600" b="1" dirty="0">
                <a:solidFill>
                  <a:srgbClr val="002060"/>
                </a:solidFill>
              </a:rPr>
              <a:t> </a:t>
            </a:r>
            <a:r>
              <a:rPr lang="en-US" sz="1600" b="1" dirty="0" err="1">
                <a:solidFill>
                  <a:srgbClr val="002060"/>
                </a:solidFill>
              </a:rPr>
              <a:t>các</a:t>
            </a:r>
            <a:r>
              <a:rPr lang="en-US" sz="1600" b="1" dirty="0">
                <a:solidFill>
                  <a:srgbClr val="002060"/>
                </a:solidFill>
              </a:rPr>
              <a:t> </a:t>
            </a:r>
            <a:r>
              <a:rPr lang="en-US" sz="1600" b="1" dirty="0" err="1">
                <a:solidFill>
                  <a:srgbClr val="002060"/>
                </a:solidFill>
              </a:rPr>
              <a:t>chất</a:t>
            </a:r>
            <a:r>
              <a:rPr lang="en-US" sz="1600" b="1" dirty="0">
                <a:solidFill>
                  <a:srgbClr val="002060"/>
                </a:solidFill>
              </a:rPr>
              <a:t> </a:t>
            </a:r>
            <a:r>
              <a:rPr lang="en-US" sz="1600" b="1" dirty="0" err="1">
                <a:solidFill>
                  <a:srgbClr val="002060"/>
                </a:solidFill>
              </a:rPr>
              <a:t>kích</a:t>
            </a:r>
            <a:r>
              <a:rPr lang="en-US" sz="1600" b="1" dirty="0">
                <a:solidFill>
                  <a:srgbClr val="002060"/>
                </a:solidFill>
              </a:rPr>
              <a:t> </a:t>
            </a:r>
            <a:r>
              <a:rPr lang="en-US" sz="1600" b="1" dirty="0" err="1">
                <a:solidFill>
                  <a:srgbClr val="002060"/>
                </a:solidFill>
              </a:rPr>
              <a:t>thích</a:t>
            </a:r>
            <a:r>
              <a:rPr lang="en-US" sz="1600" b="1" dirty="0">
                <a:solidFill>
                  <a:srgbClr val="002060"/>
                </a:solidFill>
              </a:rPr>
              <a:t> </a:t>
            </a:r>
            <a:r>
              <a:rPr lang="en-US" sz="1600" b="1" dirty="0" err="1">
                <a:solidFill>
                  <a:srgbClr val="002060"/>
                </a:solidFill>
              </a:rPr>
              <a:t>như</a:t>
            </a:r>
            <a:r>
              <a:rPr lang="en-US" sz="1600" b="1" dirty="0">
                <a:solidFill>
                  <a:srgbClr val="002060"/>
                </a:solidFill>
              </a:rPr>
              <a:t>: </a:t>
            </a:r>
            <a:r>
              <a:rPr lang="en-US" sz="1600" b="1" dirty="0" err="1">
                <a:solidFill>
                  <a:srgbClr val="002060"/>
                </a:solidFill>
              </a:rPr>
              <a:t>rượu</a:t>
            </a:r>
            <a:r>
              <a:rPr lang="en-US" sz="1600" b="1" dirty="0">
                <a:solidFill>
                  <a:srgbClr val="002060"/>
                </a:solidFill>
              </a:rPr>
              <a:t>, </a:t>
            </a:r>
            <a:r>
              <a:rPr lang="en-US" sz="1600" b="1" dirty="0" err="1">
                <a:solidFill>
                  <a:srgbClr val="002060"/>
                </a:solidFill>
              </a:rPr>
              <a:t>bia</a:t>
            </a:r>
            <a:r>
              <a:rPr lang="en-US" sz="1600" b="1" dirty="0">
                <a:solidFill>
                  <a:srgbClr val="002060"/>
                </a:solidFill>
              </a:rPr>
              <a:t>, </a:t>
            </a:r>
            <a:r>
              <a:rPr lang="en-US" sz="1600" b="1" dirty="0" err="1">
                <a:solidFill>
                  <a:srgbClr val="002060"/>
                </a:solidFill>
              </a:rPr>
              <a:t>thuốc</a:t>
            </a:r>
            <a:r>
              <a:rPr lang="en-US" sz="1600" b="1" dirty="0">
                <a:solidFill>
                  <a:srgbClr val="002060"/>
                </a:solidFill>
              </a:rPr>
              <a:t> </a:t>
            </a:r>
            <a:r>
              <a:rPr lang="en-US" sz="1600" b="1" dirty="0" err="1">
                <a:solidFill>
                  <a:srgbClr val="002060"/>
                </a:solidFill>
              </a:rPr>
              <a:t>lá</a:t>
            </a:r>
            <a:r>
              <a:rPr lang="en-US" sz="1600" b="1" dirty="0">
                <a:solidFill>
                  <a:srgbClr val="002060"/>
                </a:solidFill>
              </a:rPr>
              <a:t>; </a:t>
            </a:r>
            <a:r>
              <a:rPr lang="en-US" sz="1600" b="1" dirty="0" err="1">
                <a:solidFill>
                  <a:srgbClr val="002060"/>
                </a:solidFill>
              </a:rPr>
              <a:t>giữ</a:t>
            </a:r>
            <a:r>
              <a:rPr lang="en-US" sz="1600" b="1" dirty="0">
                <a:solidFill>
                  <a:srgbClr val="002060"/>
                </a:solidFill>
              </a:rPr>
              <a:t> </a:t>
            </a:r>
            <a:r>
              <a:rPr lang="en-US" sz="1600" b="1" dirty="0" err="1">
                <a:solidFill>
                  <a:srgbClr val="002060"/>
                </a:solidFill>
              </a:rPr>
              <a:t>gìn</a:t>
            </a:r>
            <a:r>
              <a:rPr lang="en-US" sz="1600" b="1" dirty="0">
                <a:solidFill>
                  <a:srgbClr val="002060"/>
                </a:solidFill>
              </a:rPr>
              <a:t> </a:t>
            </a:r>
            <a:r>
              <a:rPr lang="en-US" sz="1600" b="1" dirty="0" err="1">
                <a:solidFill>
                  <a:srgbClr val="002060"/>
                </a:solidFill>
              </a:rPr>
              <a:t>và</a:t>
            </a:r>
            <a:r>
              <a:rPr lang="en-US" sz="1600" b="1" dirty="0">
                <a:solidFill>
                  <a:srgbClr val="002060"/>
                </a:solidFill>
              </a:rPr>
              <a:t> </a:t>
            </a:r>
            <a:r>
              <a:rPr lang="en-US" sz="1600" b="1" dirty="0" err="1">
                <a:solidFill>
                  <a:srgbClr val="002060"/>
                </a:solidFill>
              </a:rPr>
              <a:t>bảo</a:t>
            </a:r>
            <a:r>
              <a:rPr lang="en-US" sz="1600" b="1" dirty="0">
                <a:solidFill>
                  <a:srgbClr val="002060"/>
                </a:solidFill>
              </a:rPr>
              <a:t> </a:t>
            </a:r>
            <a:r>
              <a:rPr lang="en-US" sz="1600" b="1" dirty="0" err="1">
                <a:solidFill>
                  <a:srgbClr val="002060"/>
                </a:solidFill>
              </a:rPr>
              <a:t>vệ</a:t>
            </a:r>
            <a:r>
              <a:rPr lang="en-US" sz="1600" b="1" dirty="0">
                <a:solidFill>
                  <a:srgbClr val="002060"/>
                </a:solidFill>
              </a:rPr>
              <a:t> </a:t>
            </a:r>
            <a:r>
              <a:rPr lang="en-US" sz="1600" b="1" dirty="0" err="1">
                <a:solidFill>
                  <a:srgbClr val="002060"/>
                </a:solidFill>
              </a:rPr>
              <a:t>não</a:t>
            </a:r>
            <a:r>
              <a:rPr lang="en-US" sz="1600" b="1" dirty="0">
                <a:solidFill>
                  <a:srgbClr val="002060"/>
                </a:solidFill>
              </a:rPr>
              <a:t> </a:t>
            </a:r>
            <a:r>
              <a:rPr lang="en-US" sz="1600" b="1" dirty="0" err="1">
                <a:solidFill>
                  <a:srgbClr val="002060"/>
                </a:solidFill>
              </a:rPr>
              <a:t>bộ</a:t>
            </a:r>
            <a:r>
              <a:rPr lang="en-US" sz="1600" b="1" dirty="0">
                <a:solidFill>
                  <a:srgbClr val="002060"/>
                </a:solidFill>
              </a:rPr>
              <a:t>.</a:t>
            </a:r>
          </a:p>
        </p:txBody>
      </p:sp>
    </p:spTree>
    <p:extLst>
      <p:ext uri="{BB962C8B-B14F-4D97-AF65-F5344CB8AC3E}">
        <p14:creationId xmlns:p14="http://schemas.microsoft.com/office/powerpoint/2010/main" val="33615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down)">
                                      <p:cBhvr>
                                        <p:cTn id="81" dur="500"/>
                                        <p:tgtEl>
                                          <p:spTgt spid="39"/>
                                        </p:tgtEl>
                                      </p:cBhvr>
                                    </p:animEffect>
                                  </p:childTnLst>
                                </p:cTn>
                              </p:par>
                              <p:par>
                                <p:cTn id="82" presetID="22" presetClass="entr" presetSubtype="4" fill="hold"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down)">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6" grpId="0" animBg="1"/>
      <p:bldP spid="27"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pSp>
        <p:nvGrpSpPr>
          <p:cNvPr id="14" name="Group 13">
            <a:extLst>
              <a:ext uri="{FF2B5EF4-FFF2-40B4-BE49-F238E27FC236}">
                <a16:creationId xmlns:a16="http://schemas.microsoft.com/office/drawing/2014/main" id="{50805174-DBEF-436E-AC2C-3D4E781DD6E7}"/>
              </a:ext>
            </a:extLst>
          </p:cNvPr>
          <p:cNvGrpSpPr/>
          <p:nvPr/>
        </p:nvGrpSpPr>
        <p:grpSpPr>
          <a:xfrm>
            <a:off x="475297" y="279366"/>
            <a:ext cx="11440778" cy="954107"/>
            <a:chOff x="458343" y="239686"/>
            <a:chExt cx="4723819" cy="2092782"/>
          </a:xfrm>
        </p:grpSpPr>
        <p:sp>
          <p:nvSpPr>
            <p:cNvPr id="15" name="Google Shape;1999;p46">
              <a:extLst>
                <a:ext uri="{FF2B5EF4-FFF2-40B4-BE49-F238E27FC236}">
                  <a16:creationId xmlns:a16="http://schemas.microsoft.com/office/drawing/2014/main" id="{0EC02DFC-C8EB-48A0-8F61-B5C029B1D2DE}"/>
                </a:ext>
              </a:extLst>
            </p:cNvPr>
            <p:cNvSpPr/>
            <p:nvPr/>
          </p:nvSpPr>
          <p:spPr>
            <a:xfrm>
              <a:off x="494854" y="312616"/>
              <a:ext cx="4687308" cy="1953358"/>
            </a:xfrm>
            <a:prstGeom prst="roundRect">
              <a:avLst>
                <a:gd name="adj" fmla="val 10839"/>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3200" b="1" kern="0" dirty="0">
                <a:solidFill>
                  <a:srgbClr val="D17D92">
                    <a:lumMod val="50000"/>
                  </a:srgbClr>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B8C187E6-6C8F-4962-B8EA-FDFC3B59F1D4}"/>
                </a:ext>
              </a:extLst>
            </p:cNvPr>
            <p:cNvSpPr txBox="1"/>
            <p:nvPr/>
          </p:nvSpPr>
          <p:spPr>
            <a:xfrm>
              <a:off x="458343" y="239686"/>
              <a:ext cx="4628439" cy="2092782"/>
            </a:xfrm>
            <a:prstGeom prst="rect">
              <a:avLst/>
            </a:prstGeom>
            <a:noFill/>
          </p:spPr>
          <p:txBody>
            <a:bodyPr wrap="square">
              <a:spAutoFit/>
            </a:bodyPr>
            <a:lstStyle/>
            <a:p>
              <a:pPr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2</a:t>
              </a:r>
              <a:r>
                <a:rPr lang="en-US" sz="2800" b="1" dirty="0">
                  <a:solidFill>
                    <a:srgbClr val="FF0000"/>
                  </a:solidFill>
                  <a:latin typeface="Calibri" panose="020F0502020204030204" pitchFamily="34" charset="0"/>
                  <a:cs typeface="Calibri" panose="020F0502020204030204" pitchFamily="34" charset="0"/>
                </a:rPr>
                <a:t>.</a:t>
              </a:r>
              <a:r>
                <a:rPr lang="vi-VN" sz="2800" b="1" dirty="0">
                  <a:solidFill>
                    <a:srgbClr val="FF0000"/>
                  </a:solidFill>
                  <a:latin typeface="Calibri" panose="020F0502020204030204" pitchFamily="34" charset="0"/>
                  <a:cs typeface="Calibri" panose="020F0502020204030204" pitchFamily="34" charset="0"/>
                </a:rPr>
                <a:t> Lựa chọn, sắp xếp những thức ăn, đồ uống ở bảng dưới đây vào hai nhóm có lợi và không có lợi cho cơ thể. Vì sao em lại sắp xếp như vậy?</a:t>
              </a:r>
              <a:endParaRPr lang="en-US" sz="2800" b="1" kern="0" dirty="0">
                <a:solidFill>
                  <a:srgbClr val="FF0000"/>
                </a:solidFill>
                <a:latin typeface="Calibri" panose="020F0502020204030204" pitchFamily="34" charset="0"/>
                <a:cs typeface="Calibri" panose="020F0502020204030204" pitchFamily="34" charset="0"/>
                <a:sym typeface="Vibur"/>
              </a:endParaRPr>
            </a:p>
          </p:txBody>
        </p:sp>
      </p:grpSp>
      <p:pic>
        <p:nvPicPr>
          <p:cNvPr id="3" name="Picture 2">
            <a:extLst>
              <a:ext uri="{FF2B5EF4-FFF2-40B4-BE49-F238E27FC236}">
                <a16:creationId xmlns:a16="http://schemas.microsoft.com/office/drawing/2014/main" id="{CD27EFEB-58A7-406E-944B-03F1AA949484}"/>
              </a:ext>
            </a:extLst>
          </p:cNvPr>
          <p:cNvPicPr>
            <a:picLocks noChangeAspect="1"/>
          </p:cNvPicPr>
          <p:nvPr/>
        </p:nvPicPr>
        <p:blipFill>
          <a:blip r:embed="rId3"/>
          <a:stretch>
            <a:fillRect/>
          </a:stretch>
        </p:blipFill>
        <p:spPr>
          <a:xfrm>
            <a:off x="1914625" y="1928711"/>
            <a:ext cx="8729852" cy="3971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18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zh-CN" altLang="en-US" sz="1400" kern="0">
                <a:solidFill>
                  <a:srgbClr val="00000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52" name="组合 66">
            <a:extLst>
              <a:ext uri="{FF2B5EF4-FFF2-40B4-BE49-F238E27FC236}">
                <a16:creationId xmlns:a16="http://schemas.microsoft.com/office/drawing/2014/main" id="{32341CBD-1EB4-478F-AE9E-83AFAB649BBC}"/>
              </a:ext>
            </a:extLst>
          </p:cNvPr>
          <p:cNvGrpSpPr/>
          <p:nvPr/>
        </p:nvGrpSpPr>
        <p:grpSpPr>
          <a:xfrm>
            <a:off x="282142" y="4347435"/>
            <a:ext cx="1148113" cy="1482591"/>
            <a:chOff x="0" y="0"/>
            <a:chExt cx="3604899" cy="4899660"/>
          </a:xfrm>
        </p:grpSpPr>
        <p:grpSp>
          <p:nvGrpSpPr>
            <p:cNvPr id="53" name="组合 67">
              <a:extLst>
                <a:ext uri="{FF2B5EF4-FFF2-40B4-BE49-F238E27FC236}">
                  <a16:creationId xmlns:a16="http://schemas.microsoft.com/office/drawing/2014/main" id="{39CB4CBD-027B-450C-B46E-614EA1948B4D}"/>
                </a:ext>
              </a:extLst>
            </p:cNvPr>
            <p:cNvGrpSpPr/>
            <p:nvPr/>
          </p:nvGrpSpPr>
          <p:grpSpPr>
            <a:xfrm>
              <a:off x="0" y="0"/>
              <a:ext cx="1007745" cy="4896486"/>
              <a:chOff x="0" y="0"/>
              <a:chExt cx="1008112" cy="4752528"/>
            </a:xfrm>
          </p:grpSpPr>
          <p:sp>
            <p:nvSpPr>
              <p:cNvPr id="70" name="矩形 84">
                <a:extLst>
                  <a:ext uri="{FF2B5EF4-FFF2-40B4-BE49-F238E27FC236}">
                    <a16:creationId xmlns:a16="http://schemas.microsoft.com/office/drawing/2014/main" id="{8BC9B708-E0B8-4893-8A0D-9F24B084C59D}"/>
                  </a:ext>
                </a:extLst>
              </p:cNvPr>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矩形 85">
                <a:extLst>
                  <a:ext uri="{FF2B5EF4-FFF2-40B4-BE49-F238E27FC236}">
                    <a16:creationId xmlns:a16="http://schemas.microsoft.com/office/drawing/2014/main" id="{E7D8C45E-D51E-43B2-84E8-53E4B958162E}"/>
                  </a:ext>
                </a:extLst>
              </p:cNvPr>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矩形 86">
                <a:extLst>
                  <a:ext uri="{FF2B5EF4-FFF2-40B4-BE49-F238E27FC236}">
                    <a16:creationId xmlns:a16="http://schemas.microsoft.com/office/drawing/2014/main" id="{7DB73986-07E1-4AF3-85AC-F037BE743B1C}"/>
                  </a:ext>
                </a:extLst>
              </p:cNvPr>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梯形 87">
                <a:extLst>
                  <a:ext uri="{FF2B5EF4-FFF2-40B4-BE49-F238E27FC236}">
                    <a16:creationId xmlns:a16="http://schemas.microsoft.com/office/drawing/2014/main" id="{7FAE96DE-F688-4B5C-9FE9-85119AD33049}"/>
                  </a:ext>
                </a:extLst>
              </p:cNvPr>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等腰三角形 88">
                <a:extLst>
                  <a:ext uri="{FF2B5EF4-FFF2-40B4-BE49-F238E27FC236}">
                    <a16:creationId xmlns:a16="http://schemas.microsoft.com/office/drawing/2014/main" id="{89F81D00-8040-4755-884F-37C98821DD96}"/>
                  </a:ext>
                </a:extLst>
              </p:cNvPr>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矩形 89">
                <a:extLst>
                  <a:ext uri="{FF2B5EF4-FFF2-40B4-BE49-F238E27FC236}">
                    <a16:creationId xmlns:a16="http://schemas.microsoft.com/office/drawing/2014/main" id="{B8952428-AFE2-4B13-BD69-F8D62BC0E5F8}"/>
                  </a:ext>
                </a:extLst>
              </p:cNvPr>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同侧圆角矩形 90">
                <a:extLst>
                  <a:ext uri="{FF2B5EF4-FFF2-40B4-BE49-F238E27FC236}">
                    <a16:creationId xmlns:a16="http://schemas.microsoft.com/office/drawing/2014/main" id="{6C782E10-48B6-4B9D-9E85-C39908D390C3}"/>
                  </a:ext>
                </a:extLst>
              </p:cNvPr>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4" name="组合 68">
              <a:extLst>
                <a:ext uri="{FF2B5EF4-FFF2-40B4-BE49-F238E27FC236}">
                  <a16:creationId xmlns:a16="http://schemas.microsoft.com/office/drawing/2014/main" id="{3E13C284-0CDD-400F-BD3D-DECBF74DEF9E}"/>
                </a:ext>
              </a:extLst>
            </p:cNvPr>
            <p:cNvGrpSpPr/>
            <p:nvPr/>
          </p:nvGrpSpPr>
          <p:grpSpPr>
            <a:xfrm>
              <a:off x="1162050" y="1371600"/>
              <a:ext cx="1007745" cy="3528060"/>
              <a:chOff x="1152128" y="1368152"/>
              <a:chExt cx="1008112" cy="4752528"/>
            </a:xfrm>
          </p:grpSpPr>
          <p:sp>
            <p:nvSpPr>
              <p:cNvPr id="63" name="矩形 77">
                <a:extLst>
                  <a:ext uri="{FF2B5EF4-FFF2-40B4-BE49-F238E27FC236}">
                    <a16:creationId xmlns:a16="http://schemas.microsoft.com/office/drawing/2014/main" id="{CF168AF5-30F2-41DC-B18D-CD10A06F2FEF}"/>
                  </a:ext>
                </a:extLst>
              </p:cNvPr>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矩形 78">
                <a:extLst>
                  <a:ext uri="{FF2B5EF4-FFF2-40B4-BE49-F238E27FC236}">
                    <a16:creationId xmlns:a16="http://schemas.microsoft.com/office/drawing/2014/main" id="{328C1226-ED8C-41A9-83A9-FA340B974DF3}"/>
                  </a:ext>
                </a:extLst>
              </p:cNvPr>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矩形 79">
                <a:extLst>
                  <a:ext uri="{FF2B5EF4-FFF2-40B4-BE49-F238E27FC236}">
                    <a16:creationId xmlns:a16="http://schemas.microsoft.com/office/drawing/2014/main" id="{96F44317-0822-4C34-A4D9-DCBB66BF00FF}"/>
                  </a:ext>
                </a:extLst>
              </p:cNvPr>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梯形 80">
                <a:extLst>
                  <a:ext uri="{FF2B5EF4-FFF2-40B4-BE49-F238E27FC236}">
                    <a16:creationId xmlns:a16="http://schemas.microsoft.com/office/drawing/2014/main" id="{322A04CA-CAD4-4794-BF3D-4BF7530D9334}"/>
                  </a:ext>
                </a:extLst>
              </p:cNvPr>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等腰三角形 81">
                <a:extLst>
                  <a:ext uri="{FF2B5EF4-FFF2-40B4-BE49-F238E27FC236}">
                    <a16:creationId xmlns:a16="http://schemas.microsoft.com/office/drawing/2014/main" id="{1176D03A-BF24-4FA7-B526-D2DF2517C020}"/>
                  </a:ext>
                </a:extLst>
              </p:cNvPr>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矩形 82">
                <a:extLst>
                  <a:ext uri="{FF2B5EF4-FFF2-40B4-BE49-F238E27FC236}">
                    <a16:creationId xmlns:a16="http://schemas.microsoft.com/office/drawing/2014/main" id="{08F5EC6D-B27C-4223-929D-BD13F2061E66}"/>
                  </a:ext>
                </a:extLst>
              </p:cNvPr>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同侧圆角矩形 83">
                <a:extLst>
                  <a:ext uri="{FF2B5EF4-FFF2-40B4-BE49-F238E27FC236}">
                    <a16:creationId xmlns:a16="http://schemas.microsoft.com/office/drawing/2014/main" id="{4BD48DD3-5810-48EE-96F8-B2DF389073BE}"/>
                  </a:ext>
                </a:extLst>
              </p:cNvPr>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5" name="组合 69">
              <a:extLst>
                <a:ext uri="{FF2B5EF4-FFF2-40B4-BE49-F238E27FC236}">
                  <a16:creationId xmlns:a16="http://schemas.microsoft.com/office/drawing/2014/main" id="{2112C672-EBCB-4EEC-9237-B990507857C2}"/>
                </a:ext>
              </a:extLst>
            </p:cNvPr>
            <p:cNvGrpSpPr/>
            <p:nvPr/>
          </p:nvGrpSpPr>
          <p:grpSpPr>
            <a:xfrm>
              <a:off x="2381253" y="152400"/>
              <a:ext cx="1223646" cy="4738370"/>
              <a:chOff x="2376264" y="157967"/>
              <a:chExt cx="1008112" cy="4964224"/>
            </a:xfrm>
          </p:grpSpPr>
          <p:sp>
            <p:nvSpPr>
              <p:cNvPr id="56" name="矩形 70">
                <a:extLst>
                  <a:ext uri="{FF2B5EF4-FFF2-40B4-BE49-F238E27FC236}">
                    <a16:creationId xmlns:a16="http://schemas.microsoft.com/office/drawing/2014/main" id="{45334AD4-07B6-420E-B397-A56C90F4DE5C}"/>
                  </a:ext>
                </a:extLst>
              </p:cNvPr>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矩形 71">
                <a:extLst>
                  <a:ext uri="{FF2B5EF4-FFF2-40B4-BE49-F238E27FC236}">
                    <a16:creationId xmlns:a16="http://schemas.microsoft.com/office/drawing/2014/main" id="{30134062-8B78-43CD-BD4B-1267E1F69662}"/>
                  </a:ext>
                </a:extLst>
              </p:cNvPr>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矩形 72">
                <a:extLst>
                  <a:ext uri="{FF2B5EF4-FFF2-40B4-BE49-F238E27FC236}">
                    <a16:creationId xmlns:a16="http://schemas.microsoft.com/office/drawing/2014/main" id="{32472FC1-F872-4B59-BA85-11E15A5C3B54}"/>
                  </a:ext>
                </a:extLst>
              </p:cNvPr>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梯形 73">
                <a:extLst>
                  <a:ext uri="{FF2B5EF4-FFF2-40B4-BE49-F238E27FC236}">
                    <a16:creationId xmlns:a16="http://schemas.microsoft.com/office/drawing/2014/main" id="{F11FDCB6-4649-4C83-BE53-AF5842EFA1AE}"/>
                  </a:ext>
                </a:extLst>
              </p:cNvPr>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等腰三角形 74">
                <a:extLst>
                  <a:ext uri="{FF2B5EF4-FFF2-40B4-BE49-F238E27FC236}">
                    <a16:creationId xmlns:a16="http://schemas.microsoft.com/office/drawing/2014/main" id="{78431B43-E8D8-4D90-91B4-18CBB8690A74}"/>
                  </a:ext>
                </a:extLst>
              </p:cNvPr>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矩形 75">
                <a:extLst>
                  <a:ext uri="{FF2B5EF4-FFF2-40B4-BE49-F238E27FC236}">
                    <a16:creationId xmlns:a16="http://schemas.microsoft.com/office/drawing/2014/main" id="{E956291B-3F04-483C-83B1-83CCC5039460}"/>
                  </a:ext>
                </a:extLst>
              </p:cNvPr>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同侧圆角矩形 76">
                <a:extLst>
                  <a:ext uri="{FF2B5EF4-FFF2-40B4-BE49-F238E27FC236}">
                    <a16:creationId xmlns:a16="http://schemas.microsoft.com/office/drawing/2014/main" id="{45996826-568B-451D-B986-94D11C3BAC22}"/>
                  </a:ext>
                </a:extLst>
              </p:cNvPr>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图片 6" descr="图片包含 室内, 物体&#10;&#10;描述已自动生成">
            <a:extLst>
              <a:ext uri="{FF2B5EF4-FFF2-40B4-BE49-F238E27FC236}">
                <a16:creationId xmlns:a16="http://schemas.microsoft.com/office/drawing/2014/main" id="{9260E864-79A5-371E-21FE-7BB333DEA8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5" y="-90628"/>
            <a:ext cx="10821316" cy="6787581"/>
          </a:xfrm>
          <a:prstGeom prst="rect">
            <a:avLst/>
          </a:prstGeom>
        </p:spPr>
      </p:pic>
      <p:sp>
        <p:nvSpPr>
          <p:cNvPr id="3" name="矩形 1">
            <a:extLst>
              <a:ext uri="{FF2B5EF4-FFF2-40B4-BE49-F238E27FC236}">
                <a16:creationId xmlns:a16="http://schemas.microsoft.com/office/drawing/2014/main" id="{A1DC9031-F45F-D902-8AAF-2D7C01189391}"/>
              </a:ext>
            </a:extLst>
          </p:cNvPr>
          <p:cNvSpPr/>
          <p:nvPr/>
        </p:nvSpPr>
        <p:spPr>
          <a:xfrm>
            <a:off x="2704699" y="1538684"/>
            <a:ext cx="6962908" cy="1446550"/>
          </a:xfrm>
          <a:prstGeom prst="rect">
            <a:avLst/>
          </a:prstGeom>
        </p:spPr>
        <p:txBody>
          <a:bodyPr wrap="square">
            <a:spAutoFit/>
          </a:bodyPr>
          <a:lstStyle/>
          <a:p>
            <a:pPr algn="ctr" defTabSz="1219170">
              <a:buClr>
                <a:srgbClr val="000000"/>
              </a:buClr>
            </a:pP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Lựa</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chọn</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các</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thẻ</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chữ</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sắp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xếp</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vào</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nhóm</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thích</a:t>
            </a:r>
            <a:r>
              <a:rPr lang="en-US" altLang="zh-CN"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 </a:t>
            </a:r>
            <a:r>
              <a:rPr lang="en-US" altLang="zh-CN" sz="4400" b="1" kern="0" dirty="0" err="1">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rPr>
              <a:t>hợp</a:t>
            </a:r>
            <a:endParaRPr lang="zh-CN" altLang="en-US" sz="4400" b="1" kern="0" dirty="0">
              <a:solidFill>
                <a:srgbClr val="C00000"/>
              </a:solidFill>
              <a:latin typeface="Calibri" panose="020F0502020204030204" pitchFamily="34" charset="0"/>
              <a:ea typeface="字魂52号-阿开漫画体" panose="00000500000000000000" pitchFamily="2" charset="-122"/>
              <a:cs typeface="Calibri" panose="020F0502020204030204" pitchFamily="34" charset="0"/>
              <a:sym typeface="Arial"/>
            </a:endParaRPr>
          </a:p>
        </p:txBody>
      </p:sp>
      <p:grpSp>
        <p:nvGrpSpPr>
          <p:cNvPr id="80" name="Group 79">
            <a:extLst>
              <a:ext uri="{FF2B5EF4-FFF2-40B4-BE49-F238E27FC236}">
                <a16:creationId xmlns:a16="http://schemas.microsoft.com/office/drawing/2014/main" id="{056BF51A-19DD-491E-92EF-889F78E4B0CF}"/>
              </a:ext>
            </a:extLst>
          </p:cNvPr>
          <p:cNvGrpSpPr/>
          <p:nvPr/>
        </p:nvGrpSpPr>
        <p:grpSpPr>
          <a:xfrm>
            <a:off x="3822934" y="3567624"/>
            <a:ext cx="5366688" cy="3290376"/>
            <a:chOff x="7008896" y="3419475"/>
            <a:chExt cx="5366688" cy="3290376"/>
          </a:xfrm>
        </p:grpSpPr>
        <p:grpSp>
          <p:nvGrpSpPr>
            <p:cNvPr id="81" name="Group 80">
              <a:extLst>
                <a:ext uri="{FF2B5EF4-FFF2-40B4-BE49-F238E27FC236}">
                  <a16:creationId xmlns:a16="http://schemas.microsoft.com/office/drawing/2014/main" id="{19DD7691-B0CF-47EB-98D2-FEE02570829C}"/>
                </a:ext>
              </a:extLst>
            </p:cNvPr>
            <p:cNvGrpSpPr/>
            <p:nvPr/>
          </p:nvGrpSpPr>
          <p:grpSpPr>
            <a:xfrm>
              <a:off x="7008896" y="3419475"/>
              <a:ext cx="5366688" cy="974422"/>
              <a:chOff x="7023272" y="4871901"/>
              <a:chExt cx="5577805" cy="974422"/>
            </a:xfrm>
          </p:grpSpPr>
          <p:sp>
            <p:nvSpPr>
              <p:cNvPr id="84" name="Rectangle: Diagonal Corners Snipped 83">
                <a:extLst>
                  <a:ext uri="{FF2B5EF4-FFF2-40B4-BE49-F238E27FC236}">
                    <a16:creationId xmlns:a16="http://schemas.microsoft.com/office/drawing/2014/main" id="{12132F66-D3A7-4F4C-8BFC-49EA67119A73}"/>
                  </a:ext>
                </a:extLst>
              </p:cNvPr>
              <p:cNvSpPr/>
              <p:nvPr/>
            </p:nvSpPr>
            <p:spPr>
              <a:xfrm>
                <a:off x="7351525" y="4871901"/>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TextBox 84">
                <a:extLst>
                  <a:ext uri="{FF2B5EF4-FFF2-40B4-BE49-F238E27FC236}">
                    <a16:creationId xmlns:a16="http://schemas.microsoft.com/office/drawing/2014/main" id="{63684263-3D9E-49D1-9B60-821FA5E1609A}"/>
                  </a:ext>
                </a:extLst>
              </p:cNvPr>
              <p:cNvSpPr txBox="1"/>
              <p:nvPr/>
            </p:nvSpPr>
            <p:spPr>
              <a:xfrm>
                <a:off x="7023272" y="5095413"/>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82" name="Picture 81">
              <a:extLst>
                <a:ext uri="{FF2B5EF4-FFF2-40B4-BE49-F238E27FC236}">
                  <a16:creationId xmlns:a16="http://schemas.microsoft.com/office/drawing/2014/main" id="{EA7D2553-E140-406E-8278-22F4BE363C17}"/>
                </a:ext>
              </a:extLst>
            </p:cNvPr>
            <p:cNvPicPr>
              <a:picLocks noChangeAspect="1"/>
            </p:cNvPicPr>
            <p:nvPr/>
          </p:nvPicPr>
          <p:blipFill>
            <a:blip r:embed="rId6"/>
            <a:stretch>
              <a:fillRect/>
            </a:stretch>
          </p:blipFill>
          <p:spPr>
            <a:xfrm>
              <a:off x="9317333" y="4677841"/>
              <a:ext cx="1554121" cy="2032010"/>
            </a:xfrm>
            <a:prstGeom prst="rect">
              <a:avLst/>
            </a:prstGeom>
          </p:spPr>
        </p:pic>
        <p:pic>
          <p:nvPicPr>
            <p:cNvPr id="83" name="Picture 82">
              <a:extLst>
                <a:ext uri="{FF2B5EF4-FFF2-40B4-BE49-F238E27FC236}">
                  <a16:creationId xmlns:a16="http://schemas.microsoft.com/office/drawing/2014/main" id="{34C46405-889C-4F50-B2ED-478E21EC8439}"/>
                </a:ext>
              </a:extLst>
            </p:cNvPr>
            <p:cNvPicPr>
              <a:picLocks noChangeAspect="1"/>
            </p:cNvPicPr>
            <p:nvPr/>
          </p:nvPicPr>
          <p:blipFill>
            <a:blip r:embed="rId7"/>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397556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A4E6-2080-4382-8B85-30A179C0C91A}"/>
              </a:ext>
            </a:extLst>
          </p:cNvPr>
          <p:cNvGraphicFramePr>
            <a:graphicFrameLocks noGrp="1"/>
          </p:cNvGraphicFramePr>
          <p:nvPr>
            <p:extLst>
              <p:ext uri="{D42A27DB-BD31-4B8C-83A1-F6EECF244321}">
                <p14:modId xmlns:p14="http://schemas.microsoft.com/office/powerpoint/2010/main" val="4199335002"/>
              </p:ext>
            </p:extLst>
          </p:nvPr>
        </p:nvGraphicFramePr>
        <p:xfrm>
          <a:off x="1068404" y="943276"/>
          <a:ext cx="11123596" cy="4706753"/>
        </p:xfrm>
        <a:graphic>
          <a:graphicData uri="http://schemas.openxmlformats.org/drawingml/2006/table">
            <a:tbl>
              <a:tblPr>
                <a:tableStyleId>{ED083AE6-46FA-4A59-8FB0-9F97EB10719F}</a:tableStyleId>
              </a:tblPr>
              <a:tblGrid>
                <a:gridCol w="5561798">
                  <a:extLst>
                    <a:ext uri="{9D8B030D-6E8A-4147-A177-3AD203B41FA5}">
                      <a16:colId xmlns:a16="http://schemas.microsoft.com/office/drawing/2014/main" val="912697728"/>
                    </a:ext>
                  </a:extLst>
                </a:gridCol>
                <a:gridCol w="5561798">
                  <a:extLst>
                    <a:ext uri="{9D8B030D-6E8A-4147-A177-3AD203B41FA5}">
                      <a16:colId xmlns:a16="http://schemas.microsoft.com/office/drawing/2014/main" val="2638016763"/>
                    </a:ext>
                  </a:extLst>
                </a:gridCol>
              </a:tblGrid>
              <a:tr h="951332">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tc>
                  <a:txBody>
                    <a:bodyPr/>
                    <a:lstStyle/>
                    <a:p>
                      <a:pPr algn="ctr" fontAlgn="t"/>
                      <a:r>
                        <a:rPr lang="en-US" sz="4000" b="1" dirty="0" err="1">
                          <a:solidFill>
                            <a:srgbClr val="000000"/>
                          </a:solidFill>
                          <a:effectLst/>
                          <a:latin typeface="Calibri" panose="020F0502020204030204" pitchFamily="34" charset="0"/>
                          <a:cs typeface="Calibri" panose="020F0502020204030204" pitchFamily="34" charset="0"/>
                        </a:rPr>
                        <a:t>Không</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có</a:t>
                      </a:r>
                      <a:r>
                        <a:rPr lang="en-US" sz="4000" b="1" dirty="0">
                          <a:solidFill>
                            <a:srgbClr val="000000"/>
                          </a:solidFill>
                          <a:effectLst/>
                          <a:latin typeface="Calibri" panose="020F0502020204030204" pitchFamily="34" charset="0"/>
                          <a:cs typeface="Calibri" panose="020F0502020204030204" pitchFamily="34" charset="0"/>
                        </a:rPr>
                        <a:t> </a:t>
                      </a:r>
                      <a:r>
                        <a:rPr lang="en-US" sz="4000" b="1" dirty="0" err="1">
                          <a:solidFill>
                            <a:srgbClr val="000000"/>
                          </a:solidFill>
                          <a:effectLst/>
                          <a:latin typeface="Calibri" panose="020F0502020204030204" pitchFamily="34" charset="0"/>
                          <a:cs typeface="Calibri" panose="020F0502020204030204" pitchFamily="34" charset="0"/>
                        </a:rPr>
                        <a:t>lợi</a:t>
                      </a:r>
                      <a:endParaRPr lang="en-US" sz="4000" dirty="0">
                        <a:solidFill>
                          <a:srgbClr val="000000"/>
                        </a:solidFill>
                        <a:effectLst/>
                        <a:latin typeface="Calibri" panose="020F0502020204030204" pitchFamily="34" charset="0"/>
                        <a:cs typeface="Calibri" panose="020F0502020204030204" pitchFamily="34" charset="0"/>
                      </a:endParaRPr>
                    </a:p>
                  </a:txBody>
                  <a:tcPr marL="50800" marR="50800" marT="50800" marB="50800">
                    <a:solidFill>
                      <a:srgbClr val="FFFF00"/>
                    </a:solidFill>
                  </a:tcPr>
                </a:tc>
                <a:extLst>
                  <a:ext uri="{0D108BD9-81ED-4DB2-BD59-A6C34878D82A}">
                    <a16:rowId xmlns:a16="http://schemas.microsoft.com/office/drawing/2014/main" val="4149193229"/>
                  </a:ext>
                </a:extLst>
              </a:tr>
              <a:tr h="3755421">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Cơm trắng, bánh mì, phở, canh cua, sữa, pho mát, nước hoa quả tươi, rau củ quả luộc, đậu sốt cà chua, tôm rang thịt, canh cá, cá kho, nước đã đun sôi, chè hạt sen, súp bí đỏ, thịt bò xào, lạc rang.</a:t>
                      </a:r>
                    </a:p>
                  </a:txBody>
                  <a:tcPr marL="50800" marR="50800" marT="50800" marB="50800"/>
                </a:tc>
                <a:tc>
                  <a:txBody>
                    <a:bodyPr/>
                    <a:lstStyle/>
                    <a:p>
                      <a:pPr algn="just" fontAlgn="t"/>
                      <a:r>
                        <a:rPr lang="vi-VN" sz="3200" dirty="0">
                          <a:solidFill>
                            <a:srgbClr val="000000"/>
                          </a:solidFill>
                          <a:effectLst/>
                          <a:latin typeface="Calibri" panose="020F0502020204030204" pitchFamily="34" charset="0"/>
                          <a:cs typeface="Calibri" panose="020F0502020204030204" pitchFamily="34" charset="0"/>
                        </a:rPr>
                        <a:t>Nộm dưa chuột cà chua, bim bim, khoai tây chiên, gà rán, nước ngọt có ga, cà phê, xúc xích, kem.</a:t>
                      </a:r>
                    </a:p>
                  </a:txBody>
                  <a:tcPr marL="50800" marR="50800" marT="50800" marB="50800"/>
                </a:tc>
                <a:extLst>
                  <a:ext uri="{0D108BD9-81ED-4DB2-BD59-A6C34878D82A}">
                    <a16:rowId xmlns:a16="http://schemas.microsoft.com/office/drawing/2014/main" val="3792026343"/>
                  </a:ext>
                </a:extLst>
              </a:tr>
            </a:tbl>
          </a:graphicData>
        </a:graphic>
      </p:graphicFrame>
    </p:spTree>
    <p:extLst>
      <p:ext uri="{BB962C8B-B14F-4D97-AF65-F5344CB8AC3E}">
        <p14:creationId xmlns:p14="http://schemas.microsoft.com/office/powerpoint/2010/main" val="17574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97">
            <a:extLst>
              <a:ext uri="{FF2B5EF4-FFF2-40B4-BE49-F238E27FC236}">
                <a16:creationId xmlns:a16="http://schemas.microsoft.com/office/drawing/2014/main" id="{9F71842E-CD13-4C0C-A060-8D8F9BD95356}"/>
              </a:ext>
            </a:extLst>
          </p:cNvPr>
          <p:cNvGrpSpPr/>
          <p:nvPr/>
        </p:nvGrpSpPr>
        <p:grpSpPr>
          <a:xfrm>
            <a:off x="7628709" y="2"/>
            <a:ext cx="4563291" cy="4389119"/>
            <a:chOff x="7628709" y="-1"/>
            <a:chExt cx="4563291" cy="4389119"/>
          </a:xfrm>
        </p:grpSpPr>
        <p:grpSp>
          <p:nvGrpSpPr>
            <p:cNvPr id="15" name="组合 198">
              <a:extLst>
                <a:ext uri="{FF2B5EF4-FFF2-40B4-BE49-F238E27FC236}">
                  <a16:creationId xmlns:a16="http://schemas.microsoft.com/office/drawing/2014/main" id="{A98137D8-082C-438B-9B26-45FBAC2B8BCF}"/>
                </a:ext>
              </a:extLst>
            </p:cNvPr>
            <p:cNvGrpSpPr/>
            <p:nvPr/>
          </p:nvGrpSpPr>
          <p:grpSpPr>
            <a:xfrm>
              <a:off x="7628709" y="-1"/>
              <a:ext cx="4563291" cy="4389119"/>
              <a:chOff x="7628709" y="-1"/>
              <a:chExt cx="4563291" cy="4389119"/>
            </a:xfrm>
          </p:grpSpPr>
          <p:grpSp>
            <p:nvGrpSpPr>
              <p:cNvPr id="18" name="组合 201">
                <a:extLst>
                  <a:ext uri="{FF2B5EF4-FFF2-40B4-BE49-F238E27FC236}">
                    <a16:creationId xmlns:a16="http://schemas.microsoft.com/office/drawing/2014/main" id="{A597D673-12A3-43E9-AC30-36AEDB9FDB81}"/>
                  </a:ext>
                </a:extLst>
              </p:cNvPr>
              <p:cNvGrpSpPr/>
              <p:nvPr/>
            </p:nvGrpSpPr>
            <p:grpSpPr>
              <a:xfrm>
                <a:off x="8024948" y="0"/>
                <a:ext cx="4167052" cy="3566160"/>
                <a:chOff x="8024948" y="0"/>
                <a:chExt cx="4167052" cy="3566160"/>
              </a:xfrm>
            </p:grpSpPr>
            <p:sp>
              <p:nvSpPr>
                <p:cNvPr id="20" name="矩形 203">
                  <a:extLst>
                    <a:ext uri="{FF2B5EF4-FFF2-40B4-BE49-F238E27FC236}">
                      <a16:creationId xmlns:a16="http://schemas.microsoft.com/office/drawing/2014/main" id="{BC5A71E1-460B-46F0-96A4-83B933ED0CFF}"/>
                    </a:ext>
                  </a:extLst>
                </p:cNvPr>
                <p:cNvSpPr/>
                <p:nvPr/>
              </p:nvSpPr>
              <p:spPr>
                <a:xfrm>
                  <a:off x="8660674" y="0"/>
                  <a:ext cx="3531326" cy="276932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任意多边形 204">
                  <a:extLst>
                    <a:ext uri="{FF2B5EF4-FFF2-40B4-BE49-F238E27FC236}">
                      <a16:creationId xmlns:a16="http://schemas.microsoft.com/office/drawing/2014/main" id="{6E0A5EB2-0246-416C-9646-EB7177B8F61C}"/>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任意多边形 205">
                  <a:extLst>
                    <a:ext uri="{FF2B5EF4-FFF2-40B4-BE49-F238E27FC236}">
                      <a16:creationId xmlns:a16="http://schemas.microsoft.com/office/drawing/2014/main" id="{77D6E0EE-3EF0-42D0-9FC0-B886EA59019A}"/>
                    </a:ext>
                  </a:extLst>
                </p:cNvPr>
                <p:cNvSpPr/>
                <p:nvPr/>
              </p:nvSpPr>
              <p:spPr>
                <a:xfrm>
                  <a:off x="8024948" y="0"/>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9" name="任意多边形 202">
                <a:extLst>
                  <a:ext uri="{FF2B5EF4-FFF2-40B4-BE49-F238E27FC236}">
                    <a16:creationId xmlns:a16="http://schemas.microsoft.com/office/drawing/2014/main" id="{C0CD452F-9D61-4783-BFEB-0412B6C48D6E}"/>
                  </a:ext>
                </a:extLst>
              </p:cNvPr>
              <p:cNvSpPr/>
              <p:nvPr/>
            </p:nvSpPr>
            <p:spPr>
              <a:xfrm>
                <a:off x="7628709" y="-1"/>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16" name="图片 199">
              <a:extLst>
                <a:ext uri="{FF2B5EF4-FFF2-40B4-BE49-F238E27FC236}">
                  <a16:creationId xmlns:a16="http://schemas.microsoft.com/office/drawing/2014/main" id="{C9A8ED6C-2104-4D4E-B1AB-C95ECA587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47" t="36684" r="58009" b="33815"/>
            <a:stretch/>
          </p:blipFill>
          <p:spPr>
            <a:xfrm rot="19359801">
              <a:off x="11417829" y="883063"/>
              <a:ext cx="580572" cy="834573"/>
            </a:xfrm>
            <a:prstGeom prst="rect">
              <a:avLst/>
            </a:prstGeom>
          </p:spPr>
        </p:pic>
        <p:pic>
          <p:nvPicPr>
            <p:cNvPr id="17" name="图片 200">
              <a:extLst>
                <a:ext uri="{FF2B5EF4-FFF2-40B4-BE49-F238E27FC236}">
                  <a16:creationId xmlns:a16="http://schemas.microsoft.com/office/drawing/2014/main" id="{9290D6FB-87DD-47AF-B930-B6843D6B1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85" t="46432" r="65656" b="32019"/>
            <a:stretch/>
          </p:blipFill>
          <p:spPr>
            <a:xfrm rot="306661" flipH="1">
              <a:off x="10581726" y="130097"/>
              <a:ext cx="661782" cy="427613"/>
            </a:xfrm>
            <a:prstGeom prst="rect">
              <a:avLst/>
            </a:prstGeom>
          </p:spPr>
        </p:pic>
      </p:grpSp>
      <p:sp>
        <p:nvSpPr>
          <p:cNvPr id="5" name="任意多边形 11">
            <a:extLst>
              <a:ext uri="{FF2B5EF4-FFF2-40B4-BE49-F238E27FC236}">
                <a16:creationId xmlns:a16="http://schemas.microsoft.com/office/drawing/2014/main" id="{FB4EBC2D-B44D-4FEA-A1B6-E21A9EFE13E6}"/>
              </a:ext>
            </a:extLst>
          </p:cNvPr>
          <p:cNvSpPr/>
          <p:nvPr/>
        </p:nvSpPr>
        <p:spPr>
          <a:xfrm>
            <a:off x="0" y="6302329"/>
            <a:ext cx="12192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1988"/>
            <a:ext cx="12192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7" name="组合 2">
            <a:extLst>
              <a:ext uri="{FF2B5EF4-FFF2-40B4-BE49-F238E27FC236}">
                <a16:creationId xmlns:a16="http://schemas.microsoft.com/office/drawing/2014/main" id="{4D745A29-42E2-4AB7-A67E-7755F77F1E2C}"/>
              </a:ext>
            </a:extLst>
          </p:cNvPr>
          <p:cNvGrpSpPr/>
          <p:nvPr/>
        </p:nvGrpSpPr>
        <p:grpSpPr>
          <a:xfrm>
            <a:off x="9912751" y="4695143"/>
            <a:ext cx="2135339" cy="1944808"/>
            <a:chOff x="6853208" y="3848897"/>
            <a:chExt cx="2135338" cy="1944808"/>
          </a:xfrm>
        </p:grpSpPr>
        <p:pic>
          <p:nvPicPr>
            <p:cNvPr id="8" name="图片 10">
              <a:extLst>
                <a:ext uri="{FF2B5EF4-FFF2-40B4-BE49-F238E27FC236}">
                  <a16:creationId xmlns:a16="http://schemas.microsoft.com/office/drawing/2014/main" id="{67CF4226-2B08-4E8C-ACA5-553D07752F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912" t="47611" r="25798" b="33825"/>
            <a:stretch/>
          </p:blipFill>
          <p:spPr>
            <a:xfrm rot="17117363">
              <a:off x="7663765" y="4287750"/>
              <a:ext cx="1456040" cy="578334"/>
            </a:xfrm>
            <a:prstGeom prst="rect">
              <a:avLst/>
            </a:prstGeom>
          </p:spPr>
        </p:pic>
        <p:grpSp>
          <p:nvGrpSpPr>
            <p:cNvPr id="9" name="组合 13">
              <a:extLst>
                <a:ext uri="{FF2B5EF4-FFF2-40B4-BE49-F238E27FC236}">
                  <a16:creationId xmlns:a16="http://schemas.microsoft.com/office/drawing/2014/main" id="{FFB87A55-783E-43DC-9EE0-3CF53EC6119C}"/>
                </a:ext>
              </a:extLst>
            </p:cNvPr>
            <p:cNvGrpSpPr/>
            <p:nvPr/>
          </p:nvGrpSpPr>
          <p:grpSpPr>
            <a:xfrm>
              <a:off x="6853208" y="4483323"/>
              <a:ext cx="2135338" cy="1310382"/>
              <a:chOff x="8726219" y="-661205"/>
              <a:chExt cx="2154936" cy="1322409"/>
            </a:xfrm>
          </p:grpSpPr>
          <p:sp>
            <p:nvSpPr>
              <p:cNvPr id="10" name="任意多边形 14">
                <a:extLst>
                  <a:ext uri="{FF2B5EF4-FFF2-40B4-BE49-F238E27FC236}">
                    <a16:creationId xmlns:a16="http://schemas.microsoft.com/office/drawing/2014/main" id="{6AB728D5-F584-483D-B113-31C6458A1F9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16">
                <a:extLst>
                  <a:ext uri="{FF2B5EF4-FFF2-40B4-BE49-F238E27FC236}">
                    <a16:creationId xmlns:a16="http://schemas.microsoft.com/office/drawing/2014/main" id="{6A8A5BBD-1E90-40E0-AF81-8555CD87FEE5}"/>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23" name="组合 210">
            <a:extLst>
              <a:ext uri="{FF2B5EF4-FFF2-40B4-BE49-F238E27FC236}">
                <a16:creationId xmlns:a16="http://schemas.microsoft.com/office/drawing/2014/main" id="{4C223653-4AB0-40A0-AD12-1C2941D943C9}"/>
              </a:ext>
            </a:extLst>
          </p:cNvPr>
          <p:cNvGrpSpPr/>
          <p:nvPr/>
        </p:nvGrpSpPr>
        <p:grpSpPr>
          <a:xfrm>
            <a:off x="491098" y="82330"/>
            <a:ext cx="1284559" cy="1284559"/>
            <a:chOff x="2132930" y="1035327"/>
            <a:chExt cx="1307248" cy="1307248"/>
          </a:xfrm>
        </p:grpSpPr>
        <p:grpSp>
          <p:nvGrpSpPr>
            <p:cNvPr id="24"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27"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39" name="组合 226">
            <a:extLst>
              <a:ext uri="{FF2B5EF4-FFF2-40B4-BE49-F238E27FC236}">
                <a16:creationId xmlns:a16="http://schemas.microsoft.com/office/drawing/2014/main" id="{6AADC884-BF35-43D0-BEE5-73EFDB3037DA}"/>
              </a:ext>
            </a:extLst>
          </p:cNvPr>
          <p:cNvGrpSpPr/>
          <p:nvPr/>
        </p:nvGrpSpPr>
        <p:grpSpPr>
          <a:xfrm>
            <a:off x="10129" y="791961"/>
            <a:ext cx="1862063"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46" name="组合 56">
            <a:extLst>
              <a:ext uri="{FF2B5EF4-FFF2-40B4-BE49-F238E27FC236}">
                <a16:creationId xmlns:a16="http://schemas.microsoft.com/office/drawing/2014/main" id="{7D39ED9D-5878-4441-AB1D-F99339ADD1C8}"/>
              </a:ext>
            </a:extLst>
          </p:cNvPr>
          <p:cNvGrpSpPr/>
          <p:nvPr/>
        </p:nvGrpSpPr>
        <p:grpSpPr>
          <a:xfrm rot="2224307">
            <a:off x="1627864" y="4351999"/>
            <a:ext cx="555837"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48"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grpSp>
        <p:nvGrpSpPr>
          <p:cNvPr id="77" name="组合 91">
            <a:extLst>
              <a:ext uri="{FF2B5EF4-FFF2-40B4-BE49-F238E27FC236}">
                <a16:creationId xmlns:a16="http://schemas.microsoft.com/office/drawing/2014/main" id="{EB20AB95-6805-4C35-A553-0F62B7934685}"/>
              </a:ext>
            </a:extLst>
          </p:cNvPr>
          <p:cNvGrpSpPr/>
          <p:nvPr/>
        </p:nvGrpSpPr>
        <p:grpSpPr>
          <a:xfrm flipH="1">
            <a:off x="89430" y="5193521"/>
            <a:ext cx="2230455" cy="1398935"/>
            <a:chOff x="594424" y="1153191"/>
            <a:chExt cx="2605976" cy="1634460"/>
          </a:xfrm>
        </p:grpSpPr>
        <p:sp>
          <p:nvSpPr>
            <p:cNvPr id="78" name="任意多边形 92">
              <a:extLst>
                <a:ext uri="{FF2B5EF4-FFF2-40B4-BE49-F238E27FC236}">
                  <a16:creationId xmlns:a16="http://schemas.microsoft.com/office/drawing/2014/main" id="{55EB8555-6E66-4A5F-B85D-C1B95696198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任意多边形 93">
              <a:extLst>
                <a:ext uri="{FF2B5EF4-FFF2-40B4-BE49-F238E27FC236}">
                  <a16:creationId xmlns:a16="http://schemas.microsoft.com/office/drawing/2014/main" id="{3125264B-DDFA-4397-A28D-E360976F9F96}"/>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2" name="Picture 1">
            <a:extLst>
              <a:ext uri="{FF2B5EF4-FFF2-40B4-BE49-F238E27FC236}">
                <a16:creationId xmlns:a16="http://schemas.microsoft.com/office/drawing/2014/main" id="{33AA3462-D865-AA13-D284-C51EB15B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380" y="763045"/>
            <a:ext cx="8042299" cy="5666875"/>
          </a:xfrm>
          <a:prstGeom prst="rect">
            <a:avLst/>
          </a:prstGeom>
        </p:spPr>
      </p:pic>
      <p:sp>
        <p:nvSpPr>
          <p:cNvPr id="3" name="Rectangle 2">
            <a:extLst>
              <a:ext uri="{FF2B5EF4-FFF2-40B4-BE49-F238E27FC236}">
                <a16:creationId xmlns:a16="http://schemas.microsoft.com/office/drawing/2014/main" id="{870D9686-D851-BED8-C121-F3FCCAE77464}"/>
              </a:ext>
            </a:extLst>
          </p:cNvPr>
          <p:cNvSpPr/>
          <p:nvPr/>
        </p:nvSpPr>
        <p:spPr>
          <a:xfrm>
            <a:off x="3105270" y="2229803"/>
            <a:ext cx="445250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Vận</a:t>
            </a:r>
            <a:r>
              <a:rPr kumimoji="0" lang="en-US" sz="7200" b="1" i="0" u="none" strike="noStrike" kern="0" cap="none" spc="0" normalizeH="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 </a:t>
            </a:r>
            <a:r>
              <a:rPr kumimoji="0" lang="en-US" sz="7200" b="1" i="0" u="none" strike="noStrike" kern="0" cap="none" spc="0" normalizeH="0" noProof="0" dirty="0" err="1">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rPr>
              <a:t>dụng</a:t>
            </a:r>
            <a:endParaRPr kumimoji="0" lang="en-US" sz="7200" b="1" i="0" u="none" strike="noStrike" kern="0" cap="none" spc="0" normalizeH="0" baseline="0" noProof="0" dirty="0">
              <a:ln w="9525">
                <a:solidFill>
                  <a:srgbClr val="FFFFFF"/>
                </a:solidFill>
                <a:prstDash val="solid"/>
              </a:ln>
              <a:solidFill>
                <a:srgbClr val="C00000"/>
              </a:solidFill>
              <a:effectLst>
                <a:outerShdw blurRad="12700" dist="38100" dir="2700000" algn="tl" rotWithShape="0">
                  <a:srgbClr val="D17D92">
                    <a:lumMod val="60000"/>
                    <a:lumOff val="40000"/>
                  </a:srgbClr>
                </a:outerShdw>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A542B32-BFD4-57E3-C6EE-CBF33C15B8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3472" y="2849363"/>
            <a:ext cx="4343520" cy="3731076"/>
          </a:xfrm>
          <a:prstGeom prst="rect">
            <a:avLst/>
          </a:prstGeom>
        </p:spPr>
      </p:pic>
      <p:pic>
        <p:nvPicPr>
          <p:cNvPr id="12" name="Picture 11">
            <a:extLst>
              <a:ext uri="{FF2B5EF4-FFF2-40B4-BE49-F238E27FC236}">
                <a16:creationId xmlns:a16="http://schemas.microsoft.com/office/drawing/2014/main" id="{FFCF42CE-9590-E001-A0A4-C7303B784F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42931">
            <a:off x="-289229" y="2860691"/>
            <a:ext cx="1581101" cy="1554924"/>
          </a:xfrm>
          <a:prstGeom prst="rect">
            <a:avLst/>
          </a:prstGeom>
        </p:spPr>
      </p:pic>
      <p:pic>
        <p:nvPicPr>
          <p:cNvPr id="13" name="图片 35">
            <a:extLst>
              <a:ext uri="{FF2B5EF4-FFF2-40B4-BE49-F238E27FC236}">
                <a16:creationId xmlns:a16="http://schemas.microsoft.com/office/drawing/2014/main" id="{A1A340F9-D912-3CE0-3488-F03FB0C79FEA}"/>
              </a:ext>
            </a:extLst>
          </p:cNvPr>
          <p:cNvPicPr>
            <a:picLocks noChangeAspect="1"/>
          </p:cNvPicPr>
          <p:nvPr/>
        </p:nvPicPr>
        <p:blipFill>
          <a:blip r:embed="rId9"/>
          <a:stretch>
            <a:fillRect/>
          </a:stretch>
        </p:blipFill>
        <p:spPr>
          <a:xfrm flipH="1">
            <a:off x="2509017" y="3660205"/>
            <a:ext cx="933991" cy="934449"/>
          </a:xfrm>
          <a:prstGeom prst="rect">
            <a:avLst/>
          </a:prstGeom>
        </p:spPr>
      </p:pic>
      <p:grpSp>
        <p:nvGrpSpPr>
          <p:cNvPr id="43" name="Google Shape;5066;p83">
            <a:extLst>
              <a:ext uri="{FF2B5EF4-FFF2-40B4-BE49-F238E27FC236}">
                <a16:creationId xmlns:a16="http://schemas.microsoft.com/office/drawing/2014/main" id="{C847D72E-769C-D202-1B9D-EDFF09192158}"/>
              </a:ext>
            </a:extLst>
          </p:cNvPr>
          <p:cNvGrpSpPr/>
          <p:nvPr/>
        </p:nvGrpSpPr>
        <p:grpSpPr>
          <a:xfrm>
            <a:off x="4920251" y="5593426"/>
            <a:ext cx="1015885" cy="730287"/>
            <a:chOff x="3492863" y="1518141"/>
            <a:chExt cx="848362" cy="609928"/>
          </a:xfrm>
        </p:grpSpPr>
        <p:sp>
          <p:nvSpPr>
            <p:cNvPr id="44" name="Google Shape;5067;p83">
              <a:extLst>
                <a:ext uri="{FF2B5EF4-FFF2-40B4-BE49-F238E27FC236}">
                  <a16:creationId xmlns:a16="http://schemas.microsoft.com/office/drawing/2014/main" id="{48C5EFDB-7BA4-A705-A679-D9CF6497BA7A}"/>
                </a:ext>
              </a:extLst>
            </p:cNvPr>
            <p:cNvSpPr/>
            <p:nvPr/>
          </p:nvSpPr>
          <p:spPr>
            <a:xfrm>
              <a:off x="3557038" y="1533545"/>
              <a:ext cx="300894" cy="294812"/>
            </a:xfrm>
            <a:custGeom>
              <a:avLst/>
              <a:gdLst/>
              <a:ahLst/>
              <a:cxnLst/>
              <a:rect l="l" t="t" r="r" b="b"/>
              <a:pathLst>
                <a:path w="7520" h="7368" extrusionOk="0">
                  <a:moveTo>
                    <a:pt x="5287" y="0"/>
                  </a:moveTo>
                  <a:cubicBezTo>
                    <a:pt x="4963" y="0"/>
                    <a:pt x="4547" y="76"/>
                    <a:pt x="4033" y="311"/>
                  </a:cubicBezTo>
                  <a:cubicBezTo>
                    <a:pt x="2559" y="983"/>
                    <a:pt x="1" y="6576"/>
                    <a:pt x="3014" y="7313"/>
                  </a:cubicBezTo>
                  <a:cubicBezTo>
                    <a:pt x="3163" y="7350"/>
                    <a:pt x="3309" y="7367"/>
                    <a:pt x="3450" y="7367"/>
                  </a:cubicBezTo>
                  <a:cubicBezTo>
                    <a:pt x="6175" y="7367"/>
                    <a:pt x="7519" y="947"/>
                    <a:pt x="6180" y="267"/>
                  </a:cubicBezTo>
                  <a:cubicBezTo>
                    <a:pt x="6180" y="267"/>
                    <a:pt x="5894" y="0"/>
                    <a:pt x="52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5068;p83">
              <a:extLst>
                <a:ext uri="{FF2B5EF4-FFF2-40B4-BE49-F238E27FC236}">
                  <a16:creationId xmlns:a16="http://schemas.microsoft.com/office/drawing/2014/main" id="{C97887F7-DE53-C14E-D3E5-17BBE562072B}"/>
                </a:ext>
              </a:extLst>
            </p:cNvPr>
            <p:cNvSpPr/>
            <p:nvPr/>
          </p:nvSpPr>
          <p:spPr>
            <a:xfrm>
              <a:off x="3616892" y="1781893"/>
              <a:ext cx="82466" cy="89108"/>
            </a:xfrm>
            <a:custGeom>
              <a:avLst/>
              <a:gdLst/>
              <a:ahLst/>
              <a:cxnLst/>
              <a:rect l="l" t="t" r="r" b="b"/>
              <a:pathLst>
                <a:path w="2061" h="2227" extrusionOk="0">
                  <a:moveTo>
                    <a:pt x="1475" y="1"/>
                  </a:moveTo>
                  <a:cubicBezTo>
                    <a:pt x="1280" y="1345"/>
                    <a:pt x="1" y="1974"/>
                    <a:pt x="1" y="1974"/>
                  </a:cubicBezTo>
                  <a:cubicBezTo>
                    <a:pt x="236" y="2147"/>
                    <a:pt x="505" y="2227"/>
                    <a:pt x="770" y="2227"/>
                  </a:cubicBezTo>
                  <a:cubicBezTo>
                    <a:pt x="1335" y="2227"/>
                    <a:pt x="1883" y="1863"/>
                    <a:pt x="2060" y="1258"/>
                  </a:cubicBezTo>
                  <a:cubicBezTo>
                    <a:pt x="2060" y="976"/>
                    <a:pt x="1475" y="1"/>
                    <a:pt x="14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069;p83">
              <a:extLst>
                <a:ext uri="{FF2B5EF4-FFF2-40B4-BE49-F238E27FC236}">
                  <a16:creationId xmlns:a16="http://schemas.microsoft.com/office/drawing/2014/main" id="{1B99CE2C-E5E1-308D-DA0D-BDDE084AF577}"/>
                </a:ext>
              </a:extLst>
            </p:cNvPr>
            <p:cNvSpPr/>
            <p:nvPr/>
          </p:nvSpPr>
          <p:spPr>
            <a:xfrm>
              <a:off x="3799935" y="1899885"/>
              <a:ext cx="133602" cy="222109"/>
            </a:xfrm>
            <a:custGeom>
              <a:avLst/>
              <a:gdLst/>
              <a:ahLst/>
              <a:cxnLst/>
              <a:rect l="l" t="t" r="r" b="b"/>
              <a:pathLst>
                <a:path w="3339" h="5551" extrusionOk="0">
                  <a:moveTo>
                    <a:pt x="325" y="0"/>
                  </a:moveTo>
                  <a:cubicBezTo>
                    <a:pt x="325" y="0"/>
                    <a:pt x="0" y="4640"/>
                    <a:pt x="1279" y="5550"/>
                  </a:cubicBezTo>
                  <a:lnTo>
                    <a:pt x="3100" y="5550"/>
                  </a:lnTo>
                  <a:lnTo>
                    <a:pt x="333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070;p83">
              <a:extLst>
                <a:ext uri="{FF2B5EF4-FFF2-40B4-BE49-F238E27FC236}">
                  <a16:creationId xmlns:a16="http://schemas.microsoft.com/office/drawing/2014/main" id="{1A6032FB-9C11-9BA2-DC18-174674CCD617}"/>
                </a:ext>
              </a:extLst>
            </p:cNvPr>
            <p:cNvSpPr/>
            <p:nvPr/>
          </p:nvSpPr>
          <p:spPr>
            <a:xfrm>
              <a:off x="3972535" y="1899885"/>
              <a:ext cx="134522" cy="222109"/>
            </a:xfrm>
            <a:custGeom>
              <a:avLst/>
              <a:gdLst/>
              <a:ahLst/>
              <a:cxnLst/>
              <a:rect l="l" t="t" r="r" b="b"/>
              <a:pathLst>
                <a:path w="3362" h="5551" extrusionOk="0">
                  <a:moveTo>
                    <a:pt x="347" y="0"/>
                  </a:moveTo>
                  <a:cubicBezTo>
                    <a:pt x="347" y="0"/>
                    <a:pt x="1" y="4640"/>
                    <a:pt x="1301" y="5529"/>
                  </a:cubicBezTo>
                  <a:lnTo>
                    <a:pt x="3123" y="5550"/>
                  </a:lnTo>
                  <a:lnTo>
                    <a:pt x="336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071;p83">
              <a:extLst>
                <a:ext uri="{FF2B5EF4-FFF2-40B4-BE49-F238E27FC236}">
                  <a16:creationId xmlns:a16="http://schemas.microsoft.com/office/drawing/2014/main" id="{35157E80-4F36-8552-6C03-96BB4AB0968B}"/>
                </a:ext>
              </a:extLst>
            </p:cNvPr>
            <p:cNvSpPr/>
            <p:nvPr/>
          </p:nvSpPr>
          <p:spPr>
            <a:xfrm>
              <a:off x="3685428" y="1879039"/>
              <a:ext cx="212586" cy="247277"/>
            </a:xfrm>
            <a:custGeom>
              <a:avLst/>
              <a:gdLst/>
              <a:ahLst/>
              <a:cxnLst/>
              <a:rect l="l" t="t" r="r" b="b"/>
              <a:pathLst>
                <a:path w="5313" h="6180" extrusionOk="0">
                  <a:moveTo>
                    <a:pt x="2754" y="1"/>
                  </a:moveTo>
                  <a:cubicBezTo>
                    <a:pt x="2754" y="1"/>
                    <a:pt x="0" y="4033"/>
                    <a:pt x="629" y="5443"/>
                  </a:cubicBezTo>
                  <a:lnTo>
                    <a:pt x="2212" y="6180"/>
                  </a:lnTo>
                  <a:lnTo>
                    <a:pt x="5312" y="1562"/>
                  </a:lnTo>
                  <a:lnTo>
                    <a:pt x="275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072;p83">
              <a:extLst>
                <a:ext uri="{FF2B5EF4-FFF2-40B4-BE49-F238E27FC236}">
                  <a16:creationId xmlns:a16="http://schemas.microsoft.com/office/drawing/2014/main" id="{45C53F3E-3392-13D2-7DCC-6206000BC6B6}"/>
                </a:ext>
              </a:extLst>
            </p:cNvPr>
            <p:cNvSpPr/>
            <p:nvPr/>
          </p:nvSpPr>
          <p:spPr>
            <a:xfrm>
              <a:off x="3705993" y="1676944"/>
              <a:ext cx="554613" cy="444179"/>
            </a:xfrm>
            <a:custGeom>
              <a:avLst/>
              <a:gdLst/>
              <a:ahLst/>
              <a:cxnLst/>
              <a:rect l="l" t="t" r="r" b="b"/>
              <a:pathLst>
                <a:path w="13861" h="11101" extrusionOk="0">
                  <a:moveTo>
                    <a:pt x="6251" y="0"/>
                  </a:moveTo>
                  <a:cubicBezTo>
                    <a:pt x="1" y="3922"/>
                    <a:pt x="3262" y="9258"/>
                    <a:pt x="3579" y="9258"/>
                  </a:cubicBezTo>
                  <a:cubicBezTo>
                    <a:pt x="3580" y="9258"/>
                    <a:pt x="3582" y="9258"/>
                    <a:pt x="3584" y="9258"/>
                  </a:cubicBezTo>
                  <a:cubicBezTo>
                    <a:pt x="3866" y="9193"/>
                    <a:pt x="10565" y="9106"/>
                    <a:pt x="10565" y="9106"/>
                  </a:cubicBezTo>
                  <a:lnTo>
                    <a:pt x="11020" y="11101"/>
                  </a:lnTo>
                  <a:lnTo>
                    <a:pt x="13167" y="11101"/>
                  </a:lnTo>
                  <a:cubicBezTo>
                    <a:pt x="13167" y="11101"/>
                    <a:pt x="13861" y="2385"/>
                    <a:pt x="13167" y="1518"/>
                  </a:cubicBezTo>
                  <a:cubicBezTo>
                    <a:pt x="12451" y="672"/>
                    <a:pt x="6251" y="0"/>
                    <a:pt x="62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073;p83">
              <a:extLst>
                <a:ext uri="{FF2B5EF4-FFF2-40B4-BE49-F238E27FC236}">
                  <a16:creationId xmlns:a16="http://schemas.microsoft.com/office/drawing/2014/main" id="{E60F19FD-3920-21D5-5E6F-103A9ABA4041}"/>
                </a:ext>
              </a:extLst>
            </p:cNvPr>
            <p:cNvSpPr/>
            <p:nvPr/>
          </p:nvSpPr>
          <p:spPr>
            <a:xfrm>
              <a:off x="3492863" y="1518141"/>
              <a:ext cx="718184" cy="522043"/>
            </a:xfrm>
            <a:custGeom>
              <a:avLst/>
              <a:gdLst/>
              <a:ahLst/>
              <a:cxnLst/>
              <a:rect l="l" t="t" r="r" b="b"/>
              <a:pathLst>
                <a:path w="17949" h="13047" extrusionOk="0">
                  <a:moveTo>
                    <a:pt x="8935" y="0"/>
                  </a:moveTo>
                  <a:cubicBezTo>
                    <a:pt x="8572" y="0"/>
                    <a:pt x="8186" y="64"/>
                    <a:pt x="7784" y="219"/>
                  </a:cubicBezTo>
                  <a:cubicBezTo>
                    <a:pt x="2273" y="2351"/>
                    <a:pt x="5685" y="10383"/>
                    <a:pt x="4067" y="10383"/>
                  </a:cubicBezTo>
                  <a:cubicBezTo>
                    <a:pt x="4023" y="10383"/>
                    <a:pt x="3976" y="10377"/>
                    <a:pt x="3924" y="10365"/>
                  </a:cubicBezTo>
                  <a:cubicBezTo>
                    <a:pt x="2819" y="10127"/>
                    <a:pt x="2667" y="7958"/>
                    <a:pt x="2949" y="6311"/>
                  </a:cubicBezTo>
                  <a:cubicBezTo>
                    <a:pt x="3079" y="5595"/>
                    <a:pt x="4185" y="4880"/>
                    <a:pt x="3339" y="4880"/>
                  </a:cubicBezTo>
                  <a:cubicBezTo>
                    <a:pt x="2927" y="4880"/>
                    <a:pt x="2602" y="5639"/>
                    <a:pt x="2602" y="5639"/>
                  </a:cubicBezTo>
                  <a:cubicBezTo>
                    <a:pt x="2602" y="5639"/>
                    <a:pt x="2169" y="4587"/>
                    <a:pt x="1851" y="4587"/>
                  </a:cubicBezTo>
                  <a:cubicBezTo>
                    <a:pt x="1793" y="4587"/>
                    <a:pt x="1738" y="4622"/>
                    <a:pt x="1691" y="4706"/>
                  </a:cubicBezTo>
                  <a:cubicBezTo>
                    <a:pt x="1388" y="5248"/>
                    <a:pt x="2103" y="5617"/>
                    <a:pt x="2038" y="6137"/>
                  </a:cubicBezTo>
                  <a:cubicBezTo>
                    <a:pt x="1908" y="7178"/>
                    <a:pt x="0" y="11189"/>
                    <a:pt x="2342" y="12425"/>
                  </a:cubicBezTo>
                  <a:cubicBezTo>
                    <a:pt x="3170" y="12860"/>
                    <a:pt x="3911" y="13046"/>
                    <a:pt x="4574" y="13046"/>
                  </a:cubicBezTo>
                  <a:cubicBezTo>
                    <a:pt x="8461" y="13046"/>
                    <a:pt x="9673" y="6655"/>
                    <a:pt x="10104" y="6655"/>
                  </a:cubicBezTo>
                  <a:cubicBezTo>
                    <a:pt x="10119" y="6655"/>
                    <a:pt x="10133" y="6663"/>
                    <a:pt x="10147" y="6679"/>
                  </a:cubicBezTo>
                  <a:cubicBezTo>
                    <a:pt x="10580" y="7243"/>
                    <a:pt x="8239" y="8869"/>
                    <a:pt x="10212" y="10105"/>
                  </a:cubicBezTo>
                  <a:cubicBezTo>
                    <a:pt x="10556" y="10321"/>
                    <a:pt x="10907" y="10419"/>
                    <a:pt x="11256" y="10419"/>
                  </a:cubicBezTo>
                  <a:cubicBezTo>
                    <a:pt x="14678" y="10419"/>
                    <a:pt x="17949" y="1006"/>
                    <a:pt x="13468" y="1006"/>
                  </a:cubicBezTo>
                  <a:cubicBezTo>
                    <a:pt x="12993" y="1006"/>
                    <a:pt x="12431" y="1112"/>
                    <a:pt x="11773" y="1346"/>
                  </a:cubicBezTo>
                  <a:cubicBezTo>
                    <a:pt x="11773" y="1346"/>
                    <a:pt x="10602" y="0"/>
                    <a:pt x="89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074;p83">
              <a:extLst>
                <a:ext uri="{FF2B5EF4-FFF2-40B4-BE49-F238E27FC236}">
                  <a16:creationId xmlns:a16="http://schemas.microsoft.com/office/drawing/2014/main" id="{AE450D16-FAA2-7E97-A843-0E2D4DA2209A}"/>
                </a:ext>
              </a:extLst>
            </p:cNvPr>
            <p:cNvSpPr/>
            <p:nvPr/>
          </p:nvSpPr>
          <p:spPr>
            <a:xfrm>
              <a:off x="3794733" y="1676384"/>
              <a:ext cx="37892" cy="46575"/>
            </a:xfrm>
            <a:custGeom>
              <a:avLst/>
              <a:gdLst/>
              <a:ahLst/>
              <a:cxnLst/>
              <a:rect l="l" t="t" r="r" b="b"/>
              <a:pathLst>
                <a:path w="947" h="1164" extrusionOk="0">
                  <a:moveTo>
                    <a:pt x="126" y="0"/>
                  </a:moveTo>
                  <a:cubicBezTo>
                    <a:pt x="116" y="0"/>
                    <a:pt x="108" y="11"/>
                    <a:pt x="108" y="36"/>
                  </a:cubicBezTo>
                  <a:cubicBezTo>
                    <a:pt x="0" y="383"/>
                    <a:pt x="43" y="751"/>
                    <a:pt x="239" y="1055"/>
                  </a:cubicBezTo>
                  <a:cubicBezTo>
                    <a:pt x="260" y="1120"/>
                    <a:pt x="325" y="1163"/>
                    <a:pt x="390" y="1163"/>
                  </a:cubicBezTo>
                  <a:cubicBezTo>
                    <a:pt x="585" y="1163"/>
                    <a:pt x="867" y="361"/>
                    <a:pt x="932" y="123"/>
                  </a:cubicBezTo>
                  <a:cubicBezTo>
                    <a:pt x="946" y="95"/>
                    <a:pt x="916" y="68"/>
                    <a:pt x="893" y="68"/>
                  </a:cubicBezTo>
                  <a:cubicBezTo>
                    <a:pt x="879" y="68"/>
                    <a:pt x="867" y="77"/>
                    <a:pt x="867" y="101"/>
                  </a:cubicBezTo>
                  <a:cubicBezTo>
                    <a:pt x="716" y="578"/>
                    <a:pt x="499" y="1098"/>
                    <a:pt x="390" y="1098"/>
                  </a:cubicBezTo>
                  <a:cubicBezTo>
                    <a:pt x="369" y="1098"/>
                    <a:pt x="347" y="1055"/>
                    <a:pt x="304" y="1012"/>
                  </a:cubicBezTo>
                  <a:cubicBezTo>
                    <a:pt x="130" y="730"/>
                    <a:pt x="87" y="383"/>
                    <a:pt x="173" y="58"/>
                  </a:cubicBezTo>
                  <a:cubicBezTo>
                    <a:pt x="173" y="36"/>
                    <a:pt x="173" y="14"/>
                    <a:pt x="152" y="14"/>
                  </a:cubicBezTo>
                  <a:cubicBezTo>
                    <a:pt x="143" y="5"/>
                    <a:pt x="134" y="0"/>
                    <a:pt x="1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075;p83">
              <a:extLst>
                <a:ext uri="{FF2B5EF4-FFF2-40B4-BE49-F238E27FC236}">
                  <a16:creationId xmlns:a16="http://schemas.microsoft.com/office/drawing/2014/main" id="{EAE085C3-B3B9-5D7A-6F9F-EB00940DB3B3}"/>
                </a:ext>
              </a:extLst>
            </p:cNvPr>
            <p:cNvSpPr/>
            <p:nvPr/>
          </p:nvSpPr>
          <p:spPr>
            <a:xfrm>
              <a:off x="3873632" y="1698630"/>
              <a:ext cx="244676" cy="209105"/>
            </a:xfrm>
            <a:custGeom>
              <a:avLst/>
              <a:gdLst/>
              <a:ahLst/>
              <a:cxnLst/>
              <a:rect l="l" t="t" r="r" b="b"/>
              <a:pathLst>
                <a:path w="6115" h="5226" extrusionOk="0">
                  <a:moveTo>
                    <a:pt x="6072" y="0"/>
                  </a:moveTo>
                  <a:cubicBezTo>
                    <a:pt x="6050" y="0"/>
                    <a:pt x="6028" y="22"/>
                    <a:pt x="6028" y="44"/>
                  </a:cubicBezTo>
                  <a:cubicBezTo>
                    <a:pt x="6028" y="87"/>
                    <a:pt x="6028" y="3794"/>
                    <a:pt x="3296" y="4922"/>
                  </a:cubicBezTo>
                  <a:cubicBezTo>
                    <a:pt x="2932" y="5074"/>
                    <a:pt x="2600" y="5151"/>
                    <a:pt x="2300" y="5151"/>
                  </a:cubicBezTo>
                  <a:cubicBezTo>
                    <a:pt x="2045" y="5151"/>
                    <a:pt x="1814" y="5096"/>
                    <a:pt x="1605" y="4987"/>
                  </a:cubicBezTo>
                  <a:cubicBezTo>
                    <a:pt x="716" y="4575"/>
                    <a:pt x="370" y="3382"/>
                    <a:pt x="218" y="2819"/>
                  </a:cubicBezTo>
                  <a:cubicBezTo>
                    <a:pt x="131" y="2559"/>
                    <a:pt x="109" y="2494"/>
                    <a:pt x="66" y="2494"/>
                  </a:cubicBezTo>
                  <a:cubicBezTo>
                    <a:pt x="59" y="2486"/>
                    <a:pt x="52" y="2484"/>
                    <a:pt x="45" y="2484"/>
                  </a:cubicBezTo>
                  <a:cubicBezTo>
                    <a:pt x="32" y="2484"/>
                    <a:pt x="23" y="2494"/>
                    <a:pt x="23" y="2494"/>
                  </a:cubicBezTo>
                  <a:cubicBezTo>
                    <a:pt x="1" y="2515"/>
                    <a:pt x="1" y="2537"/>
                    <a:pt x="23" y="2559"/>
                  </a:cubicBezTo>
                  <a:lnTo>
                    <a:pt x="44" y="2559"/>
                  </a:lnTo>
                  <a:cubicBezTo>
                    <a:pt x="88" y="2645"/>
                    <a:pt x="109" y="2732"/>
                    <a:pt x="131" y="2819"/>
                  </a:cubicBezTo>
                  <a:cubicBezTo>
                    <a:pt x="305" y="3404"/>
                    <a:pt x="651" y="4618"/>
                    <a:pt x="1562" y="5052"/>
                  </a:cubicBezTo>
                  <a:cubicBezTo>
                    <a:pt x="1800" y="5160"/>
                    <a:pt x="2039" y="5225"/>
                    <a:pt x="2299" y="5225"/>
                  </a:cubicBezTo>
                  <a:cubicBezTo>
                    <a:pt x="2646" y="5204"/>
                    <a:pt x="2993" y="5139"/>
                    <a:pt x="3318" y="4987"/>
                  </a:cubicBezTo>
                  <a:cubicBezTo>
                    <a:pt x="6115" y="3838"/>
                    <a:pt x="6115" y="87"/>
                    <a:pt x="6115" y="44"/>
                  </a:cubicBezTo>
                  <a:cubicBezTo>
                    <a:pt x="6115" y="22"/>
                    <a:pt x="6093" y="0"/>
                    <a:pt x="60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076;p83">
              <a:extLst>
                <a:ext uri="{FF2B5EF4-FFF2-40B4-BE49-F238E27FC236}">
                  <a16:creationId xmlns:a16="http://schemas.microsoft.com/office/drawing/2014/main" id="{7CBC29BB-BEB1-CCA4-1290-DE3E0F3E5BBD}"/>
                </a:ext>
              </a:extLst>
            </p:cNvPr>
            <p:cNvSpPr/>
            <p:nvPr/>
          </p:nvSpPr>
          <p:spPr>
            <a:xfrm>
              <a:off x="4149496" y="1731719"/>
              <a:ext cx="149247" cy="253319"/>
            </a:xfrm>
            <a:custGeom>
              <a:avLst/>
              <a:gdLst/>
              <a:ahLst/>
              <a:cxnLst/>
              <a:rect l="l" t="t" r="r" b="b"/>
              <a:pathLst>
                <a:path w="3730" h="6331" extrusionOk="0">
                  <a:moveTo>
                    <a:pt x="1581" y="1"/>
                  </a:moveTo>
                  <a:cubicBezTo>
                    <a:pt x="1504" y="1"/>
                    <a:pt x="1463" y="30"/>
                    <a:pt x="1475" y="84"/>
                  </a:cubicBezTo>
                  <a:cubicBezTo>
                    <a:pt x="1475" y="84"/>
                    <a:pt x="0" y="1103"/>
                    <a:pt x="1713" y="1363"/>
                  </a:cubicBezTo>
                  <a:cubicBezTo>
                    <a:pt x="3404" y="1623"/>
                    <a:pt x="2017" y="4832"/>
                    <a:pt x="2732" y="5764"/>
                  </a:cubicBezTo>
                  <a:cubicBezTo>
                    <a:pt x="3078" y="6215"/>
                    <a:pt x="3322" y="6331"/>
                    <a:pt x="3483" y="6331"/>
                  </a:cubicBezTo>
                  <a:cubicBezTo>
                    <a:pt x="3654" y="6331"/>
                    <a:pt x="3729" y="6198"/>
                    <a:pt x="3729" y="6198"/>
                  </a:cubicBezTo>
                  <a:lnTo>
                    <a:pt x="3729" y="5938"/>
                  </a:lnTo>
                  <a:cubicBezTo>
                    <a:pt x="3678" y="5953"/>
                    <a:pt x="3632" y="5960"/>
                    <a:pt x="3591" y="5960"/>
                  </a:cubicBezTo>
                  <a:cubicBezTo>
                    <a:pt x="2981" y="5960"/>
                    <a:pt x="3518" y="4332"/>
                    <a:pt x="3274" y="2360"/>
                  </a:cubicBezTo>
                  <a:cubicBezTo>
                    <a:pt x="3060" y="630"/>
                    <a:pt x="1937" y="1"/>
                    <a:pt x="158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077;p83">
              <a:extLst>
                <a:ext uri="{FF2B5EF4-FFF2-40B4-BE49-F238E27FC236}">
                  <a16:creationId xmlns:a16="http://schemas.microsoft.com/office/drawing/2014/main" id="{8F5B6953-CC59-6068-5A22-8F413D70FE5F}"/>
                </a:ext>
              </a:extLst>
            </p:cNvPr>
            <p:cNvSpPr/>
            <p:nvPr/>
          </p:nvSpPr>
          <p:spPr>
            <a:xfrm>
              <a:off x="4291770" y="1950018"/>
              <a:ext cx="49455" cy="45334"/>
            </a:xfrm>
            <a:custGeom>
              <a:avLst/>
              <a:gdLst/>
              <a:ahLst/>
              <a:cxnLst/>
              <a:rect l="l" t="t" r="r" b="b"/>
              <a:pathLst>
                <a:path w="1236" h="1133" extrusionOk="0">
                  <a:moveTo>
                    <a:pt x="769" y="0"/>
                  </a:moveTo>
                  <a:cubicBezTo>
                    <a:pt x="595" y="0"/>
                    <a:pt x="208" y="272"/>
                    <a:pt x="87" y="373"/>
                  </a:cubicBezTo>
                  <a:cubicBezTo>
                    <a:pt x="49" y="392"/>
                    <a:pt x="76" y="443"/>
                    <a:pt x="112" y="443"/>
                  </a:cubicBezTo>
                  <a:cubicBezTo>
                    <a:pt x="118" y="443"/>
                    <a:pt x="124" y="441"/>
                    <a:pt x="130" y="438"/>
                  </a:cubicBezTo>
                  <a:cubicBezTo>
                    <a:pt x="325" y="265"/>
                    <a:pt x="542" y="156"/>
                    <a:pt x="759" y="70"/>
                  </a:cubicBezTo>
                  <a:lnTo>
                    <a:pt x="759" y="70"/>
                  </a:lnTo>
                  <a:cubicBezTo>
                    <a:pt x="672" y="221"/>
                    <a:pt x="564" y="352"/>
                    <a:pt x="412" y="438"/>
                  </a:cubicBezTo>
                  <a:cubicBezTo>
                    <a:pt x="412" y="460"/>
                    <a:pt x="412" y="482"/>
                    <a:pt x="412" y="503"/>
                  </a:cubicBezTo>
                  <a:cubicBezTo>
                    <a:pt x="423" y="514"/>
                    <a:pt x="434" y="520"/>
                    <a:pt x="444" y="520"/>
                  </a:cubicBezTo>
                  <a:cubicBezTo>
                    <a:pt x="455" y="520"/>
                    <a:pt x="466" y="514"/>
                    <a:pt x="477" y="503"/>
                  </a:cubicBezTo>
                  <a:cubicBezTo>
                    <a:pt x="580" y="421"/>
                    <a:pt x="861" y="220"/>
                    <a:pt x="1018" y="220"/>
                  </a:cubicBezTo>
                  <a:cubicBezTo>
                    <a:pt x="1026" y="220"/>
                    <a:pt x="1034" y="220"/>
                    <a:pt x="1041" y="221"/>
                  </a:cubicBezTo>
                  <a:cubicBezTo>
                    <a:pt x="1062" y="243"/>
                    <a:pt x="1084" y="243"/>
                    <a:pt x="1084" y="265"/>
                  </a:cubicBezTo>
                  <a:cubicBezTo>
                    <a:pt x="1106" y="286"/>
                    <a:pt x="1106" y="286"/>
                    <a:pt x="1084" y="308"/>
                  </a:cubicBezTo>
                  <a:cubicBezTo>
                    <a:pt x="1041" y="417"/>
                    <a:pt x="672" y="568"/>
                    <a:pt x="455" y="633"/>
                  </a:cubicBezTo>
                  <a:cubicBezTo>
                    <a:pt x="434" y="633"/>
                    <a:pt x="434" y="655"/>
                    <a:pt x="434" y="677"/>
                  </a:cubicBezTo>
                  <a:cubicBezTo>
                    <a:pt x="434" y="698"/>
                    <a:pt x="455" y="698"/>
                    <a:pt x="477" y="698"/>
                  </a:cubicBezTo>
                  <a:cubicBezTo>
                    <a:pt x="694" y="655"/>
                    <a:pt x="911" y="655"/>
                    <a:pt x="1149" y="655"/>
                  </a:cubicBezTo>
                  <a:cubicBezTo>
                    <a:pt x="932" y="763"/>
                    <a:pt x="694" y="807"/>
                    <a:pt x="455" y="828"/>
                  </a:cubicBezTo>
                  <a:cubicBezTo>
                    <a:pt x="434" y="828"/>
                    <a:pt x="434" y="850"/>
                    <a:pt x="434" y="872"/>
                  </a:cubicBezTo>
                  <a:cubicBezTo>
                    <a:pt x="434" y="894"/>
                    <a:pt x="434" y="915"/>
                    <a:pt x="455" y="915"/>
                  </a:cubicBezTo>
                  <a:cubicBezTo>
                    <a:pt x="585" y="937"/>
                    <a:pt x="715" y="980"/>
                    <a:pt x="824" y="1045"/>
                  </a:cubicBezTo>
                  <a:cubicBezTo>
                    <a:pt x="814" y="1052"/>
                    <a:pt x="797" y="1055"/>
                    <a:pt x="774" y="1055"/>
                  </a:cubicBezTo>
                  <a:cubicBezTo>
                    <a:pt x="647" y="1055"/>
                    <a:pt x="341" y="960"/>
                    <a:pt x="65" y="850"/>
                  </a:cubicBezTo>
                  <a:cubicBezTo>
                    <a:pt x="59" y="844"/>
                    <a:pt x="52" y="841"/>
                    <a:pt x="47" y="841"/>
                  </a:cubicBezTo>
                  <a:cubicBezTo>
                    <a:pt x="33" y="841"/>
                    <a:pt x="22" y="857"/>
                    <a:pt x="22" y="872"/>
                  </a:cubicBezTo>
                  <a:cubicBezTo>
                    <a:pt x="0" y="872"/>
                    <a:pt x="22" y="894"/>
                    <a:pt x="43" y="915"/>
                  </a:cubicBezTo>
                  <a:cubicBezTo>
                    <a:pt x="260" y="1024"/>
                    <a:pt x="520" y="1089"/>
                    <a:pt x="759" y="1132"/>
                  </a:cubicBezTo>
                  <a:cubicBezTo>
                    <a:pt x="802" y="1132"/>
                    <a:pt x="824" y="1132"/>
                    <a:pt x="867" y="1110"/>
                  </a:cubicBezTo>
                  <a:cubicBezTo>
                    <a:pt x="889" y="1089"/>
                    <a:pt x="911" y="1067"/>
                    <a:pt x="889" y="1024"/>
                  </a:cubicBezTo>
                  <a:cubicBezTo>
                    <a:pt x="889" y="980"/>
                    <a:pt x="781" y="937"/>
                    <a:pt x="672" y="894"/>
                  </a:cubicBezTo>
                  <a:cubicBezTo>
                    <a:pt x="889" y="850"/>
                    <a:pt x="1171" y="785"/>
                    <a:pt x="1214" y="698"/>
                  </a:cubicBezTo>
                  <a:cubicBezTo>
                    <a:pt x="1236" y="677"/>
                    <a:pt x="1236" y="655"/>
                    <a:pt x="1214" y="633"/>
                  </a:cubicBezTo>
                  <a:cubicBezTo>
                    <a:pt x="1171" y="590"/>
                    <a:pt x="1019" y="590"/>
                    <a:pt x="824" y="590"/>
                  </a:cubicBezTo>
                  <a:cubicBezTo>
                    <a:pt x="954" y="547"/>
                    <a:pt x="1084" y="460"/>
                    <a:pt x="1149" y="352"/>
                  </a:cubicBezTo>
                  <a:cubicBezTo>
                    <a:pt x="1171" y="308"/>
                    <a:pt x="1171" y="265"/>
                    <a:pt x="1149" y="243"/>
                  </a:cubicBezTo>
                  <a:cubicBezTo>
                    <a:pt x="1127" y="200"/>
                    <a:pt x="1106" y="178"/>
                    <a:pt x="1041" y="156"/>
                  </a:cubicBezTo>
                  <a:cubicBezTo>
                    <a:pt x="954" y="156"/>
                    <a:pt x="846" y="178"/>
                    <a:pt x="759" y="243"/>
                  </a:cubicBezTo>
                  <a:cubicBezTo>
                    <a:pt x="824" y="156"/>
                    <a:pt x="846" y="91"/>
                    <a:pt x="846" y="48"/>
                  </a:cubicBezTo>
                  <a:cubicBezTo>
                    <a:pt x="846" y="26"/>
                    <a:pt x="824" y="5"/>
                    <a:pt x="802" y="5"/>
                  </a:cubicBezTo>
                  <a:cubicBezTo>
                    <a:pt x="792" y="2"/>
                    <a:pt x="781" y="0"/>
                    <a:pt x="7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078;p83">
              <a:extLst>
                <a:ext uri="{FF2B5EF4-FFF2-40B4-BE49-F238E27FC236}">
                  <a16:creationId xmlns:a16="http://schemas.microsoft.com/office/drawing/2014/main" id="{42C50951-B520-0D50-9266-26CE4A2ADAE5}"/>
                </a:ext>
              </a:extLst>
            </p:cNvPr>
            <p:cNvSpPr/>
            <p:nvPr/>
          </p:nvSpPr>
          <p:spPr>
            <a:xfrm>
              <a:off x="4067957" y="1891202"/>
              <a:ext cx="61619" cy="151847"/>
            </a:xfrm>
            <a:custGeom>
              <a:avLst/>
              <a:gdLst/>
              <a:ahLst/>
              <a:cxnLst/>
              <a:rect l="l" t="t" r="r" b="b"/>
              <a:pathLst>
                <a:path w="1540" h="3795" extrusionOk="0">
                  <a:moveTo>
                    <a:pt x="933" y="0"/>
                  </a:moveTo>
                  <a:cubicBezTo>
                    <a:pt x="304" y="521"/>
                    <a:pt x="0" y="1063"/>
                    <a:pt x="22" y="1670"/>
                  </a:cubicBezTo>
                  <a:cubicBezTo>
                    <a:pt x="87" y="2233"/>
                    <a:pt x="347" y="2775"/>
                    <a:pt x="781" y="3187"/>
                  </a:cubicBezTo>
                  <a:cubicBezTo>
                    <a:pt x="998" y="3404"/>
                    <a:pt x="1215" y="3621"/>
                    <a:pt x="1475" y="3794"/>
                  </a:cubicBezTo>
                  <a:lnTo>
                    <a:pt x="1518" y="3794"/>
                  </a:lnTo>
                  <a:cubicBezTo>
                    <a:pt x="1518" y="3794"/>
                    <a:pt x="1518" y="3773"/>
                    <a:pt x="1518" y="3773"/>
                  </a:cubicBezTo>
                  <a:cubicBezTo>
                    <a:pt x="1540" y="3751"/>
                    <a:pt x="1540" y="3729"/>
                    <a:pt x="1518" y="3729"/>
                  </a:cubicBezTo>
                  <a:cubicBezTo>
                    <a:pt x="1518" y="3729"/>
                    <a:pt x="152" y="2797"/>
                    <a:pt x="109" y="1648"/>
                  </a:cubicBezTo>
                  <a:cubicBezTo>
                    <a:pt x="87" y="1084"/>
                    <a:pt x="391" y="542"/>
                    <a:pt x="998" y="65"/>
                  </a:cubicBezTo>
                  <a:cubicBezTo>
                    <a:pt x="1019" y="44"/>
                    <a:pt x="1019" y="22"/>
                    <a:pt x="9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079;p83">
              <a:extLst>
                <a:ext uri="{FF2B5EF4-FFF2-40B4-BE49-F238E27FC236}">
                  <a16:creationId xmlns:a16="http://schemas.microsoft.com/office/drawing/2014/main" id="{D6A8B3B5-2973-8572-D0D8-C8667439427A}"/>
                </a:ext>
              </a:extLst>
            </p:cNvPr>
            <p:cNvSpPr/>
            <p:nvPr/>
          </p:nvSpPr>
          <p:spPr>
            <a:xfrm>
              <a:off x="3724437" y="1675103"/>
              <a:ext cx="34411" cy="50456"/>
            </a:xfrm>
            <a:custGeom>
              <a:avLst/>
              <a:gdLst/>
              <a:ahLst/>
              <a:cxnLst/>
              <a:rect l="l" t="t" r="r" b="b"/>
              <a:pathLst>
                <a:path w="860" h="1261" extrusionOk="0">
                  <a:moveTo>
                    <a:pt x="803" y="1"/>
                  </a:moveTo>
                  <a:cubicBezTo>
                    <a:pt x="786" y="1"/>
                    <a:pt x="768" y="8"/>
                    <a:pt x="760" y="25"/>
                  </a:cubicBezTo>
                  <a:cubicBezTo>
                    <a:pt x="673" y="458"/>
                    <a:pt x="456" y="1130"/>
                    <a:pt x="283" y="1174"/>
                  </a:cubicBezTo>
                  <a:lnTo>
                    <a:pt x="261" y="1174"/>
                  </a:lnTo>
                  <a:cubicBezTo>
                    <a:pt x="131" y="1065"/>
                    <a:pt x="88" y="437"/>
                    <a:pt x="88" y="46"/>
                  </a:cubicBezTo>
                  <a:cubicBezTo>
                    <a:pt x="88" y="25"/>
                    <a:pt x="66" y="14"/>
                    <a:pt x="44" y="14"/>
                  </a:cubicBezTo>
                  <a:cubicBezTo>
                    <a:pt x="23" y="14"/>
                    <a:pt x="1" y="25"/>
                    <a:pt x="1" y="46"/>
                  </a:cubicBezTo>
                  <a:cubicBezTo>
                    <a:pt x="1" y="155"/>
                    <a:pt x="1" y="1087"/>
                    <a:pt x="196" y="1239"/>
                  </a:cubicBezTo>
                  <a:cubicBezTo>
                    <a:pt x="218" y="1260"/>
                    <a:pt x="239" y="1260"/>
                    <a:pt x="283" y="1260"/>
                  </a:cubicBezTo>
                  <a:lnTo>
                    <a:pt x="304" y="1260"/>
                  </a:lnTo>
                  <a:cubicBezTo>
                    <a:pt x="565" y="1174"/>
                    <a:pt x="825" y="176"/>
                    <a:pt x="846" y="46"/>
                  </a:cubicBezTo>
                  <a:cubicBezTo>
                    <a:pt x="860" y="19"/>
                    <a:pt x="832" y="1"/>
                    <a:pt x="8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080;p83">
              <a:extLst>
                <a:ext uri="{FF2B5EF4-FFF2-40B4-BE49-F238E27FC236}">
                  <a16:creationId xmlns:a16="http://schemas.microsoft.com/office/drawing/2014/main" id="{9AED4257-F219-87E9-B0EC-B5AF72D80B71}"/>
                </a:ext>
              </a:extLst>
            </p:cNvPr>
            <p:cNvSpPr/>
            <p:nvPr/>
          </p:nvSpPr>
          <p:spPr>
            <a:xfrm>
              <a:off x="3684548" y="1781452"/>
              <a:ext cx="187419" cy="259881"/>
            </a:xfrm>
            <a:custGeom>
              <a:avLst/>
              <a:gdLst/>
              <a:ahLst/>
              <a:cxnLst/>
              <a:rect l="l" t="t" r="r" b="b"/>
              <a:pathLst>
                <a:path w="4684" h="6495" extrusionOk="0">
                  <a:moveTo>
                    <a:pt x="3781" y="1"/>
                  </a:moveTo>
                  <a:cubicBezTo>
                    <a:pt x="3757" y="1"/>
                    <a:pt x="3730" y="12"/>
                    <a:pt x="3730" y="33"/>
                  </a:cubicBezTo>
                  <a:cubicBezTo>
                    <a:pt x="4597" y="5323"/>
                    <a:pt x="1562" y="6060"/>
                    <a:pt x="261" y="6364"/>
                  </a:cubicBezTo>
                  <a:lnTo>
                    <a:pt x="44" y="6429"/>
                  </a:lnTo>
                  <a:cubicBezTo>
                    <a:pt x="22" y="6429"/>
                    <a:pt x="1" y="6451"/>
                    <a:pt x="22" y="6472"/>
                  </a:cubicBezTo>
                  <a:cubicBezTo>
                    <a:pt x="22" y="6494"/>
                    <a:pt x="44" y="6494"/>
                    <a:pt x="44" y="6494"/>
                  </a:cubicBezTo>
                  <a:lnTo>
                    <a:pt x="66" y="6494"/>
                  </a:lnTo>
                  <a:lnTo>
                    <a:pt x="282" y="6451"/>
                  </a:lnTo>
                  <a:cubicBezTo>
                    <a:pt x="1605" y="6126"/>
                    <a:pt x="4684" y="5388"/>
                    <a:pt x="3816" y="33"/>
                  </a:cubicBezTo>
                  <a:cubicBezTo>
                    <a:pt x="3827" y="12"/>
                    <a:pt x="3806" y="1"/>
                    <a:pt x="37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081;p83">
              <a:extLst>
                <a:ext uri="{FF2B5EF4-FFF2-40B4-BE49-F238E27FC236}">
                  <a16:creationId xmlns:a16="http://schemas.microsoft.com/office/drawing/2014/main" id="{56BD993B-5F51-1BFE-4514-F5BF4619218C}"/>
                </a:ext>
              </a:extLst>
            </p:cNvPr>
            <p:cNvSpPr/>
            <p:nvPr/>
          </p:nvSpPr>
          <p:spPr>
            <a:xfrm>
              <a:off x="3684548" y="1790775"/>
              <a:ext cx="76864" cy="21527"/>
            </a:xfrm>
            <a:custGeom>
              <a:avLst/>
              <a:gdLst/>
              <a:ahLst/>
              <a:cxnLst/>
              <a:rect l="l" t="t" r="r" b="b"/>
              <a:pathLst>
                <a:path w="1921" h="538" extrusionOk="0">
                  <a:moveTo>
                    <a:pt x="44" y="1"/>
                  </a:moveTo>
                  <a:cubicBezTo>
                    <a:pt x="33" y="1"/>
                    <a:pt x="22" y="6"/>
                    <a:pt x="22" y="17"/>
                  </a:cubicBezTo>
                  <a:cubicBezTo>
                    <a:pt x="1" y="39"/>
                    <a:pt x="1" y="60"/>
                    <a:pt x="22" y="82"/>
                  </a:cubicBezTo>
                  <a:cubicBezTo>
                    <a:pt x="282" y="364"/>
                    <a:pt x="673" y="537"/>
                    <a:pt x="1063" y="537"/>
                  </a:cubicBezTo>
                  <a:cubicBezTo>
                    <a:pt x="1345" y="537"/>
                    <a:pt x="1648" y="451"/>
                    <a:pt x="1887" y="299"/>
                  </a:cubicBezTo>
                  <a:cubicBezTo>
                    <a:pt x="1920" y="266"/>
                    <a:pt x="1902" y="220"/>
                    <a:pt x="1873" y="220"/>
                  </a:cubicBezTo>
                  <a:cubicBezTo>
                    <a:pt x="1864" y="220"/>
                    <a:pt x="1854" y="224"/>
                    <a:pt x="1843" y="234"/>
                  </a:cubicBezTo>
                  <a:cubicBezTo>
                    <a:pt x="1611" y="386"/>
                    <a:pt x="1348" y="461"/>
                    <a:pt x="1087" y="461"/>
                  </a:cubicBezTo>
                  <a:cubicBezTo>
                    <a:pt x="715" y="461"/>
                    <a:pt x="346" y="310"/>
                    <a:pt x="66" y="17"/>
                  </a:cubicBezTo>
                  <a:cubicBezTo>
                    <a:pt x="66" y="6"/>
                    <a:pt x="55"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082;p83">
              <a:extLst>
                <a:ext uri="{FF2B5EF4-FFF2-40B4-BE49-F238E27FC236}">
                  <a16:creationId xmlns:a16="http://schemas.microsoft.com/office/drawing/2014/main" id="{BBDF66C2-811F-4513-3343-7A1F2BDC724D}"/>
                </a:ext>
              </a:extLst>
            </p:cNvPr>
            <p:cNvSpPr/>
            <p:nvPr/>
          </p:nvSpPr>
          <p:spPr>
            <a:xfrm>
              <a:off x="3688909" y="1838508"/>
              <a:ext cx="68541" cy="16285"/>
            </a:xfrm>
            <a:custGeom>
              <a:avLst/>
              <a:gdLst/>
              <a:ahLst/>
              <a:cxnLst/>
              <a:rect l="l" t="t" r="r" b="b"/>
              <a:pathLst>
                <a:path w="1713" h="407" extrusionOk="0">
                  <a:moveTo>
                    <a:pt x="54" y="0"/>
                  </a:moveTo>
                  <a:cubicBezTo>
                    <a:pt x="43" y="0"/>
                    <a:pt x="33" y="6"/>
                    <a:pt x="22" y="17"/>
                  </a:cubicBezTo>
                  <a:cubicBezTo>
                    <a:pt x="22" y="17"/>
                    <a:pt x="0" y="38"/>
                    <a:pt x="22" y="60"/>
                  </a:cubicBezTo>
                  <a:cubicBezTo>
                    <a:pt x="195" y="233"/>
                    <a:pt x="412" y="342"/>
                    <a:pt x="650" y="385"/>
                  </a:cubicBezTo>
                  <a:cubicBezTo>
                    <a:pt x="737" y="385"/>
                    <a:pt x="802" y="407"/>
                    <a:pt x="889" y="407"/>
                  </a:cubicBezTo>
                  <a:cubicBezTo>
                    <a:pt x="1192" y="385"/>
                    <a:pt x="1474" y="277"/>
                    <a:pt x="1691" y="60"/>
                  </a:cubicBezTo>
                  <a:cubicBezTo>
                    <a:pt x="1713" y="60"/>
                    <a:pt x="1713" y="38"/>
                    <a:pt x="1691" y="17"/>
                  </a:cubicBezTo>
                  <a:cubicBezTo>
                    <a:pt x="1691" y="6"/>
                    <a:pt x="1680" y="0"/>
                    <a:pt x="1669" y="0"/>
                  </a:cubicBezTo>
                  <a:cubicBezTo>
                    <a:pt x="1659" y="0"/>
                    <a:pt x="1648" y="6"/>
                    <a:pt x="1648" y="17"/>
                  </a:cubicBezTo>
                  <a:cubicBezTo>
                    <a:pt x="1444" y="202"/>
                    <a:pt x="1177" y="308"/>
                    <a:pt x="901" y="308"/>
                  </a:cubicBezTo>
                  <a:cubicBezTo>
                    <a:pt x="854" y="308"/>
                    <a:pt x="806" y="305"/>
                    <a:pt x="759" y="298"/>
                  </a:cubicBezTo>
                  <a:cubicBezTo>
                    <a:pt x="499" y="277"/>
                    <a:pt x="282" y="168"/>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083;p83">
              <a:extLst>
                <a:ext uri="{FF2B5EF4-FFF2-40B4-BE49-F238E27FC236}">
                  <a16:creationId xmlns:a16="http://schemas.microsoft.com/office/drawing/2014/main" id="{A3E194EA-2577-4F3F-3B9E-5D15FCCDEFAD}"/>
                </a:ext>
              </a:extLst>
            </p:cNvPr>
            <p:cNvSpPr/>
            <p:nvPr/>
          </p:nvSpPr>
          <p:spPr>
            <a:xfrm>
              <a:off x="3784291" y="1996151"/>
              <a:ext cx="38212" cy="56418"/>
            </a:xfrm>
            <a:custGeom>
              <a:avLst/>
              <a:gdLst/>
              <a:ahLst/>
              <a:cxnLst/>
              <a:rect l="l" t="t" r="r" b="b"/>
              <a:pathLst>
                <a:path w="955" h="1410" extrusionOk="0">
                  <a:moveTo>
                    <a:pt x="153" y="1"/>
                  </a:moveTo>
                  <a:cubicBezTo>
                    <a:pt x="131" y="1"/>
                    <a:pt x="109" y="1"/>
                    <a:pt x="109" y="22"/>
                  </a:cubicBezTo>
                  <a:cubicBezTo>
                    <a:pt x="1" y="239"/>
                    <a:pt x="1" y="499"/>
                    <a:pt x="88" y="738"/>
                  </a:cubicBezTo>
                  <a:cubicBezTo>
                    <a:pt x="261" y="1063"/>
                    <a:pt x="543" y="1302"/>
                    <a:pt x="911" y="1410"/>
                  </a:cubicBezTo>
                  <a:cubicBezTo>
                    <a:pt x="933" y="1410"/>
                    <a:pt x="933" y="1388"/>
                    <a:pt x="955" y="1388"/>
                  </a:cubicBezTo>
                  <a:cubicBezTo>
                    <a:pt x="955" y="1367"/>
                    <a:pt x="955" y="1345"/>
                    <a:pt x="933" y="1323"/>
                  </a:cubicBezTo>
                  <a:cubicBezTo>
                    <a:pt x="586" y="1236"/>
                    <a:pt x="326" y="998"/>
                    <a:pt x="174" y="694"/>
                  </a:cubicBezTo>
                  <a:cubicBezTo>
                    <a:pt x="88" y="499"/>
                    <a:pt x="88" y="261"/>
                    <a:pt x="174" y="66"/>
                  </a:cubicBezTo>
                  <a:cubicBezTo>
                    <a:pt x="196" y="44"/>
                    <a:pt x="174" y="22"/>
                    <a:pt x="1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084;p83">
              <a:extLst>
                <a:ext uri="{FF2B5EF4-FFF2-40B4-BE49-F238E27FC236}">
                  <a16:creationId xmlns:a16="http://schemas.microsoft.com/office/drawing/2014/main" id="{09A2BD23-2E4F-8F20-4FCE-4084956FF990}"/>
                </a:ext>
              </a:extLst>
            </p:cNvPr>
            <p:cNvSpPr/>
            <p:nvPr/>
          </p:nvSpPr>
          <p:spPr>
            <a:xfrm>
              <a:off x="3922243" y="2039523"/>
              <a:ext cx="185658" cy="7842"/>
            </a:xfrm>
            <a:custGeom>
              <a:avLst/>
              <a:gdLst/>
              <a:ahLst/>
              <a:cxnLst/>
              <a:rect l="l" t="t" r="r" b="b"/>
              <a:pathLst>
                <a:path w="4640" h="196" extrusionOk="0">
                  <a:moveTo>
                    <a:pt x="43" y="1"/>
                  </a:moveTo>
                  <a:cubicBezTo>
                    <a:pt x="22" y="1"/>
                    <a:pt x="0" y="1"/>
                    <a:pt x="0" y="22"/>
                  </a:cubicBezTo>
                  <a:cubicBezTo>
                    <a:pt x="0" y="44"/>
                    <a:pt x="0" y="66"/>
                    <a:pt x="22" y="87"/>
                  </a:cubicBezTo>
                  <a:cubicBezTo>
                    <a:pt x="585" y="174"/>
                    <a:pt x="1127" y="196"/>
                    <a:pt x="1691" y="196"/>
                  </a:cubicBezTo>
                  <a:cubicBezTo>
                    <a:pt x="2992" y="196"/>
                    <a:pt x="4510" y="87"/>
                    <a:pt x="4618" y="87"/>
                  </a:cubicBezTo>
                  <a:cubicBezTo>
                    <a:pt x="4640" y="87"/>
                    <a:pt x="4640" y="66"/>
                    <a:pt x="4640" y="44"/>
                  </a:cubicBezTo>
                  <a:cubicBezTo>
                    <a:pt x="4640" y="22"/>
                    <a:pt x="4618" y="1"/>
                    <a:pt x="4596" y="1"/>
                  </a:cubicBezTo>
                  <a:cubicBezTo>
                    <a:pt x="4582" y="1"/>
                    <a:pt x="3006" y="107"/>
                    <a:pt x="1662" y="107"/>
                  </a:cubicBezTo>
                  <a:cubicBezTo>
                    <a:pt x="990" y="107"/>
                    <a:pt x="376" y="80"/>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085;p83">
              <a:extLst>
                <a:ext uri="{FF2B5EF4-FFF2-40B4-BE49-F238E27FC236}">
                  <a16:creationId xmlns:a16="http://schemas.microsoft.com/office/drawing/2014/main" id="{29335D14-EA6C-233A-03E2-6D467BA19C94}"/>
                </a:ext>
              </a:extLst>
            </p:cNvPr>
            <p:cNvSpPr/>
            <p:nvPr/>
          </p:nvSpPr>
          <p:spPr>
            <a:xfrm>
              <a:off x="4145175" y="2095458"/>
              <a:ext cx="88868" cy="27409"/>
            </a:xfrm>
            <a:custGeom>
              <a:avLst/>
              <a:gdLst/>
              <a:ahLst/>
              <a:cxnLst/>
              <a:rect l="l" t="t" r="r" b="b"/>
              <a:pathLst>
                <a:path w="2221" h="685" extrusionOk="0">
                  <a:moveTo>
                    <a:pt x="1403" y="0"/>
                  </a:moveTo>
                  <a:cubicBezTo>
                    <a:pt x="1179" y="0"/>
                    <a:pt x="1011" y="355"/>
                    <a:pt x="932" y="532"/>
                  </a:cubicBezTo>
                  <a:cubicBezTo>
                    <a:pt x="867" y="359"/>
                    <a:pt x="759" y="229"/>
                    <a:pt x="607" y="142"/>
                  </a:cubicBezTo>
                  <a:cubicBezTo>
                    <a:pt x="577" y="128"/>
                    <a:pt x="547" y="122"/>
                    <a:pt x="517" y="122"/>
                  </a:cubicBezTo>
                  <a:cubicBezTo>
                    <a:pt x="268" y="122"/>
                    <a:pt x="41" y="561"/>
                    <a:pt x="22" y="619"/>
                  </a:cubicBezTo>
                  <a:cubicBezTo>
                    <a:pt x="0" y="641"/>
                    <a:pt x="0" y="662"/>
                    <a:pt x="22" y="684"/>
                  </a:cubicBezTo>
                  <a:lnTo>
                    <a:pt x="43" y="684"/>
                  </a:lnTo>
                  <a:cubicBezTo>
                    <a:pt x="65" y="684"/>
                    <a:pt x="87" y="684"/>
                    <a:pt x="87" y="662"/>
                  </a:cubicBezTo>
                  <a:cubicBezTo>
                    <a:pt x="167" y="523"/>
                    <a:pt x="375" y="199"/>
                    <a:pt x="543" y="199"/>
                  </a:cubicBezTo>
                  <a:cubicBezTo>
                    <a:pt x="557" y="199"/>
                    <a:pt x="572" y="202"/>
                    <a:pt x="585" y="207"/>
                  </a:cubicBezTo>
                  <a:cubicBezTo>
                    <a:pt x="737" y="315"/>
                    <a:pt x="867" y="467"/>
                    <a:pt x="911" y="662"/>
                  </a:cubicBezTo>
                  <a:cubicBezTo>
                    <a:pt x="911" y="662"/>
                    <a:pt x="932" y="684"/>
                    <a:pt x="954" y="684"/>
                  </a:cubicBezTo>
                  <a:cubicBezTo>
                    <a:pt x="976" y="684"/>
                    <a:pt x="976" y="662"/>
                    <a:pt x="997" y="662"/>
                  </a:cubicBezTo>
                  <a:cubicBezTo>
                    <a:pt x="1037" y="484"/>
                    <a:pt x="1204" y="88"/>
                    <a:pt x="1414" y="88"/>
                  </a:cubicBezTo>
                  <a:cubicBezTo>
                    <a:pt x="1434" y="88"/>
                    <a:pt x="1454" y="91"/>
                    <a:pt x="1474" y="99"/>
                  </a:cubicBezTo>
                  <a:cubicBezTo>
                    <a:pt x="1734" y="229"/>
                    <a:pt x="1951" y="424"/>
                    <a:pt x="2125" y="662"/>
                  </a:cubicBezTo>
                  <a:cubicBezTo>
                    <a:pt x="2137" y="675"/>
                    <a:pt x="2152" y="680"/>
                    <a:pt x="2165" y="680"/>
                  </a:cubicBezTo>
                  <a:cubicBezTo>
                    <a:pt x="2197" y="680"/>
                    <a:pt x="2220" y="650"/>
                    <a:pt x="2190" y="619"/>
                  </a:cubicBezTo>
                  <a:cubicBezTo>
                    <a:pt x="2016" y="359"/>
                    <a:pt x="1756" y="164"/>
                    <a:pt x="1474" y="12"/>
                  </a:cubicBezTo>
                  <a:cubicBezTo>
                    <a:pt x="1450" y="4"/>
                    <a:pt x="1426" y="0"/>
                    <a:pt x="14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086;p83">
              <a:extLst>
                <a:ext uri="{FF2B5EF4-FFF2-40B4-BE49-F238E27FC236}">
                  <a16:creationId xmlns:a16="http://schemas.microsoft.com/office/drawing/2014/main" id="{2E7B3D46-7D0A-4999-F894-9CA4E36CB5A2}"/>
                </a:ext>
              </a:extLst>
            </p:cNvPr>
            <p:cNvSpPr/>
            <p:nvPr/>
          </p:nvSpPr>
          <p:spPr>
            <a:xfrm>
              <a:off x="4022867" y="2094858"/>
              <a:ext cx="77224" cy="28849"/>
            </a:xfrm>
            <a:custGeom>
              <a:avLst/>
              <a:gdLst/>
              <a:ahLst/>
              <a:cxnLst/>
              <a:rect l="l" t="t" r="r" b="b"/>
              <a:pathLst>
                <a:path w="1930" h="721" extrusionOk="0">
                  <a:moveTo>
                    <a:pt x="1238" y="1"/>
                  </a:moveTo>
                  <a:cubicBezTo>
                    <a:pt x="1223" y="1"/>
                    <a:pt x="1207" y="2"/>
                    <a:pt x="1192" y="5"/>
                  </a:cubicBezTo>
                  <a:cubicBezTo>
                    <a:pt x="932" y="49"/>
                    <a:pt x="802" y="309"/>
                    <a:pt x="759" y="439"/>
                  </a:cubicBezTo>
                  <a:cubicBezTo>
                    <a:pt x="694" y="309"/>
                    <a:pt x="542" y="92"/>
                    <a:pt x="390" y="70"/>
                  </a:cubicBezTo>
                  <a:cubicBezTo>
                    <a:pt x="378" y="64"/>
                    <a:pt x="365" y="61"/>
                    <a:pt x="353" y="61"/>
                  </a:cubicBezTo>
                  <a:cubicBezTo>
                    <a:pt x="323" y="61"/>
                    <a:pt x="297" y="77"/>
                    <a:pt x="282" y="92"/>
                  </a:cubicBezTo>
                  <a:cubicBezTo>
                    <a:pt x="130" y="244"/>
                    <a:pt x="43" y="439"/>
                    <a:pt x="0" y="634"/>
                  </a:cubicBezTo>
                  <a:cubicBezTo>
                    <a:pt x="0" y="656"/>
                    <a:pt x="0" y="677"/>
                    <a:pt x="22" y="677"/>
                  </a:cubicBezTo>
                  <a:cubicBezTo>
                    <a:pt x="43" y="677"/>
                    <a:pt x="65" y="677"/>
                    <a:pt x="65" y="656"/>
                  </a:cubicBezTo>
                  <a:cubicBezTo>
                    <a:pt x="108" y="461"/>
                    <a:pt x="195" y="309"/>
                    <a:pt x="325" y="157"/>
                  </a:cubicBezTo>
                  <a:lnTo>
                    <a:pt x="390" y="157"/>
                  </a:lnTo>
                  <a:cubicBezTo>
                    <a:pt x="499" y="200"/>
                    <a:pt x="672" y="482"/>
                    <a:pt x="737" y="591"/>
                  </a:cubicBezTo>
                  <a:cubicBezTo>
                    <a:pt x="737" y="591"/>
                    <a:pt x="759" y="612"/>
                    <a:pt x="781" y="612"/>
                  </a:cubicBezTo>
                  <a:cubicBezTo>
                    <a:pt x="781" y="591"/>
                    <a:pt x="802" y="591"/>
                    <a:pt x="802" y="569"/>
                  </a:cubicBezTo>
                  <a:cubicBezTo>
                    <a:pt x="802" y="569"/>
                    <a:pt x="932" y="157"/>
                    <a:pt x="1192" y="92"/>
                  </a:cubicBezTo>
                  <a:cubicBezTo>
                    <a:pt x="1203" y="90"/>
                    <a:pt x="1214" y="89"/>
                    <a:pt x="1225" y="89"/>
                  </a:cubicBezTo>
                  <a:cubicBezTo>
                    <a:pt x="1458" y="89"/>
                    <a:pt x="1739" y="513"/>
                    <a:pt x="1843" y="699"/>
                  </a:cubicBezTo>
                  <a:cubicBezTo>
                    <a:pt x="1843" y="699"/>
                    <a:pt x="1865" y="721"/>
                    <a:pt x="1865" y="721"/>
                  </a:cubicBezTo>
                  <a:lnTo>
                    <a:pt x="1886" y="677"/>
                  </a:lnTo>
                  <a:cubicBezTo>
                    <a:pt x="1908" y="677"/>
                    <a:pt x="1930" y="656"/>
                    <a:pt x="1908" y="634"/>
                  </a:cubicBezTo>
                  <a:cubicBezTo>
                    <a:pt x="1887" y="613"/>
                    <a:pt x="1551" y="1"/>
                    <a:pt x="123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087;p83">
              <a:extLst>
                <a:ext uri="{FF2B5EF4-FFF2-40B4-BE49-F238E27FC236}">
                  <a16:creationId xmlns:a16="http://schemas.microsoft.com/office/drawing/2014/main" id="{1E6129A3-F618-E36E-4EB4-ED94F3E84739}"/>
                </a:ext>
              </a:extLst>
            </p:cNvPr>
            <p:cNvSpPr/>
            <p:nvPr/>
          </p:nvSpPr>
          <p:spPr>
            <a:xfrm>
              <a:off x="3849346" y="2095058"/>
              <a:ext cx="76384" cy="28649"/>
            </a:xfrm>
            <a:custGeom>
              <a:avLst/>
              <a:gdLst/>
              <a:ahLst/>
              <a:cxnLst/>
              <a:rect l="l" t="t" r="r" b="b"/>
              <a:pathLst>
                <a:path w="1909" h="716" extrusionOk="0">
                  <a:moveTo>
                    <a:pt x="1454" y="0"/>
                  </a:moveTo>
                  <a:cubicBezTo>
                    <a:pt x="1128" y="0"/>
                    <a:pt x="998" y="347"/>
                    <a:pt x="955" y="542"/>
                  </a:cubicBezTo>
                  <a:cubicBezTo>
                    <a:pt x="846" y="325"/>
                    <a:pt x="673" y="174"/>
                    <a:pt x="478" y="87"/>
                  </a:cubicBezTo>
                  <a:cubicBezTo>
                    <a:pt x="459" y="81"/>
                    <a:pt x="440" y="78"/>
                    <a:pt x="421" y="78"/>
                  </a:cubicBezTo>
                  <a:cubicBezTo>
                    <a:pt x="375" y="78"/>
                    <a:pt x="329" y="93"/>
                    <a:pt x="283" y="109"/>
                  </a:cubicBezTo>
                  <a:cubicBezTo>
                    <a:pt x="88" y="239"/>
                    <a:pt x="1" y="651"/>
                    <a:pt x="1" y="651"/>
                  </a:cubicBezTo>
                  <a:cubicBezTo>
                    <a:pt x="1" y="683"/>
                    <a:pt x="23" y="699"/>
                    <a:pt x="44" y="699"/>
                  </a:cubicBezTo>
                  <a:cubicBezTo>
                    <a:pt x="66" y="699"/>
                    <a:pt x="88" y="683"/>
                    <a:pt x="88" y="651"/>
                  </a:cubicBezTo>
                  <a:cubicBezTo>
                    <a:pt x="109" y="477"/>
                    <a:pt x="196" y="304"/>
                    <a:pt x="326" y="174"/>
                  </a:cubicBezTo>
                  <a:cubicBezTo>
                    <a:pt x="348" y="163"/>
                    <a:pt x="369" y="157"/>
                    <a:pt x="391" y="157"/>
                  </a:cubicBezTo>
                  <a:cubicBezTo>
                    <a:pt x="413" y="157"/>
                    <a:pt x="435" y="163"/>
                    <a:pt x="456" y="174"/>
                  </a:cubicBezTo>
                  <a:cubicBezTo>
                    <a:pt x="738" y="260"/>
                    <a:pt x="933" y="672"/>
                    <a:pt x="933" y="672"/>
                  </a:cubicBezTo>
                  <a:cubicBezTo>
                    <a:pt x="933" y="694"/>
                    <a:pt x="955" y="694"/>
                    <a:pt x="977" y="694"/>
                  </a:cubicBezTo>
                  <a:cubicBezTo>
                    <a:pt x="977" y="694"/>
                    <a:pt x="998" y="672"/>
                    <a:pt x="998" y="651"/>
                  </a:cubicBezTo>
                  <a:cubicBezTo>
                    <a:pt x="998" y="651"/>
                    <a:pt x="1085" y="87"/>
                    <a:pt x="1475" y="87"/>
                  </a:cubicBezTo>
                  <a:cubicBezTo>
                    <a:pt x="1540" y="87"/>
                    <a:pt x="1714" y="391"/>
                    <a:pt x="1844" y="672"/>
                  </a:cubicBezTo>
                  <a:cubicBezTo>
                    <a:pt x="1844" y="694"/>
                    <a:pt x="1844" y="716"/>
                    <a:pt x="1865" y="716"/>
                  </a:cubicBezTo>
                  <a:lnTo>
                    <a:pt x="1887" y="694"/>
                  </a:lnTo>
                  <a:cubicBezTo>
                    <a:pt x="1909" y="672"/>
                    <a:pt x="1909" y="651"/>
                    <a:pt x="1909" y="629"/>
                  </a:cubicBezTo>
                  <a:cubicBezTo>
                    <a:pt x="1844" y="477"/>
                    <a:pt x="1627" y="0"/>
                    <a:pt x="14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088;p83">
              <a:extLst>
                <a:ext uri="{FF2B5EF4-FFF2-40B4-BE49-F238E27FC236}">
                  <a16:creationId xmlns:a16="http://schemas.microsoft.com/office/drawing/2014/main" id="{1039223B-6724-2317-2AB7-4236322A0F9D}"/>
                </a:ext>
              </a:extLst>
            </p:cNvPr>
            <p:cNvSpPr/>
            <p:nvPr/>
          </p:nvSpPr>
          <p:spPr>
            <a:xfrm>
              <a:off x="3708833" y="2080694"/>
              <a:ext cx="72903" cy="47375"/>
            </a:xfrm>
            <a:custGeom>
              <a:avLst/>
              <a:gdLst/>
              <a:ahLst/>
              <a:cxnLst/>
              <a:rect l="l" t="t" r="r" b="b"/>
              <a:pathLst>
                <a:path w="1822" h="1184" extrusionOk="0">
                  <a:moveTo>
                    <a:pt x="703" y="1"/>
                  </a:moveTo>
                  <a:cubicBezTo>
                    <a:pt x="486" y="1"/>
                    <a:pt x="114" y="308"/>
                    <a:pt x="22" y="381"/>
                  </a:cubicBezTo>
                  <a:cubicBezTo>
                    <a:pt x="1" y="381"/>
                    <a:pt x="1" y="424"/>
                    <a:pt x="22" y="424"/>
                  </a:cubicBezTo>
                  <a:cubicBezTo>
                    <a:pt x="33" y="435"/>
                    <a:pt x="44" y="441"/>
                    <a:pt x="55" y="441"/>
                  </a:cubicBezTo>
                  <a:cubicBezTo>
                    <a:pt x="66" y="441"/>
                    <a:pt x="77" y="435"/>
                    <a:pt x="87" y="424"/>
                  </a:cubicBezTo>
                  <a:cubicBezTo>
                    <a:pt x="266" y="282"/>
                    <a:pt x="517" y="66"/>
                    <a:pt x="673" y="66"/>
                  </a:cubicBezTo>
                  <a:cubicBezTo>
                    <a:pt x="707" y="66"/>
                    <a:pt x="736" y="76"/>
                    <a:pt x="759" y="99"/>
                  </a:cubicBezTo>
                  <a:cubicBezTo>
                    <a:pt x="868" y="208"/>
                    <a:pt x="846" y="619"/>
                    <a:pt x="825" y="750"/>
                  </a:cubicBezTo>
                  <a:cubicBezTo>
                    <a:pt x="825" y="771"/>
                    <a:pt x="825" y="793"/>
                    <a:pt x="846" y="793"/>
                  </a:cubicBezTo>
                  <a:cubicBezTo>
                    <a:pt x="846" y="804"/>
                    <a:pt x="852" y="809"/>
                    <a:pt x="860" y="809"/>
                  </a:cubicBezTo>
                  <a:cubicBezTo>
                    <a:pt x="868" y="809"/>
                    <a:pt x="879" y="804"/>
                    <a:pt x="890" y="793"/>
                  </a:cubicBezTo>
                  <a:cubicBezTo>
                    <a:pt x="1096" y="587"/>
                    <a:pt x="1383" y="316"/>
                    <a:pt x="1541" y="316"/>
                  </a:cubicBezTo>
                  <a:cubicBezTo>
                    <a:pt x="1566" y="316"/>
                    <a:pt x="1587" y="323"/>
                    <a:pt x="1605" y="338"/>
                  </a:cubicBezTo>
                  <a:cubicBezTo>
                    <a:pt x="1735" y="446"/>
                    <a:pt x="1648" y="945"/>
                    <a:pt x="1605" y="1118"/>
                  </a:cubicBezTo>
                  <a:cubicBezTo>
                    <a:pt x="1605" y="1140"/>
                    <a:pt x="1605" y="1161"/>
                    <a:pt x="1627" y="1183"/>
                  </a:cubicBezTo>
                  <a:cubicBezTo>
                    <a:pt x="1648" y="1183"/>
                    <a:pt x="1692" y="1161"/>
                    <a:pt x="1692" y="1140"/>
                  </a:cubicBezTo>
                  <a:cubicBezTo>
                    <a:pt x="1713" y="1075"/>
                    <a:pt x="1822" y="424"/>
                    <a:pt x="1648" y="273"/>
                  </a:cubicBezTo>
                  <a:cubicBezTo>
                    <a:pt x="1622" y="253"/>
                    <a:pt x="1591" y="244"/>
                    <a:pt x="1556" y="244"/>
                  </a:cubicBezTo>
                  <a:cubicBezTo>
                    <a:pt x="1361" y="244"/>
                    <a:pt x="1058" y="516"/>
                    <a:pt x="911" y="663"/>
                  </a:cubicBezTo>
                  <a:cubicBezTo>
                    <a:pt x="911" y="489"/>
                    <a:pt x="933" y="164"/>
                    <a:pt x="803" y="34"/>
                  </a:cubicBezTo>
                  <a:cubicBezTo>
                    <a:pt x="776" y="11"/>
                    <a:pt x="742" y="1"/>
                    <a:pt x="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089;p83">
              <a:extLst>
                <a:ext uri="{FF2B5EF4-FFF2-40B4-BE49-F238E27FC236}">
                  <a16:creationId xmlns:a16="http://schemas.microsoft.com/office/drawing/2014/main" id="{79DFF964-2E73-852C-786F-31E4871D3612}"/>
                </a:ext>
              </a:extLst>
            </p:cNvPr>
            <p:cNvSpPr/>
            <p:nvPr/>
          </p:nvSpPr>
          <p:spPr>
            <a:xfrm>
              <a:off x="3930885" y="1658939"/>
              <a:ext cx="108474" cy="203664"/>
            </a:xfrm>
            <a:custGeom>
              <a:avLst/>
              <a:gdLst/>
              <a:ahLst/>
              <a:cxnLst/>
              <a:rect l="l" t="t" r="r" b="b"/>
              <a:pathLst>
                <a:path w="2711" h="5090" extrusionOk="0">
                  <a:moveTo>
                    <a:pt x="52" y="0"/>
                  </a:moveTo>
                  <a:cubicBezTo>
                    <a:pt x="44" y="0"/>
                    <a:pt x="33" y="6"/>
                    <a:pt x="23" y="17"/>
                  </a:cubicBezTo>
                  <a:cubicBezTo>
                    <a:pt x="1" y="38"/>
                    <a:pt x="23" y="60"/>
                    <a:pt x="44" y="60"/>
                  </a:cubicBezTo>
                  <a:cubicBezTo>
                    <a:pt x="500" y="364"/>
                    <a:pt x="868" y="754"/>
                    <a:pt x="1128" y="1231"/>
                  </a:cubicBezTo>
                  <a:cubicBezTo>
                    <a:pt x="1887" y="2575"/>
                    <a:pt x="1540" y="4028"/>
                    <a:pt x="1107" y="5025"/>
                  </a:cubicBezTo>
                  <a:cubicBezTo>
                    <a:pt x="1085" y="5047"/>
                    <a:pt x="1107" y="5068"/>
                    <a:pt x="1128" y="5090"/>
                  </a:cubicBezTo>
                  <a:lnTo>
                    <a:pt x="1150" y="5090"/>
                  </a:lnTo>
                  <a:cubicBezTo>
                    <a:pt x="1150" y="5090"/>
                    <a:pt x="1172" y="5090"/>
                    <a:pt x="1172" y="5068"/>
                  </a:cubicBezTo>
                  <a:cubicBezTo>
                    <a:pt x="2711" y="1556"/>
                    <a:pt x="109" y="17"/>
                    <a:pt x="66" y="17"/>
                  </a:cubicBezTo>
                  <a:cubicBezTo>
                    <a:pt x="66" y="6"/>
                    <a:pt x="61"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090;p83">
              <a:extLst>
                <a:ext uri="{FF2B5EF4-FFF2-40B4-BE49-F238E27FC236}">
                  <a16:creationId xmlns:a16="http://schemas.microsoft.com/office/drawing/2014/main" id="{79F91928-FCAD-3A88-558E-AF1E051B7DCA}"/>
                </a:ext>
              </a:extLst>
            </p:cNvPr>
            <p:cNvSpPr/>
            <p:nvPr/>
          </p:nvSpPr>
          <p:spPr>
            <a:xfrm>
              <a:off x="3946529" y="1669982"/>
              <a:ext cx="124079" cy="149247"/>
            </a:xfrm>
            <a:custGeom>
              <a:avLst/>
              <a:gdLst/>
              <a:ahLst/>
              <a:cxnLst/>
              <a:rect l="l" t="t" r="r" b="b"/>
              <a:pathLst>
                <a:path w="3101" h="3730" extrusionOk="0">
                  <a:moveTo>
                    <a:pt x="65" y="1"/>
                  </a:moveTo>
                  <a:cubicBezTo>
                    <a:pt x="44" y="1"/>
                    <a:pt x="22" y="1"/>
                    <a:pt x="0" y="23"/>
                  </a:cubicBezTo>
                  <a:cubicBezTo>
                    <a:pt x="0" y="44"/>
                    <a:pt x="0" y="66"/>
                    <a:pt x="22" y="66"/>
                  </a:cubicBezTo>
                  <a:cubicBezTo>
                    <a:pt x="2992" y="1475"/>
                    <a:pt x="2450" y="3665"/>
                    <a:pt x="2450" y="3687"/>
                  </a:cubicBezTo>
                  <a:cubicBezTo>
                    <a:pt x="2450" y="3708"/>
                    <a:pt x="2450" y="3730"/>
                    <a:pt x="2472" y="3730"/>
                  </a:cubicBezTo>
                  <a:cubicBezTo>
                    <a:pt x="2493" y="3730"/>
                    <a:pt x="2515" y="3730"/>
                    <a:pt x="2537" y="3708"/>
                  </a:cubicBezTo>
                  <a:cubicBezTo>
                    <a:pt x="2537" y="3687"/>
                    <a:pt x="3100" y="1432"/>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091;p83">
              <a:extLst>
                <a:ext uri="{FF2B5EF4-FFF2-40B4-BE49-F238E27FC236}">
                  <a16:creationId xmlns:a16="http://schemas.microsoft.com/office/drawing/2014/main" id="{F98FBBF1-9F70-C294-37A3-1D40CD541737}"/>
                </a:ext>
              </a:extLst>
            </p:cNvPr>
            <p:cNvSpPr/>
            <p:nvPr/>
          </p:nvSpPr>
          <p:spPr>
            <a:xfrm>
              <a:off x="3786892" y="1787094"/>
              <a:ext cx="83346" cy="87987"/>
            </a:xfrm>
            <a:custGeom>
              <a:avLst/>
              <a:gdLst/>
              <a:ahLst/>
              <a:cxnLst/>
              <a:rect l="l" t="t" r="r" b="b"/>
              <a:pathLst>
                <a:path w="2083" h="2199" extrusionOk="0">
                  <a:moveTo>
                    <a:pt x="1497" y="1"/>
                  </a:moveTo>
                  <a:cubicBezTo>
                    <a:pt x="1280" y="1323"/>
                    <a:pt x="1" y="1974"/>
                    <a:pt x="1" y="1974"/>
                  </a:cubicBezTo>
                  <a:cubicBezTo>
                    <a:pt x="234" y="2127"/>
                    <a:pt x="494" y="2198"/>
                    <a:pt x="750" y="2198"/>
                  </a:cubicBezTo>
                  <a:cubicBezTo>
                    <a:pt x="1326" y="2198"/>
                    <a:pt x="1880" y="1837"/>
                    <a:pt x="2061" y="1236"/>
                  </a:cubicBezTo>
                  <a:cubicBezTo>
                    <a:pt x="2082" y="976"/>
                    <a:pt x="1497" y="1"/>
                    <a:pt x="14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092;p83">
              <a:extLst>
                <a:ext uri="{FF2B5EF4-FFF2-40B4-BE49-F238E27FC236}">
                  <a16:creationId xmlns:a16="http://schemas.microsoft.com/office/drawing/2014/main" id="{CCF97F91-B0D9-9639-5FFF-8586C708F21B}"/>
                </a:ext>
              </a:extLst>
            </p:cNvPr>
            <p:cNvSpPr/>
            <p:nvPr/>
          </p:nvSpPr>
          <p:spPr>
            <a:xfrm>
              <a:off x="3801655" y="1539867"/>
              <a:ext cx="21727" cy="11324"/>
            </a:xfrm>
            <a:custGeom>
              <a:avLst/>
              <a:gdLst/>
              <a:ahLst/>
              <a:cxnLst/>
              <a:rect l="l" t="t" r="r" b="b"/>
              <a:pathLst>
                <a:path w="543" h="283" extrusionOk="0">
                  <a:moveTo>
                    <a:pt x="499" y="1"/>
                  </a:moveTo>
                  <a:cubicBezTo>
                    <a:pt x="326" y="22"/>
                    <a:pt x="152" y="109"/>
                    <a:pt x="22" y="218"/>
                  </a:cubicBezTo>
                  <a:cubicBezTo>
                    <a:pt x="0" y="239"/>
                    <a:pt x="0" y="261"/>
                    <a:pt x="22" y="283"/>
                  </a:cubicBezTo>
                  <a:lnTo>
                    <a:pt x="87" y="283"/>
                  </a:lnTo>
                  <a:cubicBezTo>
                    <a:pt x="196" y="174"/>
                    <a:pt x="347" y="109"/>
                    <a:pt x="521" y="87"/>
                  </a:cubicBezTo>
                  <a:cubicBezTo>
                    <a:pt x="543" y="66"/>
                    <a:pt x="543" y="66"/>
                    <a:pt x="543" y="22"/>
                  </a:cubicBezTo>
                  <a:cubicBezTo>
                    <a:pt x="543" y="22"/>
                    <a:pt x="521" y="1"/>
                    <a:pt x="4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093;p83">
              <a:extLst>
                <a:ext uri="{FF2B5EF4-FFF2-40B4-BE49-F238E27FC236}">
                  <a16:creationId xmlns:a16="http://schemas.microsoft.com/office/drawing/2014/main" id="{813542F9-C705-97F8-5279-930864D9DEE1}"/>
                </a:ext>
              </a:extLst>
            </p:cNvPr>
            <p:cNvSpPr/>
            <p:nvPr/>
          </p:nvSpPr>
          <p:spPr>
            <a:xfrm>
              <a:off x="3792973" y="1559832"/>
              <a:ext cx="21727" cy="11324"/>
            </a:xfrm>
            <a:custGeom>
              <a:avLst/>
              <a:gdLst/>
              <a:ahLst/>
              <a:cxnLst/>
              <a:rect l="l" t="t" r="r" b="b"/>
              <a:pathLst>
                <a:path w="543" h="283" extrusionOk="0">
                  <a:moveTo>
                    <a:pt x="499" y="0"/>
                  </a:moveTo>
                  <a:cubicBezTo>
                    <a:pt x="326" y="22"/>
                    <a:pt x="152" y="109"/>
                    <a:pt x="22" y="217"/>
                  </a:cubicBezTo>
                  <a:cubicBezTo>
                    <a:pt x="1" y="239"/>
                    <a:pt x="1" y="261"/>
                    <a:pt x="22" y="282"/>
                  </a:cubicBezTo>
                  <a:lnTo>
                    <a:pt x="87" y="282"/>
                  </a:lnTo>
                  <a:cubicBezTo>
                    <a:pt x="196" y="174"/>
                    <a:pt x="348" y="109"/>
                    <a:pt x="499" y="87"/>
                  </a:cubicBezTo>
                  <a:cubicBezTo>
                    <a:pt x="521" y="65"/>
                    <a:pt x="543" y="65"/>
                    <a:pt x="543" y="44"/>
                  </a:cubicBezTo>
                  <a:cubicBezTo>
                    <a:pt x="543" y="22"/>
                    <a:pt x="521"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094;p83">
              <a:extLst>
                <a:ext uri="{FF2B5EF4-FFF2-40B4-BE49-F238E27FC236}">
                  <a16:creationId xmlns:a16="http://schemas.microsoft.com/office/drawing/2014/main" id="{3705C935-094E-54CD-325F-610525D29F24}"/>
                </a:ext>
              </a:extLst>
            </p:cNvPr>
            <p:cNvSpPr/>
            <p:nvPr/>
          </p:nvSpPr>
          <p:spPr>
            <a:xfrm>
              <a:off x="3830262" y="1541427"/>
              <a:ext cx="22607" cy="8883"/>
            </a:xfrm>
            <a:custGeom>
              <a:avLst/>
              <a:gdLst/>
              <a:ahLst/>
              <a:cxnLst/>
              <a:rect l="l" t="t" r="r" b="b"/>
              <a:pathLst>
                <a:path w="565" h="222" extrusionOk="0">
                  <a:moveTo>
                    <a:pt x="447" y="1"/>
                  </a:moveTo>
                  <a:cubicBezTo>
                    <a:pt x="282" y="1"/>
                    <a:pt x="136" y="62"/>
                    <a:pt x="23" y="157"/>
                  </a:cubicBezTo>
                  <a:cubicBezTo>
                    <a:pt x="1" y="157"/>
                    <a:pt x="1" y="200"/>
                    <a:pt x="23" y="200"/>
                  </a:cubicBezTo>
                  <a:cubicBezTo>
                    <a:pt x="23" y="211"/>
                    <a:pt x="28" y="216"/>
                    <a:pt x="33" y="216"/>
                  </a:cubicBezTo>
                  <a:cubicBezTo>
                    <a:pt x="39" y="216"/>
                    <a:pt x="44" y="211"/>
                    <a:pt x="44" y="200"/>
                  </a:cubicBezTo>
                  <a:cubicBezTo>
                    <a:pt x="44" y="222"/>
                    <a:pt x="66" y="222"/>
                    <a:pt x="66" y="222"/>
                  </a:cubicBezTo>
                  <a:cubicBezTo>
                    <a:pt x="196" y="114"/>
                    <a:pt x="348" y="70"/>
                    <a:pt x="521" y="70"/>
                  </a:cubicBezTo>
                  <a:cubicBezTo>
                    <a:pt x="543" y="70"/>
                    <a:pt x="565" y="48"/>
                    <a:pt x="565" y="27"/>
                  </a:cubicBezTo>
                  <a:cubicBezTo>
                    <a:pt x="565" y="5"/>
                    <a:pt x="543" y="5"/>
                    <a:pt x="521" y="5"/>
                  </a:cubicBezTo>
                  <a:cubicBezTo>
                    <a:pt x="496" y="2"/>
                    <a:pt x="471" y="1"/>
                    <a:pt x="4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5095;p83">
              <a:extLst>
                <a:ext uri="{FF2B5EF4-FFF2-40B4-BE49-F238E27FC236}">
                  <a16:creationId xmlns:a16="http://schemas.microsoft.com/office/drawing/2014/main" id="{7AAA0E1C-E8D5-DEAF-0427-9979419AEB37}"/>
                </a:ext>
              </a:extLst>
            </p:cNvPr>
            <p:cNvSpPr/>
            <p:nvPr/>
          </p:nvSpPr>
          <p:spPr>
            <a:xfrm>
              <a:off x="3788652" y="1580478"/>
              <a:ext cx="18886" cy="16685"/>
            </a:xfrm>
            <a:custGeom>
              <a:avLst/>
              <a:gdLst/>
              <a:ahLst/>
              <a:cxnLst/>
              <a:rect l="l" t="t" r="r" b="b"/>
              <a:pathLst>
                <a:path w="472" h="417" extrusionOk="0">
                  <a:moveTo>
                    <a:pt x="408" y="0"/>
                  </a:moveTo>
                  <a:cubicBezTo>
                    <a:pt x="403" y="0"/>
                    <a:pt x="397" y="2"/>
                    <a:pt x="391" y="5"/>
                  </a:cubicBezTo>
                  <a:cubicBezTo>
                    <a:pt x="239" y="91"/>
                    <a:pt x="109" y="200"/>
                    <a:pt x="22" y="373"/>
                  </a:cubicBezTo>
                  <a:cubicBezTo>
                    <a:pt x="0" y="395"/>
                    <a:pt x="22" y="417"/>
                    <a:pt x="44" y="417"/>
                  </a:cubicBezTo>
                  <a:lnTo>
                    <a:pt x="65" y="417"/>
                  </a:lnTo>
                  <a:cubicBezTo>
                    <a:pt x="65" y="417"/>
                    <a:pt x="87" y="395"/>
                    <a:pt x="87" y="395"/>
                  </a:cubicBezTo>
                  <a:cubicBezTo>
                    <a:pt x="174" y="243"/>
                    <a:pt x="282" y="135"/>
                    <a:pt x="434" y="70"/>
                  </a:cubicBezTo>
                  <a:cubicBezTo>
                    <a:pt x="471" y="51"/>
                    <a:pt x="444" y="0"/>
                    <a:pt x="4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5096;p83">
              <a:extLst>
                <a:ext uri="{FF2B5EF4-FFF2-40B4-BE49-F238E27FC236}">
                  <a16:creationId xmlns:a16="http://schemas.microsoft.com/office/drawing/2014/main" id="{7FB81543-EAC4-D57E-A1DF-A44037C0CE08}"/>
                </a:ext>
              </a:extLst>
            </p:cNvPr>
            <p:cNvSpPr/>
            <p:nvPr/>
          </p:nvSpPr>
          <p:spPr>
            <a:xfrm>
              <a:off x="3754804" y="1602324"/>
              <a:ext cx="18286" cy="17405"/>
            </a:xfrm>
            <a:custGeom>
              <a:avLst/>
              <a:gdLst/>
              <a:ahLst/>
              <a:cxnLst/>
              <a:rect l="l" t="t" r="r" b="b"/>
              <a:pathLst>
                <a:path w="457" h="435" extrusionOk="0">
                  <a:moveTo>
                    <a:pt x="391" y="1"/>
                  </a:moveTo>
                  <a:cubicBezTo>
                    <a:pt x="239" y="87"/>
                    <a:pt x="109" y="218"/>
                    <a:pt x="22" y="369"/>
                  </a:cubicBezTo>
                  <a:cubicBezTo>
                    <a:pt x="1" y="391"/>
                    <a:pt x="22" y="413"/>
                    <a:pt x="44" y="434"/>
                  </a:cubicBezTo>
                  <a:lnTo>
                    <a:pt x="66" y="434"/>
                  </a:lnTo>
                  <a:cubicBezTo>
                    <a:pt x="66" y="413"/>
                    <a:pt x="87" y="413"/>
                    <a:pt x="87" y="391"/>
                  </a:cubicBezTo>
                  <a:cubicBezTo>
                    <a:pt x="174" y="261"/>
                    <a:pt x="283" y="153"/>
                    <a:pt x="434" y="66"/>
                  </a:cubicBezTo>
                  <a:cubicBezTo>
                    <a:pt x="456" y="66"/>
                    <a:pt x="456" y="44"/>
                    <a:pt x="456" y="22"/>
                  </a:cubicBezTo>
                  <a:cubicBezTo>
                    <a:pt x="434" y="1"/>
                    <a:pt x="413" y="1"/>
                    <a:pt x="3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097;p83">
              <a:extLst>
                <a:ext uri="{FF2B5EF4-FFF2-40B4-BE49-F238E27FC236}">
                  <a16:creationId xmlns:a16="http://schemas.microsoft.com/office/drawing/2014/main" id="{C1A9585D-9A3C-934D-C257-8A349CCC4B87}"/>
                </a:ext>
              </a:extLst>
            </p:cNvPr>
            <p:cNvSpPr/>
            <p:nvPr/>
          </p:nvSpPr>
          <p:spPr>
            <a:xfrm>
              <a:off x="3734879" y="1600043"/>
              <a:ext cx="11764" cy="21407"/>
            </a:xfrm>
            <a:custGeom>
              <a:avLst/>
              <a:gdLst/>
              <a:ahLst/>
              <a:cxnLst/>
              <a:rect l="l" t="t" r="r" b="b"/>
              <a:pathLst>
                <a:path w="294" h="535" extrusionOk="0">
                  <a:moveTo>
                    <a:pt x="237" y="0"/>
                  </a:moveTo>
                  <a:cubicBezTo>
                    <a:pt x="229" y="0"/>
                    <a:pt x="222" y="4"/>
                    <a:pt x="217" y="14"/>
                  </a:cubicBezTo>
                  <a:cubicBezTo>
                    <a:pt x="87" y="144"/>
                    <a:pt x="22" y="318"/>
                    <a:pt x="0" y="491"/>
                  </a:cubicBezTo>
                  <a:cubicBezTo>
                    <a:pt x="0" y="513"/>
                    <a:pt x="0" y="535"/>
                    <a:pt x="22" y="535"/>
                  </a:cubicBezTo>
                  <a:cubicBezTo>
                    <a:pt x="65" y="535"/>
                    <a:pt x="65" y="513"/>
                    <a:pt x="65" y="491"/>
                  </a:cubicBezTo>
                  <a:cubicBezTo>
                    <a:pt x="87" y="340"/>
                    <a:pt x="174" y="188"/>
                    <a:pt x="260" y="79"/>
                  </a:cubicBezTo>
                  <a:cubicBezTo>
                    <a:pt x="294" y="46"/>
                    <a:pt x="263" y="0"/>
                    <a:pt x="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098;p83">
              <a:extLst>
                <a:ext uri="{FF2B5EF4-FFF2-40B4-BE49-F238E27FC236}">
                  <a16:creationId xmlns:a16="http://schemas.microsoft.com/office/drawing/2014/main" id="{844E1CD9-016F-1C87-5EC3-90F3E4A0F6CE}"/>
                </a:ext>
              </a:extLst>
            </p:cNvPr>
            <p:cNvSpPr/>
            <p:nvPr/>
          </p:nvSpPr>
          <p:spPr>
            <a:xfrm>
              <a:off x="3820739" y="1558952"/>
              <a:ext cx="20847" cy="13724"/>
            </a:xfrm>
            <a:custGeom>
              <a:avLst/>
              <a:gdLst/>
              <a:ahLst/>
              <a:cxnLst/>
              <a:rect l="l" t="t" r="r" b="b"/>
              <a:pathLst>
                <a:path w="521" h="343" extrusionOk="0">
                  <a:moveTo>
                    <a:pt x="456" y="1"/>
                  </a:moveTo>
                  <a:cubicBezTo>
                    <a:pt x="282" y="44"/>
                    <a:pt x="131" y="131"/>
                    <a:pt x="22" y="283"/>
                  </a:cubicBezTo>
                  <a:cubicBezTo>
                    <a:pt x="0" y="283"/>
                    <a:pt x="0" y="304"/>
                    <a:pt x="22" y="326"/>
                  </a:cubicBezTo>
                  <a:lnTo>
                    <a:pt x="44" y="326"/>
                  </a:lnTo>
                  <a:cubicBezTo>
                    <a:pt x="44" y="337"/>
                    <a:pt x="49" y="342"/>
                    <a:pt x="57" y="342"/>
                  </a:cubicBezTo>
                  <a:cubicBezTo>
                    <a:pt x="66" y="342"/>
                    <a:pt x="76" y="337"/>
                    <a:pt x="87" y="326"/>
                  </a:cubicBezTo>
                  <a:cubicBezTo>
                    <a:pt x="196" y="218"/>
                    <a:pt x="326" y="131"/>
                    <a:pt x="477" y="87"/>
                  </a:cubicBezTo>
                  <a:cubicBezTo>
                    <a:pt x="499" y="66"/>
                    <a:pt x="521" y="44"/>
                    <a:pt x="521" y="22"/>
                  </a:cubicBezTo>
                  <a:cubicBezTo>
                    <a:pt x="499" y="1"/>
                    <a:pt x="477" y="1"/>
                    <a:pt x="4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099;p83">
              <a:extLst>
                <a:ext uri="{FF2B5EF4-FFF2-40B4-BE49-F238E27FC236}">
                  <a16:creationId xmlns:a16="http://schemas.microsoft.com/office/drawing/2014/main" id="{6114A0E2-5F5F-23D6-4D88-B0C87848129D}"/>
                </a:ext>
              </a:extLst>
            </p:cNvPr>
            <p:cNvSpPr/>
            <p:nvPr/>
          </p:nvSpPr>
          <p:spPr>
            <a:xfrm>
              <a:off x="4204549" y="1750964"/>
              <a:ext cx="14364" cy="20566"/>
            </a:xfrm>
            <a:custGeom>
              <a:avLst/>
              <a:gdLst/>
              <a:ahLst/>
              <a:cxnLst/>
              <a:rect l="l" t="t" r="r" b="b"/>
              <a:pathLst>
                <a:path w="359" h="514" extrusionOk="0">
                  <a:moveTo>
                    <a:pt x="48" y="0"/>
                  </a:moveTo>
                  <a:cubicBezTo>
                    <a:pt x="18" y="0"/>
                    <a:pt x="0" y="47"/>
                    <a:pt x="34" y="80"/>
                  </a:cubicBezTo>
                  <a:cubicBezTo>
                    <a:pt x="164" y="188"/>
                    <a:pt x="250" y="318"/>
                    <a:pt x="294" y="470"/>
                  </a:cubicBezTo>
                  <a:cubicBezTo>
                    <a:pt x="294" y="492"/>
                    <a:pt x="294" y="492"/>
                    <a:pt x="315" y="513"/>
                  </a:cubicBezTo>
                  <a:lnTo>
                    <a:pt x="337" y="513"/>
                  </a:lnTo>
                  <a:cubicBezTo>
                    <a:pt x="337" y="492"/>
                    <a:pt x="359" y="470"/>
                    <a:pt x="359" y="448"/>
                  </a:cubicBezTo>
                  <a:cubicBezTo>
                    <a:pt x="315" y="275"/>
                    <a:pt x="229" y="123"/>
                    <a:pt x="77" y="15"/>
                  </a:cubicBezTo>
                  <a:cubicBezTo>
                    <a:pt x="67" y="5"/>
                    <a:pt x="57" y="0"/>
                    <a:pt x="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100;p83">
              <a:extLst>
                <a:ext uri="{FF2B5EF4-FFF2-40B4-BE49-F238E27FC236}">
                  <a16:creationId xmlns:a16="http://schemas.microsoft.com/office/drawing/2014/main" id="{72348332-2050-BC6D-8EDE-E7EA406B7A61}"/>
                </a:ext>
              </a:extLst>
            </p:cNvPr>
            <p:cNvSpPr/>
            <p:nvPr/>
          </p:nvSpPr>
          <p:spPr>
            <a:xfrm>
              <a:off x="4219313" y="1783933"/>
              <a:ext cx="7402" cy="23167"/>
            </a:xfrm>
            <a:custGeom>
              <a:avLst/>
              <a:gdLst/>
              <a:ahLst/>
              <a:cxnLst/>
              <a:rect l="l" t="t" r="r" b="b"/>
              <a:pathLst>
                <a:path w="185" h="579" extrusionOk="0">
                  <a:moveTo>
                    <a:pt x="74" y="0"/>
                  </a:moveTo>
                  <a:cubicBezTo>
                    <a:pt x="42" y="0"/>
                    <a:pt x="0" y="42"/>
                    <a:pt x="33" y="58"/>
                  </a:cubicBezTo>
                  <a:cubicBezTo>
                    <a:pt x="98" y="210"/>
                    <a:pt x="120" y="362"/>
                    <a:pt x="77" y="513"/>
                  </a:cubicBezTo>
                  <a:cubicBezTo>
                    <a:pt x="77" y="557"/>
                    <a:pt x="98" y="578"/>
                    <a:pt x="120" y="578"/>
                  </a:cubicBezTo>
                  <a:cubicBezTo>
                    <a:pt x="142" y="578"/>
                    <a:pt x="163" y="557"/>
                    <a:pt x="163" y="535"/>
                  </a:cubicBezTo>
                  <a:cubicBezTo>
                    <a:pt x="185" y="362"/>
                    <a:pt x="163" y="188"/>
                    <a:pt x="98" y="15"/>
                  </a:cubicBezTo>
                  <a:cubicBezTo>
                    <a:pt x="93" y="4"/>
                    <a:pt x="84"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101;p83">
              <a:extLst>
                <a:ext uri="{FF2B5EF4-FFF2-40B4-BE49-F238E27FC236}">
                  <a16:creationId xmlns:a16="http://schemas.microsoft.com/office/drawing/2014/main" id="{E73AEBDC-C7AE-C834-8882-450E85F2DC21}"/>
                </a:ext>
              </a:extLst>
            </p:cNvPr>
            <p:cNvSpPr/>
            <p:nvPr/>
          </p:nvSpPr>
          <p:spPr>
            <a:xfrm>
              <a:off x="4204149" y="1791455"/>
              <a:ext cx="6962" cy="23447"/>
            </a:xfrm>
            <a:custGeom>
              <a:avLst/>
              <a:gdLst/>
              <a:ahLst/>
              <a:cxnLst/>
              <a:rect l="l" t="t" r="r" b="b"/>
              <a:pathLst>
                <a:path w="174" h="586" extrusionOk="0">
                  <a:moveTo>
                    <a:pt x="22" y="0"/>
                  </a:moveTo>
                  <a:cubicBezTo>
                    <a:pt x="0" y="22"/>
                    <a:pt x="0" y="43"/>
                    <a:pt x="0" y="65"/>
                  </a:cubicBezTo>
                  <a:cubicBezTo>
                    <a:pt x="65" y="217"/>
                    <a:pt x="87" y="369"/>
                    <a:pt x="65" y="520"/>
                  </a:cubicBezTo>
                  <a:cubicBezTo>
                    <a:pt x="65" y="542"/>
                    <a:pt x="65" y="564"/>
                    <a:pt x="109" y="585"/>
                  </a:cubicBezTo>
                  <a:cubicBezTo>
                    <a:pt x="130" y="585"/>
                    <a:pt x="152" y="564"/>
                    <a:pt x="152" y="520"/>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102;p83">
              <a:extLst>
                <a:ext uri="{FF2B5EF4-FFF2-40B4-BE49-F238E27FC236}">
                  <a16:creationId xmlns:a16="http://schemas.microsoft.com/office/drawing/2014/main" id="{C1C189B9-BC5F-B660-105F-8D62CB5BC981}"/>
                </a:ext>
              </a:extLst>
            </p:cNvPr>
            <p:cNvSpPr/>
            <p:nvPr/>
          </p:nvSpPr>
          <p:spPr>
            <a:xfrm>
              <a:off x="4221473" y="1816822"/>
              <a:ext cx="7002" cy="23247"/>
            </a:xfrm>
            <a:custGeom>
              <a:avLst/>
              <a:gdLst/>
              <a:ahLst/>
              <a:cxnLst/>
              <a:rect l="l" t="t" r="r" b="b"/>
              <a:pathLst>
                <a:path w="175" h="581" extrusionOk="0">
                  <a:moveTo>
                    <a:pt x="44" y="0"/>
                  </a:moveTo>
                  <a:cubicBezTo>
                    <a:pt x="33" y="0"/>
                    <a:pt x="23" y="6"/>
                    <a:pt x="23" y="17"/>
                  </a:cubicBezTo>
                  <a:cubicBezTo>
                    <a:pt x="1" y="17"/>
                    <a:pt x="1" y="38"/>
                    <a:pt x="23" y="60"/>
                  </a:cubicBezTo>
                  <a:cubicBezTo>
                    <a:pt x="88" y="212"/>
                    <a:pt x="109" y="363"/>
                    <a:pt x="88" y="537"/>
                  </a:cubicBezTo>
                  <a:cubicBezTo>
                    <a:pt x="66" y="537"/>
                    <a:pt x="88" y="559"/>
                    <a:pt x="109" y="580"/>
                  </a:cubicBezTo>
                  <a:cubicBezTo>
                    <a:pt x="131" y="559"/>
                    <a:pt x="153" y="559"/>
                    <a:pt x="153" y="537"/>
                  </a:cubicBezTo>
                  <a:cubicBezTo>
                    <a:pt x="174" y="342"/>
                    <a:pt x="153" y="168"/>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103;p83">
              <a:extLst>
                <a:ext uri="{FF2B5EF4-FFF2-40B4-BE49-F238E27FC236}">
                  <a16:creationId xmlns:a16="http://schemas.microsoft.com/office/drawing/2014/main" id="{F646B646-0517-CE66-2F1D-5B2EDF91D59A}"/>
                </a:ext>
              </a:extLst>
            </p:cNvPr>
            <p:cNvSpPr/>
            <p:nvPr/>
          </p:nvSpPr>
          <p:spPr>
            <a:xfrm>
              <a:off x="4214552" y="2062089"/>
              <a:ext cx="6962" cy="22847"/>
            </a:xfrm>
            <a:custGeom>
              <a:avLst/>
              <a:gdLst/>
              <a:ahLst/>
              <a:cxnLst/>
              <a:rect l="l" t="t" r="r" b="b"/>
              <a:pathLst>
                <a:path w="174" h="571" extrusionOk="0">
                  <a:moveTo>
                    <a:pt x="22" y="0"/>
                  </a:moveTo>
                  <a:cubicBezTo>
                    <a:pt x="0" y="22"/>
                    <a:pt x="0" y="44"/>
                    <a:pt x="0" y="65"/>
                  </a:cubicBezTo>
                  <a:cubicBezTo>
                    <a:pt x="65" y="217"/>
                    <a:pt x="87" y="369"/>
                    <a:pt x="65" y="521"/>
                  </a:cubicBezTo>
                  <a:cubicBezTo>
                    <a:pt x="65" y="542"/>
                    <a:pt x="87" y="564"/>
                    <a:pt x="109" y="564"/>
                  </a:cubicBezTo>
                  <a:cubicBezTo>
                    <a:pt x="113" y="568"/>
                    <a:pt x="117" y="570"/>
                    <a:pt x="121" y="570"/>
                  </a:cubicBezTo>
                  <a:cubicBezTo>
                    <a:pt x="138" y="570"/>
                    <a:pt x="152" y="538"/>
                    <a:pt x="152" y="521"/>
                  </a:cubicBezTo>
                  <a:cubicBezTo>
                    <a:pt x="174" y="347"/>
                    <a:pt x="152" y="174"/>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104;p83">
              <a:extLst>
                <a:ext uri="{FF2B5EF4-FFF2-40B4-BE49-F238E27FC236}">
                  <a16:creationId xmlns:a16="http://schemas.microsoft.com/office/drawing/2014/main" id="{54E190EB-ABC6-7ABA-487A-89BF6682E7A6}"/>
                </a:ext>
              </a:extLst>
            </p:cNvPr>
            <p:cNvSpPr/>
            <p:nvPr/>
          </p:nvSpPr>
          <p:spPr>
            <a:xfrm>
              <a:off x="4204149" y="2031721"/>
              <a:ext cx="6962" cy="23447"/>
            </a:xfrm>
            <a:custGeom>
              <a:avLst/>
              <a:gdLst/>
              <a:ahLst/>
              <a:cxnLst/>
              <a:rect l="l" t="t" r="r" b="b"/>
              <a:pathLst>
                <a:path w="174" h="586" extrusionOk="0">
                  <a:moveTo>
                    <a:pt x="22" y="1"/>
                  </a:moveTo>
                  <a:cubicBezTo>
                    <a:pt x="0" y="22"/>
                    <a:pt x="0" y="44"/>
                    <a:pt x="0" y="66"/>
                  </a:cubicBezTo>
                  <a:cubicBezTo>
                    <a:pt x="65" y="217"/>
                    <a:pt x="87" y="369"/>
                    <a:pt x="65" y="521"/>
                  </a:cubicBezTo>
                  <a:cubicBezTo>
                    <a:pt x="65" y="543"/>
                    <a:pt x="65" y="564"/>
                    <a:pt x="109" y="586"/>
                  </a:cubicBezTo>
                  <a:cubicBezTo>
                    <a:pt x="130" y="586"/>
                    <a:pt x="152" y="564"/>
                    <a:pt x="152" y="521"/>
                  </a:cubicBezTo>
                  <a:cubicBezTo>
                    <a:pt x="174" y="347"/>
                    <a:pt x="152" y="174"/>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105;p83">
              <a:extLst>
                <a:ext uri="{FF2B5EF4-FFF2-40B4-BE49-F238E27FC236}">
                  <a16:creationId xmlns:a16="http://schemas.microsoft.com/office/drawing/2014/main" id="{A1C658D9-33E3-0C03-7AA0-4B9A7464865B}"/>
                </a:ext>
              </a:extLst>
            </p:cNvPr>
            <p:cNvSpPr/>
            <p:nvPr/>
          </p:nvSpPr>
          <p:spPr>
            <a:xfrm>
              <a:off x="4218032" y="2021518"/>
              <a:ext cx="7842" cy="23247"/>
            </a:xfrm>
            <a:custGeom>
              <a:avLst/>
              <a:gdLst/>
              <a:ahLst/>
              <a:cxnLst/>
              <a:rect l="l" t="t" r="r" b="b"/>
              <a:pathLst>
                <a:path w="196" h="581" extrusionOk="0">
                  <a:moveTo>
                    <a:pt x="54" y="1"/>
                  </a:moveTo>
                  <a:cubicBezTo>
                    <a:pt x="44" y="1"/>
                    <a:pt x="33" y="6"/>
                    <a:pt x="22" y="17"/>
                  </a:cubicBezTo>
                  <a:cubicBezTo>
                    <a:pt x="0" y="39"/>
                    <a:pt x="0" y="60"/>
                    <a:pt x="22" y="82"/>
                  </a:cubicBezTo>
                  <a:cubicBezTo>
                    <a:pt x="87" y="212"/>
                    <a:pt x="109" y="386"/>
                    <a:pt x="87" y="537"/>
                  </a:cubicBezTo>
                  <a:cubicBezTo>
                    <a:pt x="65" y="559"/>
                    <a:pt x="87" y="581"/>
                    <a:pt x="109" y="581"/>
                  </a:cubicBezTo>
                  <a:cubicBezTo>
                    <a:pt x="130" y="581"/>
                    <a:pt x="152" y="559"/>
                    <a:pt x="152" y="537"/>
                  </a:cubicBezTo>
                  <a:cubicBezTo>
                    <a:pt x="195" y="364"/>
                    <a:pt x="152" y="169"/>
                    <a:pt x="87" y="17"/>
                  </a:cubicBezTo>
                  <a:cubicBezTo>
                    <a:pt x="76" y="6"/>
                    <a:pt x="65"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106;p83">
              <a:extLst>
                <a:ext uri="{FF2B5EF4-FFF2-40B4-BE49-F238E27FC236}">
                  <a16:creationId xmlns:a16="http://schemas.microsoft.com/office/drawing/2014/main" id="{6B2DAE03-9BB7-2AFF-F7E5-E98756E88C48}"/>
                </a:ext>
              </a:extLst>
            </p:cNvPr>
            <p:cNvSpPr/>
            <p:nvPr/>
          </p:nvSpPr>
          <p:spPr>
            <a:xfrm>
              <a:off x="4197188" y="2052166"/>
              <a:ext cx="7002" cy="22967"/>
            </a:xfrm>
            <a:custGeom>
              <a:avLst/>
              <a:gdLst/>
              <a:ahLst/>
              <a:cxnLst/>
              <a:rect l="l" t="t" r="r" b="b"/>
              <a:pathLst>
                <a:path w="175" h="574" extrusionOk="0">
                  <a:moveTo>
                    <a:pt x="41" y="1"/>
                  </a:moveTo>
                  <a:cubicBezTo>
                    <a:pt x="35" y="1"/>
                    <a:pt x="29" y="4"/>
                    <a:pt x="23" y="10"/>
                  </a:cubicBezTo>
                  <a:cubicBezTo>
                    <a:pt x="1" y="10"/>
                    <a:pt x="1" y="32"/>
                    <a:pt x="1" y="53"/>
                  </a:cubicBezTo>
                  <a:cubicBezTo>
                    <a:pt x="66" y="205"/>
                    <a:pt x="88" y="379"/>
                    <a:pt x="66" y="530"/>
                  </a:cubicBezTo>
                  <a:cubicBezTo>
                    <a:pt x="66" y="552"/>
                    <a:pt x="88" y="574"/>
                    <a:pt x="109" y="574"/>
                  </a:cubicBezTo>
                  <a:cubicBezTo>
                    <a:pt x="131" y="574"/>
                    <a:pt x="153" y="552"/>
                    <a:pt x="153" y="530"/>
                  </a:cubicBezTo>
                  <a:cubicBezTo>
                    <a:pt x="174" y="357"/>
                    <a:pt x="153" y="183"/>
                    <a:pt x="66" y="32"/>
                  </a:cubicBezTo>
                  <a:cubicBezTo>
                    <a:pt x="66" y="16"/>
                    <a:pt x="55" y="1"/>
                    <a:pt x="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107;p83">
              <a:extLst>
                <a:ext uri="{FF2B5EF4-FFF2-40B4-BE49-F238E27FC236}">
                  <a16:creationId xmlns:a16="http://schemas.microsoft.com/office/drawing/2014/main" id="{603711D7-F24C-7DF1-7C5F-D27174DA8022}"/>
                </a:ext>
              </a:extLst>
            </p:cNvPr>
            <p:cNvSpPr/>
            <p:nvPr/>
          </p:nvSpPr>
          <p:spPr>
            <a:xfrm>
              <a:off x="3840704" y="2032241"/>
              <a:ext cx="8683" cy="22927"/>
            </a:xfrm>
            <a:custGeom>
              <a:avLst/>
              <a:gdLst/>
              <a:ahLst/>
              <a:cxnLst/>
              <a:rect l="l" t="t" r="r" b="b"/>
              <a:pathLst>
                <a:path w="217" h="573" extrusionOk="0">
                  <a:moveTo>
                    <a:pt x="47" y="0"/>
                  </a:moveTo>
                  <a:cubicBezTo>
                    <a:pt x="33" y="0"/>
                    <a:pt x="22" y="16"/>
                    <a:pt x="22" y="31"/>
                  </a:cubicBezTo>
                  <a:cubicBezTo>
                    <a:pt x="0" y="204"/>
                    <a:pt x="43" y="400"/>
                    <a:pt x="130" y="551"/>
                  </a:cubicBezTo>
                  <a:cubicBezTo>
                    <a:pt x="130" y="551"/>
                    <a:pt x="152" y="573"/>
                    <a:pt x="174" y="573"/>
                  </a:cubicBezTo>
                  <a:cubicBezTo>
                    <a:pt x="174" y="573"/>
                    <a:pt x="195" y="573"/>
                    <a:pt x="195" y="551"/>
                  </a:cubicBezTo>
                  <a:cubicBezTo>
                    <a:pt x="217" y="551"/>
                    <a:pt x="217" y="508"/>
                    <a:pt x="195" y="508"/>
                  </a:cubicBezTo>
                  <a:cubicBezTo>
                    <a:pt x="109" y="356"/>
                    <a:pt x="87" y="204"/>
                    <a:pt x="87" y="53"/>
                  </a:cubicBezTo>
                  <a:cubicBezTo>
                    <a:pt x="109" y="31"/>
                    <a:pt x="87" y="9"/>
                    <a:pt x="65" y="9"/>
                  </a:cubicBezTo>
                  <a:cubicBezTo>
                    <a:pt x="59" y="3"/>
                    <a:pt x="52"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108;p83">
              <a:extLst>
                <a:ext uri="{FF2B5EF4-FFF2-40B4-BE49-F238E27FC236}">
                  <a16:creationId xmlns:a16="http://schemas.microsoft.com/office/drawing/2014/main" id="{FF62E7B7-8867-5F6A-369E-64E17C10D5F9}"/>
                </a:ext>
              </a:extLst>
            </p:cNvPr>
            <p:cNvSpPr/>
            <p:nvPr/>
          </p:nvSpPr>
          <p:spPr>
            <a:xfrm>
              <a:off x="3853707" y="2061209"/>
              <a:ext cx="7842" cy="23007"/>
            </a:xfrm>
            <a:custGeom>
              <a:avLst/>
              <a:gdLst/>
              <a:ahLst/>
              <a:cxnLst/>
              <a:rect l="l" t="t" r="r" b="b"/>
              <a:pathLst>
                <a:path w="196" h="575" extrusionOk="0">
                  <a:moveTo>
                    <a:pt x="65" y="1"/>
                  </a:moveTo>
                  <a:cubicBezTo>
                    <a:pt x="44" y="1"/>
                    <a:pt x="22" y="22"/>
                    <a:pt x="0" y="44"/>
                  </a:cubicBezTo>
                  <a:cubicBezTo>
                    <a:pt x="0" y="218"/>
                    <a:pt x="22" y="391"/>
                    <a:pt x="130" y="564"/>
                  </a:cubicBezTo>
                  <a:lnTo>
                    <a:pt x="152" y="564"/>
                  </a:lnTo>
                  <a:cubicBezTo>
                    <a:pt x="159" y="572"/>
                    <a:pt x="164" y="574"/>
                    <a:pt x="168" y="574"/>
                  </a:cubicBezTo>
                  <a:cubicBezTo>
                    <a:pt x="176" y="574"/>
                    <a:pt x="181" y="564"/>
                    <a:pt x="195" y="564"/>
                  </a:cubicBezTo>
                  <a:cubicBezTo>
                    <a:pt x="195" y="543"/>
                    <a:pt x="195" y="521"/>
                    <a:pt x="195" y="499"/>
                  </a:cubicBezTo>
                  <a:cubicBezTo>
                    <a:pt x="109" y="369"/>
                    <a:pt x="65" y="218"/>
                    <a:pt x="87" y="44"/>
                  </a:cubicBezTo>
                  <a:cubicBezTo>
                    <a:pt x="87"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109;p83">
              <a:extLst>
                <a:ext uri="{FF2B5EF4-FFF2-40B4-BE49-F238E27FC236}">
                  <a16:creationId xmlns:a16="http://schemas.microsoft.com/office/drawing/2014/main" id="{18B824F4-2576-6C4E-7A99-D60AE831D76D}"/>
                </a:ext>
              </a:extLst>
            </p:cNvPr>
            <p:cNvSpPr/>
            <p:nvPr/>
          </p:nvSpPr>
          <p:spPr>
            <a:xfrm>
              <a:off x="3839824" y="2072492"/>
              <a:ext cx="8723" cy="22607"/>
            </a:xfrm>
            <a:custGeom>
              <a:avLst/>
              <a:gdLst/>
              <a:ahLst/>
              <a:cxnLst/>
              <a:rect l="l" t="t" r="r" b="b"/>
              <a:pathLst>
                <a:path w="218" h="565" extrusionOk="0">
                  <a:moveTo>
                    <a:pt x="65" y="1"/>
                  </a:moveTo>
                  <a:cubicBezTo>
                    <a:pt x="44" y="1"/>
                    <a:pt x="22" y="22"/>
                    <a:pt x="22" y="44"/>
                  </a:cubicBezTo>
                  <a:cubicBezTo>
                    <a:pt x="0" y="217"/>
                    <a:pt x="44" y="391"/>
                    <a:pt x="131" y="543"/>
                  </a:cubicBezTo>
                  <a:cubicBezTo>
                    <a:pt x="131" y="564"/>
                    <a:pt x="152" y="564"/>
                    <a:pt x="174" y="564"/>
                  </a:cubicBezTo>
                  <a:lnTo>
                    <a:pt x="196" y="564"/>
                  </a:lnTo>
                  <a:cubicBezTo>
                    <a:pt x="217" y="543"/>
                    <a:pt x="217" y="521"/>
                    <a:pt x="196" y="499"/>
                  </a:cubicBezTo>
                  <a:cubicBezTo>
                    <a:pt x="131" y="369"/>
                    <a:pt x="87" y="196"/>
                    <a:pt x="109" y="44"/>
                  </a:cubicBezTo>
                  <a:cubicBezTo>
                    <a:pt x="109" y="22"/>
                    <a:pt x="87" y="1"/>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110;p83">
              <a:extLst>
                <a:ext uri="{FF2B5EF4-FFF2-40B4-BE49-F238E27FC236}">
                  <a16:creationId xmlns:a16="http://schemas.microsoft.com/office/drawing/2014/main" id="{8AAA39EB-6081-1968-1321-9F611AA7C188}"/>
                </a:ext>
              </a:extLst>
            </p:cNvPr>
            <p:cNvSpPr/>
            <p:nvPr/>
          </p:nvSpPr>
          <p:spPr>
            <a:xfrm>
              <a:off x="3858908" y="2040403"/>
              <a:ext cx="7842" cy="22967"/>
            </a:xfrm>
            <a:custGeom>
              <a:avLst/>
              <a:gdLst/>
              <a:ahLst/>
              <a:cxnLst/>
              <a:rect l="l" t="t" r="r" b="b"/>
              <a:pathLst>
                <a:path w="196" h="574" extrusionOk="0">
                  <a:moveTo>
                    <a:pt x="65" y="0"/>
                  </a:moveTo>
                  <a:cubicBezTo>
                    <a:pt x="44" y="0"/>
                    <a:pt x="22" y="22"/>
                    <a:pt x="22" y="44"/>
                  </a:cubicBezTo>
                  <a:cubicBezTo>
                    <a:pt x="0" y="217"/>
                    <a:pt x="44" y="391"/>
                    <a:pt x="130" y="564"/>
                  </a:cubicBezTo>
                  <a:lnTo>
                    <a:pt x="152" y="564"/>
                  </a:lnTo>
                  <a:cubicBezTo>
                    <a:pt x="159" y="571"/>
                    <a:pt x="164" y="574"/>
                    <a:pt x="168" y="574"/>
                  </a:cubicBezTo>
                  <a:cubicBezTo>
                    <a:pt x="176" y="574"/>
                    <a:pt x="181" y="564"/>
                    <a:pt x="196" y="564"/>
                  </a:cubicBezTo>
                  <a:cubicBezTo>
                    <a:pt x="196" y="542"/>
                    <a:pt x="196" y="521"/>
                    <a:pt x="196" y="521"/>
                  </a:cubicBezTo>
                  <a:cubicBezTo>
                    <a:pt x="109" y="369"/>
                    <a:pt x="87" y="217"/>
                    <a:pt x="87" y="44"/>
                  </a:cubicBezTo>
                  <a:cubicBezTo>
                    <a:pt x="87" y="22"/>
                    <a:pt x="87"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111;p83">
              <a:extLst>
                <a:ext uri="{FF2B5EF4-FFF2-40B4-BE49-F238E27FC236}">
                  <a16:creationId xmlns:a16="http://schemas.microsoft.com/office/drawing/2014/main" id="{08F00B36-8268-D95A-EC4F-FCEC33BDB434}"/>
                </a:ext>
              </a:extLst>
            </p:cNvPr>
            <p:cNvSpPr/>
            <p:nvPr/>
          </p:nvSpPr>
          <p:spPr>
            <a:xfrm>
              <a:off x="4183304" y="1750884"/>
              <a:ext cx="13924" cy="20646"/>
            </a:xfrm>
            <a:custGeom>
              <a:avLst/>
              <a:gdLst/>
              <a:ahLst/>
              <a:cxnLst/>
              <a:rect l="l" t="t" r="r" b="b"/>
              <a:pathLst>
                <a:path w="348" h="516" extrusionOk="0">
                  <a:moveTo>
                    <a:pt x="33" y="1"/>
                  </a:moveTo>
                  <a:cubicBezTo>
                    <a:pt x="23" y="1"/>
                    <a:pt x="12" y="6"/>
                    <a:pt x="1" y="17"/>
                  </a:cubicBezTo>
                  <a:cubicBezTo>
                    <a:pt x="1" y="38"/>
                    <a:pt x="1" y="60"/>
                    <a:pt x="1" y="82"/>
                  </a:cubicBezTo>
                  <a:cubicBezTo>
                    <a:pt x="131" y="190"/>
                    <a:pt x="218" y="320"/>
                    <a:pt x="261" y="472"/>
                  </a:cubicBezTo>
                  <a:cubicBezTo>
                    <a:pt x="261" y="494"/>
                    <a:pt x="283" y="515"/>
                    <a:pt x="283" y="515"/>
                  </a:cubicBezTo>
                  <a:lnTo>
                    <a:pt x="304" y="515"/>
                  </a:lnTo>
                  <a:cubicBezTo>
                    <a:pt x="326" y="515"/>
                    <a:pt x="348" y="494"/>
                    <a:pt x="326" y="472"/>
                  </a:cubicBezTo>
                  <a:cubicBezTo>
                    <a:pt x="283" y="299"/>
                    <a:pt x="196" y="147"/>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112;p83">
              <a:extLst>
                <a:ext uri="{FF2B5EF4-FFF2-40B4-BE49-F238E27FC236}">
                  <a16:creationId xmlns:a16="http://schemas.microsoft.com/office/drawing/2014/main" id="{42F70AEB-EBA1-5A58-231A-E338BF5DFB16}"/>
                </a:ext>
              </a:extLst>
            </p:cNvPr>
            <p:cNvSpPr/>
            <p:nvPr/>
          </p:nvSpPr>
          <p:spPr>
            <a:xfrm>
              <a:off x="4180704" y="1727238"/>
              <a:ext cx="18286" cy="17405"/>
            </a:xfrm>
            <a:custGeom>
              <a:avLst/>
              <a:gdLst/>
              <a:ahLst/>
              <a:cxnLst/>
              <a:rect l="l" t="t" r="r" b="b"/>
              <a:pathLst>
                <a:path w="457" h="435" extrusionOk="0">
                  <a:moveTo>
                    <a:pt x="66" y="1"/>
                  </a:moveTo>
                  <a:cubicBezTo>
                    <a:pt x="44" y="1"/>
                    <a:pt x="23" y="1"/>
                    <a:pt x="23" y="22"/>
                  </a:cubicBezTo>
                  <a:cubicBezTo>
                    <a:pt x="1" y="44"/>
                    <a:pt x="23" y="66"/>
                    <a:pt x="44" y="87"/>
                  </a:cubicBezTo>
                  <a:cubicBezTo>
                    <a:pt x="174" y="153"/>
                    <a:pt x="304" y="283"/>
                    <a:pt x="369" y="413"/>
                  </a:cubicBezTo>
                  <a:cubicBezTo>
                    <a:pt x="369" y="434"/>
                    <a:pt x="391" y="434"/>
                    <a:pt x="413" y="434"/>
                  </a:cubicBezTo>
                  <a:lnTo>
                    <a:pt x="435" y="434"/>
                  </a:lnTo>
                  <a:cubicBezTo>
                    <a:pt x="456" y="413"/>
                    <a:pt x="456" y="391"/>
                    <a:pt x="456" y="369"/>
                  </a:cubicBezTo>
                  <a:cubicBezTo>
                    <a:pt x="369" y="218"/>
                    <a:pt x="239"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113;p83">
              <a:extLst>
                <a:ext uri="{FF2B5EF4-FFF2-40B4-BE49-F238E27FC236}">
                  <a16:creationId xmlns:a16="http://schemas.microsoft.com/office/drawing/2014/main" id="{3751CBB7-E3EB-5338-1558-FCE0F1D7430F}"/>
                </a:ext>
              </a:extLst>
            </p:cNvPr>
            <p:cNvSpPr/>
            <p:nvPr/>
          </p:nvSpPr>
          <p:spPr>
            <a:xfrm>
              <a:off x="4155578" y="1726397"/>
              <a:ext cx="21727" cy="11284"/>
            </a:xfrm>
            <a:custGeom>
              <a:avLst/>
              <a:gdLst/>
              <a:ahLst/>
              <a:cxnLst/>
              <a:rect l="l" t="t" r="r" b="b"/>
              <a:pathLst>
                <a:path w="543" h="282" extrusionOk="0">
                  <a:moveTo>
                    <a:pt x="44" y="0"/>
                  </a:moveTo>
                  <a:cubicBezTo>
                    <a:pt x="22" y="0"/>
                    <a:pt x="0" y="22"/>
                    <a:pt x="0" y="43"/>
                  </a:cubicBezTo>
                  <a:cubicBezTo>
                    <a:pt x="0" y="65"/>
                    <a:pt x="22" y="87"/>
                    <a:pt x="44" y="87"/>
                  </a:cubicBezTo>
                  <a:cubicBezTo>
                    <a:pt x="195" y="108"/>
                    <a:pt x="347" y="174"/>
                    <a:pt x="455" y="282"/>
                  </a:cubicBezTo>
                  <a:lnTo>
                    <a:pt x="521" y="282"/>
                  </a:lnTo>
                  <a:cubicBezTo>
                    <a:pt x="542" y="260"/>
                    <a:pt x="542" y="239"/>
                    <a:pt x="521" y="217"/>
                  </a:cubicBezTo>
                  <a:cubicBezTo>
                    <a:pt x="390" y="108"/>
                    <a:pt x="217"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114;p83">
              <a:extLst>
                <a:ext uri="{FF2B5EF4-FFF2-40B4-BE49-F238E27FC236}">
                  <a16:creationId xmlns:a16="http://schemas.microsoft.com/office/drawing/2014/main" id="{3D10AD84-4285-D461-70CB-20E23EDC7DAE}"/>
                </a:ext>
              </a:extLst>
            </p:cNvPr>
            <p:cNvSpPr/>
            <p:nvPr/>
          </p:nvSpPr>
          <p:spPr>
            <a:xfrm>
              <a:off x="4037590" y="2020437"/>
              <a:ext cx="23447" cy="7002"/>
            </a:xfrm>
            <a:custGeom>
              <a:avLst/>
              <a:gdLst/>
              <a:ahLst/>
              <a:cxnLst/>
              <a:rect l="l" t="t" r="r" b="b"/>
              <a:pathLst>
                <a:path w="586" h="175" extrusionOk="0">
                  <a:moveTo>
                    <a:pt x="521" y="1"/>
                  </a:moveTo>
                  <a:cubicBezTo>
                    <a:pt x="405" y="67"/>
                    <a:pt x="289" y="95"/>
                    <a:pt x="163" y="95"/>
                  </a:cubicBezTo>
                  <a:cubicBezTo>
                    <a:pt x="125" y="95"/>
                    <a:pt x="85" y="93"/>
                    <a:pt x="44" y="87"/>
                  </a:cubicBezTo>
                  <a:cubicBezTo>
                    <a:pt x="22" y="87"/>
                    <a:pt x="1" y="109"/>
                    <a:pt x="1" y="131"/>
                  </a:cubicBezTo>
                  <a:cubicBezTo>
                    <a:pt x="1" y="153"/>
                    <a:pt x="22" y="174"/>
                    <a:pt x="44" y="174"/>
                  </a:cubicBezTo>
                  <a:lnTo>
                    <a:pt x="152" y="174"/>
                  </a:lnTo>
                  <a:cubicBezTo>
                    <a:pt x="304" y="174"/>
                    <a:pt x="434" y="131"/>
                    <a:pt x="564" y="66"/>
                  </a:cubicBezTo>
                  <a:cubicBezTo>
                    <a:pt x="564" y="44"/>
                    <a:pt x="586" y="22"/>
                    <a:pt x="56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115;p83">
              <a:extLst>
                <a:ext uri="{FF2B5EF4-FFF2-40B4-BE49-F238E27FC236}">
                  <a16:creationId xmlns:a16="http://schemas.microsoft.com/office/drawing/2014/main" id="{597C3C13-37B7-7AA0-165F-7CC1E758B02B}"/>
                </a:ext>
              </a:extLst>
            </p:cNvPr>
            <p:cNvSpPr/>
            <p:nvPr/>
          </p:nvSpPr>
          <p:spPr>
            <a:xfrm>
              <a:off x="4002022" y="2027879"/>
              <a:ext cx="23247" cy="5602"/>
            </a:xfrm>
            <a:custGeom>
              <a:avLst/>
              <a:gdLst/>
              <a:ahLst/>
              <a:cxnLst/>
              <a:rect l="l" t="t" r="r" b="b"/>
              <a:pathLst>
                <a:path w="581" h="140" extrusionOk="0">
                  <a:moveTo>
                    <a:pt x="26" y="1"/>
                  </a:moveTo>
                  <a:cubicBezTo>
                    <a:pt x="12" y="1"/>
                    <a:pt x="1" y="16"/>
                    <a:pt x="1" y="32"/>
                  </a:cubicBezTo>
                  <a:cubicBezTo>
                    <a:pt x="1" y="53"/>
                    <a:pt x="1" y="75"/>
                    <a:pt x="22" y="75"/>
                  </a:cubicBezTo>
                  <a:cubicBezTo>
                    <a:pt x="131" y="118"/>
                    <a:pt x="239" y="140"/>
                    <a:pt x="348" y="140"/>
                  </a:cubicBezTo>
                  <a:cubicBezTo>
                    <a:pt x="413" y="140"/>
                    <a:pt x="478" y="118"/>
                    <a:pt x="543" y="97"/>
                  </a:cubicBezTo>
                  <a:cubicBezTo>
                    <a:pt x="580" y="78"/>
                    <a:pt x="569" y="27"/>
                    <a:pt x="538" y="27"/>
                  </a:cubicBezTo>
                  <a:cubicBezTo>
                    <a:pt x="533" y="27"/>
                    <a:pt x="527" y="29"/>
                    <a:pt x="521" y="32"/>
                  </a:cubicBezTo>
                  <a:cubicBezTo>
                    <a:pt x="463" y="48"/>
                    <a:pt x="402" y="55"/>
                    <a:pt x="340" y="55"/>
                  </a:cubicBezTo>
                  <a:cubicBezTo>
                    <a:pt x="240" y="55"/>
                    <a:pt x="138" y="37"/>
                    <a:pt x="44" y="10"/>
                  </a:cubicBezTo>
                  <a:cubicBezTo>
                    <a:pt x="38" y="4"/>
                    <a:pt x="31" y="1"/>
                    <a:pt x="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2" name="Google Shape;5116;p83">
              <a:extLst>
                <a:ext uri="{FF2B5EF4-FFF2-40B4-BE49-F238E27FC236}">
                  <a16:creationId xmlns:a16="http://schemas.microsoft.com/office/drawing/2014/main" id="{41FEF578-AB9D-3998-4D9E-20D24B06B8AF}"/>
                </a:ext>
              </a:extLst>
            </p:cNvPr>
            <p:cNvSpPr/>
            <p:nvPr/>
          </p:nvSpPr>
          <p:spPr>
            <a:xfrm>
              <a:off x="3996821" y="2010915"/>
              <a:ext cx="23447" cy="5242"/>
            </a:xfrm>
            <a:custGeom>
              <a:avLst/>
              <a:gdLst/>
              <a:ahLst/>
              <a:cxnLst/>
              <a:rect l="l" t="t" r="r" b="b"/>
              <a:pathLst>
                <a:path w="586" h="131" extrusionOk="0">
                  <a:moveTo>
                    <a:pt x="66" y="0"/>
                  </a:moveTo>
                  <a:cubicBezTo>
                    <a:pt x="44" y="0"/>
                    <a:pt x="22" y="0"/>
                    <a:pt x="22" y="22"/>
                  </a:cubicBezTo>
                  <a:cubicBezTo>
                    <a:pt x="1" y="44"/>
                    <a:pt x="22" y="65"/>
                    <a:pt x="44" y="65"/>
                  </a:cubicBezTo>
                  <a:cubicBezTo>
                    <a:pt x="152" y="109"/>
                    <a:pt x="261" y="130"/>
                    <a:pt x="369" y="130"/>
                  </a:cubicBezTo>
                  <a:cubicBezTo>
                    <a:pt x="434" y="130"/>
                    <a:pt x="499" y="130"/>
                    <a:pt x="564" y="109"/>
                  </a:cubicBezTo>
                  <a:cubicBezTo>
                    <a:pt x="586" y="87"/>
                    <a:pt x="586" y="65"/>
                    <a:pt x="586" y="44"/>
                  </a:cubicBezTo>
                  <a:cubicBezTo>
                    <a:pt x="586" y="22"/>
                    <a:pt x="564" y="22"/>
                    <a:pt x="543" y="22"/>
                  </a:cubicBezTo>
                  <a:cubicBezTo>
                    <a:pt x="474" y="41"/>
                    <a:pt x="402" y="52"/>
                    <a:pt x="329" y="52"/>
                  </a:cubicBezTo>
                  <a:cubicBezTo>
                    <a:pt x="239" y="52"/>
                    <a:pt x="149" y="36"/>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3" name="Google Shape;5117;p83">
              <a:extLst>
                <a:ext uri="{FF2B5EF4-FFF2-40B4-BE49-F238E27FC236}">
                  <a16:creationId xmlns:a16="http://schemas.microsoft.com/office/drawing/2014/main" id="{C4E63396-4434-12CF-8E91-2698D354DFDD}"/>
                </a:ext>
              </a:extLst>
            </p:cNvPr>
            <p:cNvSpPr/>
            <p:nvPr/>
          </p:nvSpPr>
          <p:spPr>
            <a:xfrm>
              <a:off x="3969054" y="2023558"/>
              <a:ext cx="23487" cy="5602"/>
            </a:xfrm>
            <a:custGeom>
              <a:avLst/>
              <a:gdLst/>
              <a:ahLst/>
              <a:cxnLst/>
              <a:rect l="l" t="t" r="r" b="b"/>
              <a:pathLst>
                <a:path w="587" h="140" extrusionOk="0">
                  <a:moveTo>
                    <a:pt x="47" y="0"/>
                  </a:moveTo>
                  <a:cubicBezTo>
                    <a:pt x="33" y="0"/>
                    <a:pt x="23" y="16"/>
                    <a:pt x="23" y="31"/>
                  </a:cubicBezTo>
                  <a:cubicBezTo>
                    <a:pt x="1" y="53"/>
                    <a:pt x="23" y="75"/>
                    <a:pt x="44" y="75"/>
                  </a:cubicBezTo>
                  <a:cubicBezTo>
                    <a:pt x="131" y="118"/>
                    <a:pt x="261" y="140"/>
                    <a:pt x="369" y="140"/>
                  </a:cubicBezTo>
                  <a:cubicBezTo>
                    <a:pt x="434" y="140"/>
                    <a:pt x="499" y="140"/>
                    <a:pt x="565" y="118"/>
                  </a:cubicBezTo>
                  <a:cubicBezTo>
                    <a:pt x="586" y="96"/>
                    <a:pt x="586" y="75"/>
                    <a:pt x="586" y="53"/>
                  </a:cubicBezTo>
                  <a:cubicBezTo>
                    <a:pt x="565" y="31"/>
                    <a:pt x="543" y="31"/>
                    <a:pt x="543" y="31"/>
                  </a:cubicBezTo>
                  <a:cubicBezTo>
                    <a:pt x="477" y="48"/>
                    <a:pt x="414" y="55"/>
                    <a:pt x="352" y="55"/>
                  </a:cubicBezTo>
                  <a:cubicBezTo>
                    <a:pt x="253" y="55"/>
                    <a:pt x="160" y="36"/>
                    <a:pt x="66" y="9"/>
                  </a:cubicBezTo>
                  <a:cubicBezTo>
                    <a:pt x="60" y="3"/>
                    <a:pt x="53" y="0"/>
                    <a:pt x="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6" name="Google Shape;5118;p83">
              <a:extLst>
                <a:ext uri="{FF2B5EF4-FFF2-40B4-BE49-F238E27FC236}">
                  <a16:creationId xmlns:a16="http://schemas.microsoft.com/office/drawing/2014/main" id="{972C7433-EDF7-5DE9-3993-29CE101339F1}"/>
                </a:ext>
              </a:extLst>
            </p:cNvPr>
            <p:cNvSpPr/>
            <p:nvPr/>
          </p:nvSpPr>
          <p:spPr>
            <a:xfrm>
              <a:off x="4042791" y="1998992"/>
              <a:ext cx="21727" cy="10203"/>
            </a:xfrm>
            <a:custGeom>
              <a:avLst/>
              <a:gdLst/>
              <a:ahLst/>
              <a:cxnLst/>
              <a:rect l="l" t="t" r="r" b="b"/>
              <a:pathLst>
                <a:path w="543" h="255" extrusionOk="0">
                  <a:moveTo>
                    <a:pt x="499" y="0"/>
                  </a:moveTo>
                  <a:cubicBezTo>
                    <a:pt x="489" y="0"/>
                    <a:pt x="478" y="6"/>
                    <a:pt x="478" y="16"/>
                  </a:cubicBezTo>
                  <a:cubicBezTo>
                    <a:pt x="348" y="103"/>
                    <a:pt x="196" y="168"/>
                    <a:pt x="44" y="168"/>
                  </a:cubicBezTo>
                  <a:cubicBezTo>
                    <a:pt x="1" y="168"/>
                    <a:pt x="1" y="190"/>
                    <a:pt x="1" y="212"/>
                  </a:cubicBezTo>
                  <a:cubicBezTo>
                    <a:pt x="1" y="233"/>
                    <a:pt x="22" y="255"/>
                    <a:pt x="44" y="255"/>
                  </a:cubicBezTo>
                  <a:cubicBezTo>
                    <a:pt x="218" y="255"/>
                    <a:pt x="391" y="190"/>
                    <a:pt x="521" y="81"/>
                  </a:cubicBezTo>
                  <a:cubicBezTo>
                    <a:pt x="543" y="60"/>
                    <a:pt x="543" y="38"/>
                    <a:pt x="521" y="16"/>
                  </a:cubicBezTo>
                  <a:cubicBezTo>
                    <a:pt x="521" y="6"/>
                    <a:pt x="510" y="0"/>
                    <a:pt x="4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7" name="Google Shape;5119;p83">
              <a:extLst>
                <a:ext uri="{FF2B5EF4-FFF2-40B4-BE49-F238E27FC236}">
                  <a16:creationId xmlns:a16="http://schemas.microsoft.com/office/drawing/2014/main" id="{2D4DDC1F-2669-0EF8-FDFD-08F08D65DB34}"/>
                </a:ext>
              </a:extLst>
            </p:cNvPr>
            <p:cNvSpPr/>
            <p:nvPr/>
          </p:nvSpPr>
          <p:spPr>
            <a:xfrm>
              <a:off x="4068838" y="2023758"/>
              <a:ext cx="23207" cy="8163"/>
            </a:xfrm>
            <a:custGeom>
              <a:avLst/>
              <a:gdLst/>
              <a:ahLst/>
              <a:cxnLst/>
              <a:rect l="l" t="t" r="r" b="b"/>
              <a:pathLst>
                <a:path w="580" h="204" extrusionOk="0">
                  <a:moveTo>
                    <a:pt x="517" y="0"/>
                  </a:moveTo>
                  <a:cubicBezTo>
                    <a:pt x="511" y="0"/>
                    <a:pt x="505" y="1"/>
                    <a:pt x="499" y="4"/>
                  </a:cubicBezTo>
                  <a:cubicBezTo>
                    <a:pt x="369" y="91"/>
                    <a:pt x="195" y="135"/>
                    <a:pt x="43" y="135"/>
                  </a:cubicBezTo>
                  <a:cubicBezTo>
                    <a:pt x="0" y="135"/>
                    <a:pt x="0" y="200"/>
                    <a:pt x="43" y="200"/>
                  </a:cubicBezTo>
                  <a:lnTo>
                    <a:pt x="87" y="200"/>
                  </a:lnTo>
                  <a:cubicBezTo>
                    <a:pt x="107" y="202"/>
                    <a:pt x="127" y="204"/>
                    <a:pt x="148" y="204"/>
                  </a:cubicBezTo>
                  <a:cubicBezTo>
                    <a:pt x="283" y="204"/>
                    <a:pt x="429" y="145"/>
                    <a:pt x="542" y="70"/>
                  </a:cubicBezTo>
                  <a:cubicBezTo>
                    <a:pt x="579" y="51"/>
                    <a:pt x="553" y="0"/>
                    <a:pt x="5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8" name="Google Shape;5120;p83">
              <a:extLst>
                <a:ext uri="{FF2B5EF4-FFF2-40B4-BE49-F238E27FC236}">
                  <a16:creationId xmlns:a16="http://schemas.microsoft.com/office/drawing/2014/main" id="{79816005-A261-91E2-8F7B-AF627A3DCD79}"/>
                </a:ext>
              </a:extLst>
            </p:cNvPr>
            <p:cNvSpPr/>
            <p:nvPr/>
          </p:nvSpPr>
          <p:spPr>
            <a:xfrm>
              <a:off x="3761766" y="1580278"/>
              <a:ext cx="18246" cy="16885"/>
            </a:xfrm>
            <a:custGeom>
              <a:avLst/>
              <a:gdLst/>
              <a:ahLst/>
              <a:cxnLst/>
              <a:rect l="l" t="t" r="r" b="b"/>
              <a:pathLst>
                <a:path w="456" h="422" extrusionOk="0">
                  <a:moveTo>
                    <a:pt x="409" y="1"/>
                  </a:moveTo>
                  <a:cubicBezTo>
                    <a:pt x="403" y="1"/>
                    <a:pt x="397" y="3"/>
                    <a:pt x="390" y="10"/>
                  </a:cubicBezTo>
                  <a:cubicBezTo>
                    <a:pt x="217" y="75"/>
                    <a:pt x="87" y="205"/>
                    <a:pt x="0" y="378"/>
                  </a:cubicBezTo>
                  <a:cubicBezTo>
                    <a:pt x="0" y="400"/>
                    <a:pt x="0" y="422"/>
                    <a:pt x="22" y="422"/>
                  </a:cubicBezTo>
                  <a:lnTo>
                    <a:pt x="44" y="422"/>
                  </a:lnTo>
                  <a:cubicBezTo>
                    <a:pt x="65" y="422"/>
                    <a:pt x="65" y="422"/>
                    <a:pt x="87" y="400"/>
                  </a:cubicBezTo>
                  <a:cubicBezTo>
                    <a:pt x="152" y="270"/>
                    <a:pt x="282" y="140"/>
                    <a:pt x="412" y="75"/>
                  </a:cubicBezTo>
                  <a:cubicBezTo>
                    <a:pt x="434" y="75"/>
                    <a:pt x="455" y="53"/>
                    <a:pt x="434" y="31"/>
                  </a:cubicBezTo>
                  <a:cubicBezTo>
                    <a:pt x="434" y="16"/>
                    <a:pt x="423" y="1"/>
                    <a:pt x="4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9" name="Google Shape;5121;p83">
              <a:extLst>
                <a:ext uri="{FF2B5EF4-FFF2-40B4-BE49-F238E27FC236}">
                  <a16:creationId xmlns:a16="http://schemas.microsoft.com/office/drawing/2014/main" id="{DE2D09F4-CA3B-D08F-51C0-A336E54AE2A2}"/>
                </a:ext>
              </a:extLst>
            </p:cNvPr>
            <p:cNvSpPr/>
            <p:nvPr/>
          </p:nvSpPr>
          <p:spPr>
            <a:xfrm>
              <a:off x="3768687" y="1553390"/>
              <a:ext cx="19126" cy="16005"/>
            </a:xfrm>
            <a:custGeom>
              <a:avLst/>
              <a:gdLst/>
              <a:ahLst/>
              <a:cxnLst/>
              <a:rect l="l" t="t" r="r" b="b"/>
              <a:pathLst>
                <a:path w="478" h="400" extrusionOk="0">
                  <a:moveTo>
                    <a:pt x="431" y="1"/>
                  </a:moveTo>
                  <a:cubicBezTo>
                    <a:pt x="425" y="1"/>
                    <a:pt x="419" y="3"/>
                    <a:pt x="413" y="10"/>
                  </a:cubicBezTo>
                  <a:cubicBezTo>
                    <a:pt x="239" y="75"/>
                    <a:pt x="109" y="183"/>
                    <a:pt x="1" y="335"/>
                  </a:cubicBezTo>
                  <a:cubicBezTo>
                    <a:pt x="1" y="357"/>
                    <a:pt x="1" y="378"/>
                    <a:pt x="22" y="400"/>
                  </a:cubicBezTo>
                  <a:lnTo>
                    <a:pt x="44" y="400"/>
                  </a:lnTo>
                  <a:cubicBezTo>
                    <a:pt x="66" y="400"/>
                    <a:pt x="66" y="378"/>
                    <a:pt x="87" y="378"/>
                  </a:cubicBezTo>
                  <a:cubicBezTo>
                    <a:pt x="174" y="248"/>
                    <a:pt x="304" y="140"/>
                    <a:pt x="434" y="75"/>
                  </a:cubicBezTo>
                  <a:cubicBezTo>
                    <a:pt x="456" y="75"/>
                    <a:pt x="478" y="31"/>
                    <a:pt x="456" y="31"/>
                  </a:cubicBezTo>
                  <a:cubicBezTo>
                    <a:pt x="456" y="16"/>
                    <a:pt x="445" y="1"/>
                    <a:pt x="4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0" name="Google Shape;5122;p83">
              <a:extLst>
                <a:ext uri="{FF2B5EF4-FFF2-40B4-BE49-F238E27FC236}">
                  <a16:creationId xmlns:a16="http://schemas.microsoft.com/office/drawing/2014/main" id="{D5B7CB00-1C00-E1A9-959E-028E7424BEF0}"/>
                </a:ext>
              </a:extLst>
            </p:cNvPr>
            <p:cNvSpPr/>
            <p:nvPr/>
          </p:nvSpPr>
          <p:spPr>
            <a:xfrm>
              <a:off x="3740081" y="1573716"/>
              <a:ext cx="18246" cy="16525"/>
            </a:xfrm>
            <a:custGeom>
              <a:avLst/>
              <a:gdLst/>
              <a:ahLst/>
              <a:cxnLst/>
              <a:rect l="l" t="t" r="r" b="b"/>
              <a:pathLst>
                <a:path w="456" h="413" extrusionOk="0">
                  <a:moveTo>
                    <a:pt x="390" y="0"/>
                  </a:moveTo>
                  <a:cubicBezTo>
                    <a:pt x="217" y="87"/>
                    <a:pt x="87" y="195"/>
                    <a:pt x="0" y="369"/>
                  </a:cubicBezTo>
                  <a:cubicBezTo>
                    <a:pt x="0" y="391"/>
                    <a:pt x="0" y="412"/>
                    <a:pt x="22" y="412"/>
                  </a:cubicBezTo>
                  <a:lnTo>
                    <a:pt x="44" y="412"/>
                  </a:lnTo>
                  <a:cubicBezTo>
                    <a:pt x="65" y="412"/>
                    <a:pt x="65" y="412"/>
                    <a:pt x="87" y="391"/>
                  </a:cubicBezTo>
                  <a:cubicBezTo>
                    <a:pt x="152" y="260"/>
                    <a:pt x="282" y="152"/>
                    <a:pt x="412" y="65"/>
                  </a:cubicBezTo>
                  <a:cubicBezTo>
                    <a:pt x="434" y="65"/>
                    <a:pt x="455" y="44"/>
                    <a:pt x="434" y="22"/>
                  </a:cubicBezTo>
                  <a:cubicBezTo>
                    <a:pt x="434" y="0"/>
                    <a:pt x="390" y="0"/>
                    <a:pt x="3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1" name="Google Shape;5123;p83">
              <a:extLst>
                <a:ext uri="{FF2B5EF4-FFF2-40B4-BE49-F238E27FC236}">
                  <a16:creationId xmlns:a16="http://schemas.microsoft.com/office/drawing/2014/main" id="{BCA22E8E-F1D7-2B14-B23F-8970FBBE0EC5}"/>
                </a:ext>
              </a:extLst>
            </p:cNvPr>
            <p:cNvSpPr/>
            <p:nvPr/>
          </p:nvSpPr>
          <p:spPr>
            <a:xfrm>
              <a:off x="3573522" y="1796817"/>
              <a:ext cx="34731" cy="10283"/>
            </a:xfrm>
            <a:custGeom>
              <a:avLst/>
              <a:gdLst/>
              <a:ahLst/>
              <a:cxnLst/>
              <a:rect l="l" t="t" r="r" b="b"/>
              <a:pathLst>
                <a:path w="868" h="257" extrusionOk="0">
                  <a:moveTo>
                    <a:pt x="498" y="1"/>
                  </a:moveTo>
                  <a:cubicBezTo>
                    <a:pt x="330" y="1"/>
                    <a:pt x="161" y="56"/>
                    <a:pt x="22" y="170"/>
                  </a:cubicBezTo>
                  <a:cubicBezTo>
                    <a:pt x="1" y="191"/>
                    <a:pt x="1" y="213"/>
                    <a:pt x="22" y="235"/>
                  </a:cubicBezTo>
                  <a:cubicBezTo>
                    <a:pt x="22" y="235"/>
                    <a:pt x="44" y="256"/>
                    <a:pt x="66" y="256"/>
                  </a:cubicBezTo>
                  <a:cubicBezTo>
                    <a:pt x="66" y="256"/>
                    <a:pt x="66" y="235"/>
                    <a:pt x="87" y="235"/>
                  </a:cubicBezTo>
                  <a:cubicBezTo>
                    <a:pt x="201" y="121"/>
                    <a:pt x="345" y="66"/>
                    <a:pt x="492" y="66"/>
                  </a:cubicBezTo>
                  <a:cubicBezTo>
                    <a:pt x="597" y="66"/>
                    <a:pt x="703" y="94"/>
                    <a:pt x="803" y="148"/>
                  </a:cubicBezTo>
                  <a:cubicBezTo>
                    <a:pt x="814" y="159"/>
                    <a:pt x="824" y="164"/>
                    <a:pt x="835" y="164"/>
                  </a:cubicBezTo>
                  <a:cubicBezTo>
                    <a:pt x="846" y="164"/>
                    <a:pt x="857" y="159"/>
                    <a:pt x="868" y="148"/>
                  </a:cubicBezTo>
                  <a:cubicBezTo>
                    <a:pt x="868" y="126"/>
                    <a:pt x="868" y="105"/>
                    <a:pt x="846" y="83"/>
                  </a:cubicBezTo>
                  <a:cubicBezTo>
                    <a:pt x="738" y="29"/>
                    <a:pt x="618" y="1"/>
                    <a:pt x="4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2" name="Google Shape;5124;p83">
              <a:extLst>
                <a:ext uri="{FF2B5EF4-FFF2-40B4-BE49-F238E27FC236}">
                  <a16:creationId xmlns:a16="http://schemas.microsoft.com/office/drawing/2014/main" id="{47F8CF4D-6038-B8D5-04D0-112B9BD5AE0C}"/>
                </a:ext>
              </a:extLst>
            </p:cNvPr>
            <p:cNvSpPr/>
            <p:nvPr/>
          </p:nvSpPr>
          <p:spPr>
            <a:xfrm>
              <a:off x="3568320" y="1833066"/>
              <a:ext cx="40573" cy="7002"/>
            </a:xfrm>
            <a:custGeom>
              <a:avLst/>
              <a:gdLst/>
              <a:ahLst/>
              <a:cxnLst/>
              <a:rect l="l" t="t" r="r" b="b"/>
              <a:pathLst>
                <a:path w="1014" h="175" extrusionOk="0">
                  <a:moveTo>
                    <a:pt x="646" y="1"/>
                  </a:moveTo>
                  <a:cubicBezTo>
                    <a:pt x="439" y="1"/>
                    <a:pt x="232" y="30"/>
                    <a:pt x="44" y="87"/>
                  </a:cubicBezTo>
                  <a:cubicBezTo>
                    <a:pt x="22" y="87"/>
                    <a:pt x="0" y="109"/>
                    <a:pt x="0" y="131"/>
                  </a:cubicBezTo>
                  <a:cubicBezTo>
                    <a:pt x="0" y="153"/>
                    <a:pt x="22" y="174"/>
                    <a:pt x="44" y="174"/>
                  </a:cubicBezTo>
                  <a:lnTo>
                    <a:pt x="65" y="174"/>
                  </a:lnTo>
                  <a:cubicBezTo>
                    <a:pt x="253" y="116"/>
                    <a:pt x="441" y="87"/>
                    <a:pt x="636" y="87"/>
                  </a:cubicBezTo>
                  <a:cubicBezTo>
                    <a:pt x="733" y="87"/>
                    <a:pt x="832" y="95"/>
                    <a:pt x="933" y="109"/>
                  </a:cubicBezTo>
                  <a:cubicBezTo>
                    <a:pt x="939" y="111"/>
                    <a:pt x="944" y="112"/>
                    <a:pt x="949" y="112"/>
                  </a:cubicBezTo>
                  <a:cubicBezTo>
                    <a:pt x="1001" y="112"/>
                    <a:pt x="1013" y="22"/>
                    <a:pt x="954" y="22"/>
                  </a:cubicBezTo>
                  <a:cubicBezTo>
                    <a:pt x="853" y="8"/>
                    <a:pt x="750" y="1"/>
                    <a:pt x="6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3" name="Google Shape;5125;p83">
              <a:extLst>
                <a:ext uri="{FF2B5EF4-FFF2-40B4-BE49-F238E27FC236}">
                  <a16:creationId xmlns:a16="http://schemas.microsoft.com/office/drawing/2014/main" id="{1E8522C2-59A9-F65E-201F-33ED5ABEAE45}"/>
                </a:ext>
              </a:extLst>
            </p:cNvPr>
            <p:cNvSpPr/>
            <p:nvPr/>
          </p:nvSpPr>
          <p:spPr>
            <a:xfrm>
              <a:off x="3568320" y="1877238"/>
              <a:ext cx="44294" cy="20086"/>
            </a:xfrm>
            <a:custGeom>
              <a:avLst/>
              <a:gdLst/>
              <a:ahLst/>
              <a:cxnLst/>
              <a:rect l="l" t="t" r="r" b="b"/>
              <a:pathLst>
                <a:path w="1107" h="502" extrusionOk="0">
                  <a:moveTo>
                    <a:pt x="989" y="0"/>
                  </a:moveTo>
                  <a:cubicBezTo>
                    <a:pt x="624" y="0"/>
                    <a:pt x="266" y="152"/>
                    <a:pt x="22" y="436"/>
                  </a:cubicBezTo>
                  <a:cubicBezTo>
                    <a:pt x="0" y="458"/>
                    <a:pt x="0" y="479"/>
                    <a:pt x="22" y="501"/>
                  </a:cubicBezTo>
                  <a:lnTo>
                    <a:pt x="44" y="501"/>
                  </a:lnTo>
                  <a:cubicBezTo>
                    <a:pt x="65" y="501"/>
                    <a:pt x="65" y="501"/>
                    <a:pt x="87" y="479"/>
                  </a:cubicBezTo>
                  <a:cubicBezTo>
                    <a:pt x="311" y="236"/>
                    <a:pt x="648" y="87"/>
                    <a:pt x="993" y="87"/>
                  </a:cubicBezTo>
                  <a:cubicBezTo>
                    <a:pt x="1016" y="87"/>
                    <a:pt x="1039" y="88"/>
                    <a:pt x="1063" y="89"/>
                  </a:cubicBezTo>
                  <a:cubicBezTo>
                    <a:pt x="1084" y="89"/>
                    <a:pt x="1106" y="68"/>
                    <a:pt x="1106" y="46"/>
                  </a:cubicBezTo>
                  <a:cubicBezTo>
                    <a:pt x="1106" y="24"/>
                    <a:pt x="1084" y="2"/>
                    <a:pt x="1063" y="2"/>
                  </a:cubicBezTo>
                  <a:cubicBezTo>
                    <a:pt x="1038" y="1"/>
                    <a:pt x="1014" y="0"/>
                    <a:pt x="9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4" name="Google Shape;5126;p83">
              <a:extLst>
                <a:ext uri="{FF2B5EF4-FFF2-40B4-BE49-F238E27FC236}">
                  <a16:creationId xmlns:a16="http://schemas.microsoft.com/office/drawing/2014/main" id="{78012A42-569E-FA51-38C2-607E95CF2AB0}"/>
                </a:ext>
              </a:extLst>
            </p:cNvPr>
            <p:cNvSpPr/>
            <p:nvPr/>
          </p:nvSpPr>
          <p:spPr>
            <a:xfrm>
              <a:off x="3588285" y="1909407"/>
              <a:ext cx="36451" cy="43414"/>
            </a:xfrm>
            <a:custGeom>
              <a:avLst/>
              <a:gdLst/>
              <a:ahLst/>
              <a:cxnLst/>
              <a:rect l="l" t="t" r="r" b="b"/>
              <a:pathLst>
                <a:path w="911" h="1085" extrusionOk="0">
                  <a:moveTo>
                    <a:pt x="846" y="1"/>
                  </a:moveTo>
                  <a:cubicBezTo>
                    <a:pt x="477" y="66"/>
                    <a:pt x="43" y="976"/>
                    <a:pt x="22" y="1020"/>
                  </a:cubicBezTo>
                  <a:cubicBezTo>
                    <a:pt x="0" y="1041"/>
                    <a:pt x="22" y="1063"/>
                    <a:pt x="43" y="1085"/>
                  </a:cubicBezTo>
                  <a:cubicBezTo>
                    <a:pt x="65" y="1085"/>
                    <a:pt x="65" y="1063"/>
                    <a:pt x="87" y="1063"/>
                  </a:cubicBezTo>
                  <a:cubicBezTo>
                    <a:pt x="195" y="803"/>
                    <a:pt x="585" y="131"/>
                    <a:pt x="846" y="87"/>
                  </a:cubicBezTo>
                  <a:cubicBezTo>
                    <a:pt x="911" y="87"/>
                    <a:pt x="911" y="1"/>
                    <a:pt x="8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5" name="Google Shape;5127;p83">
              <a:extLst>
                <a:ext uri="{FF2B5EF4-FFF2-40B4-BE49-F238E27FC236}">
                  <a16:creationId xmlns:a16="http://schemas.microsoft.com/office/drawing/2014/main" id="{40E3050C-36A7-2300-5758-5C8E5B99EEBA}"/>
                </a:ext>
              </a:extLst>
            </p:cNvPr>
            <p:cNvSpPr/>
            <p:nvPr/>
          </p:nvSpPr>
          <p:spPr>
            <a:xfrm>
              <a:off x="3647259" y="1931973"/>
              <a:ext cx="12164" cy="58138"/>
            </a:xfrm>
            <a:custGeom>
              <a:avLst/>
              <a:gdLst/>
              <a:ahLst/>
              <a:cxnLst/>
              <a:rect l="l" t="t" r="r" b="b"/>
              <a:pathLst>
                <a:path w="304" h="1453" extrusionOk="0">
                  <a:moveTo>
                    <a:pt x="195" y="0"/>
                  </a:moveTo>
                  <a:cubicBezTo>
                    <a:pt x="174" y="0"/>
                    <a:pt x="152" y="22"/>
                    <a:pt x="152" y="44"/>
                  </a:cubicBezTo>
                  <a:cubicBezTo>
                    <a:pt x="0" y="542"/>
                    <a:pt x="239" y="1388"/>
                    <a:pt x="239" y="1410"/>
                  </a:cubicBezTo>
                  <a:cubicBezTo>
                    <a:pt x="239" y="1431"/>
                    <a:pt x="261" y="1431"/>
                    <a:pt x="261" y="1453"/>
                  </a:cubicBezTo>
                  <a:lnTo>
                    <a:pt x="282" y="1431"/>
                  </a:lnTo>
                  <a:cubicBezTo>
                    <a:pt x="304" y="1431"/>
                    <a:pt x="304" y="1410"/>
                    <a:pt x="304" y="1388"/>
                  </a:cubicBezTo>
                  <a:cubicBezTo>
                    <a:pt x="304" y="1388"/>
                    <a:pt x="87" y="542"/>
                    <a:pt x="217" y="65"/>
                  </a:cubicBezTo>
                  <a:cubicBezTo>
                    <a:pt x="217" y="44"/>
                    <a:pt x="217" y="0"/>
                    <a:pt x="1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6" name="Google Shape;5128;p83">
              <a:extLst>
                <a:ext uri="{FF2B5EF4-FFF2-40B4-BE49-F238E27FC236}">
                  <a16:creationId xmlns:a16="http://schemas.microsoft.com/office/drawing/2014/main" id="{CAFF69E8-A5AC-0756-029F-A7380E2AFF0B}"/>
                </a:ext>
              </a:extLst>
            </p:cNvPr>
            <p:cNvSpPr/>
            <p:nvPr/>
          </p:nvSpPr>
          <p:spPr>
            <a:xfrm>
              <a:off x="3672425" y="1916569"/>
              <a:ext cx="52056" cy="31050"/>
            </a:xfrm>
            <a:custGeom>
              <a:avLst/>
              <a:gdLst/>
              <a:ahLst/>
              <a:cxnLst/>
              <a:rect l="l" t="t" r="r" b="b"/>
              <a:pathLst>
                <a:path w="1301" h="776" extrusionOk="0">
                  <a:moveTo>
                    <a:pt x="35" y="1"/>
                  </a:moveTo>
                  <a:cubicBezTo>
                    <a:pt x="27" y="1"/>
                    <a:pt x="22" y="6"/>
                    <a:pt x="22" y="17"/>
                  </a:cubicBezTo>
                  <a:cubicBezTo>
                    <a:pt x="0" y="38"/>
                    <a:pt x="0" y="60"/>
                    <a:pt x="22" y="82"/>
                  </a:cubicBezTo>
                  <a:cubicBezTo>
                    <a:pt x="347" y="450"/>
                    <a:pt x="781" y="689"/>
                    <a:pt x="1279" y="776"/>
                  </a:cubicBezTo>
                  <a:cubicBezTo>
                    <a:pt x="1279" y="776"/>
                    <a:pt x="1301" y="754"/>
                    <a:pt x="1301" y="732"/>
                  </a:cubicBezTo>
                  <a:cubicBezTo>
                    <a:pt x="1301" y="711"/>
                    <a:pt x="1301" y="689"/>
                    <a:pt x="1279" y="689"/>
                  </a:cubicBezTo>
                  <a:cubicBezTo>
                    <a:pt x="802" y="602"/>
                    <a:pt x="369" y="364"/>
                    <a:pt x="65" y="17"/>
                  </a:cubicBezTo>
                  <a:cubicBezTo>
                    <a:pt x="54" y="6"/>
                    <a:pt x="43" y="1"/>
                    <a:pt x="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7" name="Google Shape;5129;p83">
              <a:extLst>
                <a:ext uri="{FF2B5EF4-FFF2-40B4-BE49-F238E27FC236}">
                  <a16:creationId xmlns:a16="http://schemas.microsoft.com/office/drawing/2014/main" id="{642E7026-5CA2-2687-9094-762A8CB206F8}"/>
                </a:ext>
              </a:extLst>
            </p:cNvPr>
            <p:cNvSpPr/>
            <p:nvPr/>
          </p:nvSpPr>
          <p:spPr>
            <a:xfrm>
              <a:off x="3684548" y="1880799"/>
              <a:ext cx="63380" cy="26048"/>
            </a:xfrm>
            <a:custGeom>
              <a:avLst/>
              <a:gdLst/>
              <a:ahLst/>
              <a:cxnLst/>
              <a:rect l="l" t="t" r="r" b="b"/>
              <a:pathLst>
                <a:path w="1584" h="651" extrusionOk="0">
                  <a:moveTo>
                    <a:pt x="22" y="0"/>
                  </a:moveTo>
                  <a:cubicBezTo>
                    <a:pt x="1" y="22"/>
                    <a:pt x="1" y="44"/>
                    <a:pt x="22" y="65"/>
                  </a:cubicBezTo>
                  <a:cubicBezTo>
                    <a:pt x="22" y="65"/>
                    <a:pt x="499" y="651"/>
                    <a:pt x="1106" y="651"/>
                  </a:cubicBezTo>
                  <a:cubicBezTo>
                    <a:pt x="1258" y="651"/>
                    <a:pt x="1432" y="607"/>
                    <a:pt x="1562" y="521"/>
                  </a:cubicBezTo>
                  <a:cubicBezTo>
                    <a:pt x="1583" y="499"/>
                    <a:pt x="1583" y="477"/>
                    <a:pt x="1583" y="455"/>
                  </a:cubicBezTo>
                  <a:cubicBezTo>
                    <a:pt x="1572" y="445"/>
                    <a:pt x="1562" y="439"/>
                    <a:pt x="1551" y="439"/>
                  </a:cubicBezTo>
                  <a:cubicBezTo>
                    <a:pt x="1540" y="439"/>
                    <a:pt x="1529" y="445"/>
                    <a:pt x="1518" y="455"/>
                  </a:cubicBezTo>
                  <a:cubicBezTo>
                    <a:pt x="1381" y="535"/>
                    <a:pt x="1243" y="566"/>
                    <a:pt x="1109" y="566"/>
                  </a:cubicBezTo>
                  <a:cubicBezTo>
                    <a:pt x="547" y="566"/>
                    <a:pt x="66"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08" name="Google Shape;5188;p83">
            <a:extLst>
              <a:ext uri="{FF2B5EF4-FFF2-40B4-BE49-F238E27FC236}">
                <a16:creationId xmlns:a16="http://schemas.microsoft.com/office/drawing/2014/main" id="{50B1A853-03F6-F565-F549-A474F5BCC6B5}"/>
              </a:ext>
            </a:extLst>
          </p:cNvPr>
          <p:cNvGrpSpPr/>
          <p:nvPr/>
        </p:nvGrpSpPr>
        <p:grpSpPr>
          <a:xfrm>
            <a:off x="3532144" y="5492843"/>
            <a:ext cx="883584" cy="844155"/>
            <a:chOff x="2323026" y="2460425"/>
            <a:chExt cx="737878" cy="705029"/>
          </a:xfrm>
        </p:grpSpPr>
        <p:sp>
          <p:nvSpPr>
            <p:cNvPr id="8209" name="Google Shape;5189;p83">
              <a:extLst>
                <a:ext uri="{FF2B5EF4-FFF2-40B4-BE49-F238E27FC236}">
                  <a16:creationId xmlns:a16="http://schemas.microsoft.com/office/drawing/2014/main" id="{140FB2CE-FEAD-9517-B61E-E367E8984140}"/>
                </a:ext>
              </a:extLst>
            </p:cNvPr>
            <p:cNvSpPr/>
            <p:nvPr/>
          </p:nvSpPr>
          <p:spPr>
            <a:xfrm>
              <a:off x="2940661" y="3053108"/>
              <a:ext cx="49041" cy="53522"/>
            </a:xfrm>
            <a:custGeom>
              <a:avLst/>
              <a:gdLst/>
              <a:ahLst/>
              <a:cxnLst/>
              <a:rect l="l" t="t" r="r" b="b"/>
              <a:pathLst>
                <a:path w="1193" h="1302" extrusionOk="0">
                  <a:moveTo>
                    <a:pt x="650" y="1"/>
                  </a:moveTo>
                  <a:lnTo>
                    <a:pt x="0" y="499"/>
                  </a:lnTo>
                  <a:cubicBezTo>
                    <a:pt x="0" y="499"/>
                    <a:pt x="169" y="1302"/>
                    <a:pt x="278" y="1302"/>
                  </a:cubicBezTo>
                  <a:cubicBezTo>
                    <a:pt x="279" y="1302"/>
                    <a:pt x="280" y="1302"/>
                    <a:pt x="282" y="1301"/>
                  </a:cubicBezTo>
                  <a:cubicBezTo>
                    <a:pt x="369" y="1280"/>
                    <a:pt x="347" y="521"/>
                    <a:pt x="347" y="521"/>
                  </a:cubicBezTo>
                  <a:lnTo>
                    <a:pt x="347" y="521"/>
                  </a:lnTo>
                  <a:cubicBezTo>
                    <a:pt x="347" y="521"/>
                    <a:pt x="577" y="1085"/>
                    <a:pt x="811" y="1085"/>
                  </a:cubicBezTo>
                  <a:cubicBezTo>
                    <a:pt x="815" y="1085"/>
                    <a:pt x="820" y="1085"/>
                    <a:pt x="824" y="1085"/>
                  </a:cubicBezTo>
                  <a:cubicBezTo>
                    <a:pt x="1041" y="1063"/>
                    <a:pt x="542" y="326"/>
                    <a:pt x="542" y="326"/>
                  </a:cubicBezTo>
                  <a:lnTo>
                    <a:pt x="542" y="326"/>
                  </a:lnTo>
                  <a:cubicBezTo>
                    <a:pt x="542" y="326"/>
                    <a:pt x="916" y="753"/>
                    <a:pt x="1050" y="753"/>
                  </a:cubicBezTo>
                  <a:cubicBezTo>
                    <a:pt x="1064" y="753"/>
                    <a:pt x="1076" y="748"/>
                    <a:pt x="1084" y="738"/>
                  </a:cubicBezTo>
                  <a:cubicBezTo>
                    <a:pt x="1192" y="629"/>
                    <a:pt x="650" y="1"/>
                    <a:pt x="6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0" name="Google Shape;5190;p83">
              <a:extLst>
                <a:ext uri="{FF2B5EF4-FFF2-40B4-BE49-F238E27FC236}">
                  <a16:creationId xmlns:a16="http://schemas.microsoft.com/office/drawing/2014/main" id="{A7137390-E1FB-E554-1FBF-444E402EEE93}"/>
                </a:ext>
              </a:extLst>
            </p:cNvPr>
            <p:cNvSpPr/>
            <p:nvPr/>
          </p:nvSpPr>
          <p:spPr>
            <a:xfrm>
              <a:off x="2938852" y="3051998"/>
              <a:ext cx="51754" cy="57304"/>
            </a:xfrm>
            <a:custGeom>
              <a:avLst/>
              <a:gdLst/>
              <a:ahLst/>
              <a:cxnLst/>
              <a:rect l="l" t="t" r="r" b="b"/>
              <a:pathLst>
                <a:path w="1259" h="1394" extrusionOk="0">
                  <a:moveTo>
                    <a:pt x="689" y="0"/>
                  </a:moveTo>
                  <a:cubicBezTo>
                    <a:pt x="665" y="0"/>
                    <a:pt x="643" y="41"/>
                    <a:pt x="673" y="71"/>
                  </a:cubicBezTo>
                  <a:cubicBezTo>
                    <a:pt x="955" y="418"/>
                    <a:pt x="1128" y="700"/>
                    <a:pt x="1085" y="743"/>
                  </a:cubicBezTo>
                  <a:cubicBezTo>
                    <a:pt x="998" y="743"/>
                    <a:pt x="760" y="526"/>
                    <a:pt x="629" y="353"/>
                  </a:cubicBezTo>
                  <a:cubicBezTo>
                    <a:pt x="619" y="342"/>
                    <a:pt x="608" y="336"/>
                    <a:pt x="597" y="336"/>
                  </a:cubicBezTo>
                  <a:cubicBezTo>
                    <a:pt x="586" y="336"/>
                    <a:pt x="575" y="342"/>
                    <a:pt x="564" y="353"/>
                  </a:cubicBezTo>
                  <a:cubicBezTo>
                    <a:pt x="564" y="374"/>
                    <a:pt x="564" y="396"/>
                    <a:pt x="564" y="418"/>
                  </a:cubicBezTo>
                  <a:cubicBezTo>
                    <a:pt x="738" y="635"/>
                    <a:pt x="933" y="981"/>
                    <a:pt x="890" y="1090"/>
                  </a:cubicBezTo>
                  <a:lnTo>
                    <a:pt x="868" y="1090"/>
                  </a:lnTo>
                  <a:cubicBezTo>
                    <a:pt x="716" y="1090"/>
                    <a:pt x="521" y="765"/>
                    <a:pt x="434" y="548"/>
                  </a:cubicBezTo>
                  <a:cubicBezTo>
                    <a:pt x="434" y="526"/>
                    <a:pt x="413" y="526"/>
                    <a:pt x="391" y="526"/>
                  </a:cubicBezTo>
                  <a:cubicBezTo>
                    <a:pt x="369" y="526"/>
                    <a:pt x="369" y="548"/>
                    <a:pt x="369" y="570"/>
                  </a:cubicBezTo>
                  <a:cubicBezTo>
                    <a:pt x="369" y="808"/>
                    <a:pt x="369" y="1068"/>
                    <a:pt x="326" y="1307"/>
                  </a:cubicBezTo>
                  <a:cubicBezTo>
                    <a:pt x="217" y="1047"/>
                    <a:pt x="131" y="786"/>
                    <a:pt x="87" y="526"/>
                  </a:cubicBezTo>
                  <a:cubicBezTo>
                    <a:pt x="87" y="504"/>
                    <a:pt x="66" y="483"/>
                    <a:pt x="44" y="483"/>
                  </a:cubicBezTo>
                  <a:cubicBezTo>
                    <a:pt x="22" y="504"/>
                    <a:pt x="1" y="526"/>
                    <a:pt x="22" y="548"/>
                  </a:cubicBezTo>
                  <a:cubicBezTo>
                    <a:pt x="44" y="721"/>
                    <a:pt x="174" y="1307"/>
                    <a:pt x="283" y="1372"/>
                  </a:cubicBezTo>
                  <a:lnTo>
                    <a:pt x="326" y="1372"/>
                  </a:lnTo>
                  <a:lnTo>
                    <a:pt x="304" y="1393"/>
                  </a:lnTo>
                  <a:cubicBezTo>
                    <a:pt x="391" y="1372"/>
                    <a:pt x="434" y="1155"/>
                    <a:pt x="434" y="765"/>
                  </a:cubicBezTo>
                  <a:cubicBezTo>
                    <a:pt x="518" y="931"/>
                    <a:pt x="681" y="1178"/>
                    <a:pt x="847" y="1178"/>
                  </a:cubicBezTo>
                  <a:cubicBezTo>
                    <a:pt x="854" y="1178"/>
                    <a:pt x="861" y="1177"/>
                    <a:pt x="868" y="1177"/>
                  </a:cubicBezTo>
                  <a:cubicBezTo>
                    <a:pt x="890" y="1155"/>
                    <a:pt x="933" y="1133"/>
                    <a:pt x="933" y="1112"/>
                  </a:cubicBezTo>
                  <a:cubicBezTo>
                    <a:pt x="976" y="1025"/>
                    <a:pt x="911" y="851"/>
                    <a:pt x="825" y="678"/>
                  </a:cubicBezTo>
                  <a:lnTo>
                    <a:pt x="825" y="678"/>
                  </a:lnTo>
                  <a:cubicBezTo>
                    <a:pt x="890" y="765"/>
                    <a:pt x="976" y="808"/>
                    <a:pt x="1085" y="830"/>
                  </a:cubicBezTo>
                  <a:cubicBezTo>
                    <a:pt x="1106" y="830"/>
                    <a:pt x="1128" y="830"/>
                    <a:pt x="1150" y="808"/>
                  </a:cubicBezTo>
                  <a:cubicBezTo>
                    <a:pt x="1258" y="678"/>
                    <a:pt x="890" y="223"/>
                    <a:pt x="716" y="28"/>
                  </a:cubicBezTo>
                  <a:cubicBezTo>
                    <a:pt x="710" y="8"/>
                    <a:pt x="699" y="0"/>
                    <a:pt x="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1" name="Google Shape;5191;p83">
              <a:extLst>
                <a:ext uri="{FF2B5EF4-FFF2-40B4-BE49-F238E27FC236}">
                  <a16:creationId xmlns:a16="http://schemas.microsoft.com/office/drawing/2014/main" id="{43B5C595-C394-2C38-3015-34A5EF6F3B36}"/>
                </a:ext>
              </a:extLst>
            </p:cNvPr>
            <p:cNvSpPr/>
            <p:nvPr/>
          </p:nvSpPr>
          <p:spPr>
            <a:xfrm>
              <a:off x="2839948" y="3109260"/>
              <a:ext cx="49041" cy="53522"/>
            </a:xfrm>
            <a:custGeom>
              <a:avLst/>
              <a:gdLst/>
              <a:ahLst/>
              <a:cxnLst/>
              <a:rect l="l" t="t" r="r" b="b"/>
              <a:pathLst>
                <a:path w="1193" h="1302" extrusionOk="0">
                  <a:moveTo>
                    <a:pt x="672" y="0"/>
                  </a:moveTo>
                  <a:lnTo>
                    <a:pt x="0" y="499"/>
                  </a:lnTo>
                  <a:cubicBezTo>
                    <a:pt x="0" y="499"/>
                    <a:pt x="169" y="1302"/>
                    <a:pt x="278" y="1302"/>
                  </a:cubicBezTo>
                  <a:cubicBezTo>
                    <a:pt x="279" y="1302"/>
                    <a:pt x="281" y="1302"/>
                    <a:pt x="282" y="1301"/>
                  </a:cubicBezTo>
                  <a:cubicBezTo>
                    <a:pt x="390" y="1280"/>
                    <a:pt x="369" y="521"/>
                    <a:pt x="369" y="521"/>
                  </a:cubicBezTo>
                  <a:lnTo>
                    <a:pt x="369" y="521"/>
                  </a:lnTo>
                  <a:cubicBezTo>
                    <a:pt x="369" y="521"/>
                    <a:pt x="590" y="1065"/>
                    <a:pt x="801" y="1065"/>
                  </a:cubicBezTo>
                  <a:cubicBezTo>
                    <a:pt x="808" y="1065"/>
                    <a:pt x="816" y="1064"/>
                    <a:pt x="824" y="1063"/>
                  </a:cubicBezTo>
                  <a:cubicBezTo>
                    <a:pt x="1062" y="1041"/>
                    <a:pt x="564" y="326"/>
                    <a:pt x="564" y="326"/>
                  </a:cubicBezTo>
                  <a:lnTo>
                    <a:pt x="564" y="326"/>
                  </a:lnTo>
                  <a:cubicBezTo>
                    <a:pt x="564" y="326"/>
                    <a:pt x="917" y="731"/>
                    <a:pt x="1065" y="731"/>
                  </a:cubicBezTo>
                  <a:cubicBezTo>
                    <a:pt x="1081" y="731"/>
                    <a:pt x="1095" y="726"/>
                    <a:pt x="1106" y="716"/>
                  </a:cubicBezTo>
                  <a:cubicBezTo>
                    <a:pt x="1193" y="607"/>
                    <a:pt x="672" y="0"/>
                    <a:pt x="6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2" name="Google Shape;5192;p83">
              <a:extLst>
                <a:ext uri="{FF2B5EF4-FFF2-40B4-BE49-F238E27FC236}">
                  <a16:creationId xmlns:a16="http://schemas.microsoft.com/office/drawing/2014/main" id="{1B0B7FBB-BFF0-BDA9-A052-45E0BA8FFAF3}"/>
                </a:ext>
              </a:extLst>
            </p:cNvPr>
            <p:cNvSpPr/>
            <p:nvPr/>
          </p:nvSpPr>
          <p:spPr>
            <a:xfrm>
              <a:off x="2839044" y="3108520"/>
              <a:ext cx="51713" cy="56934"/>
            </a:xfrm>
            <a:custGeom>
              <a:avLst/>
              <a:gdLst/>
              <a:ahLst/>
              <a:cxnLst/>
              <a:rect l="l" t="t" r="r" b="b"/>
              <a:pathLst>
                <a:path w="1258" h="1385" extrusionOk="0">
                  <a:moveTo>
                    <a:pt x="679" y="0"/>
                  </a:moveTo>
                  <a:cubicBezTo>
                    <a:pt x="653" y="0"/>
                    <a:pt x="636" y="31"/>
                    <a:pt x="651" y="62"/>
                  </a:cubicBezTo>
                  <a:cubicBezTo>
                    <a:pt x="954" y="409"/>
                    <a:pt x="1128" y="712"/>
                    <a:pt x="1084" y="756"/>
                  </a:cubicBezTo>
                  <a:cubicBezTo>
                    <a:pt x="998" y="734"/>
                    <a:pt x="759" y="517"/>
                    <a:pt x="629" y="344"/>
                  </a:cubicBezTo>
                  <a:cubicBezTo>
                    <a:pt x="618" y="333"/>
                    <a:pt x="608" y="327"/>
                    <a:pt x="597" y="327"/>
                  </a:cubicBezTo>
                  <a:cubicBezTo>
                    <a:pt x="586" y="327"/>
                    <a:pt x="575" y="333"/>
                    <a:pt x="564" y="344"/>
                  </a:cubicBezTo>
                  <a:cubicBezTo>
                    <a:pt x="542" y="365"/>
                    <a:pt x="542" y="387"/>
                    <a:pt x="564" y="409"/>
                  </a:cubicBezTo>
                  <a:cubicBezTo>
                    <a:pt x="716" y="625"/>
                    <a:pt x="911" y="994"/>
                    <a:pt x="889" y="1081"/>
                  </a:cubicBezTo>
                  <a:lnTo>
                    <a:pt x="868" y="1081"/>
                  </a:lnTo>
                  <a:cubicBezTo>
                    <a:pt x="694" y="1081"/>
                    <a:pt x="521" y="756"/>
                    <a:pt x="434" y="539"/>
                  </a:cubicBezTo>
                  <a:cubicBezTo>
                    <a:pt x="434" y="523"/>
                    <a:pt x="423" y="508"/>
                    <a:pt x="409" y="508"/>
                  </a:cubicBezTo>
                  <a:cubicBezTo>
                    <a:pt x="403" y="508"/>
                    <a:pt x="397" y="511"/>
                    <a:pt x="391" y="517"/>
                  </a:cubicBezTo>
                  <a:cubicBezTo>
                    <a:pt x="369" y="517"/>
                    <a:pt x="347" y="517"/>
                    <a:pt x="347" y="539"/>
                  </a:cubicBezTo>
                  <a:cubicBezTo>
                    <a:pt x="369" y="799"/>
                    <a:pt x="347" y="1037"/>
                    <a:pt x="304" y="1276"/>
                  </a:cubicBezTo>
                  <a:cubicBezTo>
                    <a:pt x="196" y="1037"/>
                    <a:pt x="131" y="777"/>
                    <a:pt x="87" y="495"/>
                  </a:cubicBezTo>
                  <a:cubicBezTo>
                    <a:pt x="87" y="474"/>
                    <a:pt x="65" y="474"/>
                    <a:pt x="44" y="474"/>
                  </a:cubicBezTo>
                  <a:cubicBezTo>
                    <a:pt x="22" y="474"/>
                    <a:pt x="0" y="495"/>
                    <a:pt x="0" y="517"/>
                  </a:cubicBezTo>
                  <a:cubicBezTo>
                    <a:pt x="44" y="690"/>
                    <a:pt x="174" y="1298"/>
                    <a:pt x="282" y="1363"/>
                  </a:cubicBezTo>
                  <a:lnTo>
                    <a:pt x="304" y="1363"/>
                  </a:lnTo>
                  <a:lnTo>
                    <a:pt x="326" y="1384"/>
                  </a:lnTo>
                  <a:cubicBezTo>
                    <a:pt x="391" y="1363"/>
                    <a:pt x="434" y="1146"/>
                    <a:pt x="434" y="756"/>
                  </a:cubicBezTo>
                  <a:cubicBezTo>
                    <a:pt x="517" y="922"/>
                    <a:pt x="681" y="1169"/>
                    <a:pt x="847" y="1169"/>
                  </a:cubicBezTo>
                  <a:cubicBezTo>
                    <a:pt x="854" y="1169"/>
                    <a:pt x="861" y="1168"/>
                    <a:pt x="868" y="1167"/>
                  </a:cubicBezTo>
                  <a:cubicBezTo>
                    <a:pt x="889" y="1146"/>
                    <a:pt x="933" y="1124"/>
                    <a:pt x="954" y="1102"/>
                  </a:cubicBezTo>
                  <a:cubicBezTo>
                    <a:pt x="976" y="1016"/>
                    <a:pt x="911" y="842"/>
                    <a:pt x="824" y="669"/>
                  </a:cubicBezTo>
                  <a:lnTo>
                    <a:pt x="824" y="669"/>
                  </a:lnTo>
                  <a:cubicBezTo>
                    <a:pt x="889" y="756"/>
                    <a:pt x="976" y="799"/>
                    <a:pt x="1084" y="821"/>
                  </a:cubicBezTo>
                  <a:cubicBezTo>
                    <a:pt x="1106" y="821"/>
                    <a:pt x="1128" y="821"/>
                    <a:pt x="1150" y="799"/>
                  </a:cubicBezTo>
                  <a:cubicBezTo>
                    <a:pt x="1258" y="669"/>
                    <a:pt x="889" y="214"/>
                    <a:pt x="716" y="18"/>
                  </a:cubicBezTo>
                  <a:cubicBezTo>
                    <a:pt x="703" y="6"/>
                    <a:pt x="691" y="0"/>
                    <a:pt x="6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3" name="Google Shape;5193;p83">
              <a:extLst>
                <a:ext uri="{FF2B5EF4-FFF2-40B4-BE49-F238E27FC236}">
                  <a16:creationId xmlns:a16="http://schemas.microsoft.com/office/drawing/2014/main" id="{2D11CD4F-EFB3-A817-E2B3-47C46A1273C5}"/>
                </a:ext>
              </a:extLst>
            </p:cNvPr>
            <p:cNvSpPr/>
            <p:nvPr/>
          </p:nvSpPr>
          <p:spPr>
            <a:xfrm>
              <a:off x="2441538" y="3087884"/>
              <a:ext cx="54426" cy="41971"/>
            </a:xfrm>
            <a:custGeom>
              <a:avLst/>
              <a:gdLst/>
              <a:ahLst/>
              <a:cxnLst/>
              <a:rect l="l" t="t" r="r" b="b"/>
              <a:pathLst>
                <a:path w="1324" h="1021" extrusionOk="0">
                  <a:moveTo>
                    <a:pt x="543" y="0"/>
                  </a:moveTo>
                  <a:cubicBezTo>
                    <a:pt x="543" y="0"/>
                    <a:pt x="1" y="650"/>
                    <a:pt x="88" y="716"/>
                  </a:cubicBezTo>
                  <a:cubicBezTo>
                    <a:pt x="92" y="720"/>
                    <a:pt x="98" y="721"/>
                    <a:pt x="105" y="721"/>
                  </a:cubicBezTo>
                  <a:cubicBezTo>
                    <a:pt x="222" y="721"/>
                    <a:pt x="738" y="282"/>
                    <a:pt x="738" y="282"/>
                  </a:cubicBezTo>
                  <a:lnTo>
                    <a:pt x="738" y="282"/>
                  </a:lnTo>
                  <a:cubicBezTo>
                    <a:pt x="738" y="282"/>
                    <a:pt x="435" y="846"/>
                    <a:pt x="586" y="997"/>
                  </a:cubicBezTo>
                  <a:cubicBezTo>
                    <a:pt x="602" y="1013"/>
                    <a:pt x="619" y="1021"/>
                    <a:pt x="637" y="1021"/>
                  </a:cubicBezTo>
                  <a:cubicBezTo>
                    <a:pt x="806" y="1021"/>
                    <a:pt x="1020" y="326"/>
                    <a:pt x="1020" y="325"/>
                  </a:cubicBezTo>
                  <a:lnTo>
                    <a:pt x="1020" y="325"/>
                  </a:lnTo>
                  <a:cubicBezTo>
                    <a:pt x="1020" y="325"/>
                    <a:pt x="890" y="976"/>
                    <a:pt x="1042" y="997"/>
                  </a:cubicBezTo>
                  <a:cubicBezTo>
                    <a:pt x="1172" y="997"/>
                    <a:pt x="1323" y="195"/>
                    <a:pt x="1323" y="195"/>
                  </a:cubicBezTo>
                  <a:lnTo>
                    <a:pt x="543"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4" name="Google Shape;5194;p83">
              <a:extLst>
                <a:ext uri="{FF2B5EF4-FFF2-40B4-BE49-F238E27FC236}">
                  <a16:creationId xmlns:a16="http://schemas.microsoft.com/office/drawing/2014/main" id="{FFD7D5B5-C6DC-5B57-A689-8F7F7F0E8E3B}"/>
                </a:ext>
              </a:extLst>
            </p:cNvPr>
            <p:cNvSpPr/>
            <p:nvPr/>
          </p:nvSpPr>
          <p:spPr>
            <a:xfrm>
              <a:off x="2442442" y="3085500"/>
              <a:ext cx="55290" cy="46082"/>
            </a:xfrm>
            <a:custGeom>
              <a:avLst/>
              <a:gdLst/>
              <a:ahLst/>
              <a:cxnLst/>
              <a:rect l="l" t="t" r="r" b="b"/>
              <a:pathLst>
                <a:path w="1345" h="1121" extrusionOk="0">
                  <a:moveTo>
                    <a:pt x="522" y="0"/>
                  </a:moveTo>
                  <a:cubicBezTo>
                    <a:pt x="513" y="0"/>
                    <a:pt x="504" y="5"/>
                    <a:pt x="499" y="15"/>
                  </a:cubicBezTo>
                  <a:cubicBezTo>
                    <a:pt x="369" y="166"/>
                    <a:pt x="1" y="622"/>
                    <a:pt x="1" y="752"/>
                  </a:cubicBezTo>
                  <a:cubicBezTo>
                    <a:pt x="1" y="774"/>
                    <a:pt x="22" y="795"/>
                    <a:pt x="22" y="795"/>
                  </a:cubicBezTo>
                  <a:cubicBezTo>
                    <a:pt x="35" y="808"/>
                    <a:pt x="52" y="814"/>
                    <a:pt x="73" y="814"/>
                  </a:cubicBezTo>
                  <a:cubicBezTo>
                    <a:pt x="166" y="814"/>
                    <a:pt x="344" y="702"/>
                    <a:pt x="608" y="492"/>
                  </a:cubicBezTo>
                  <a:lnTo>
                    <a:pt x="608" y="492"/>
                  </a:lnTo>
                  <a:cubicBezTo>
                    <a:pt x="521" y="687"/>
                    <a:pt x="413" y="969"/>
                    <a:pt x="543" y="1099"/>
                  </a:cubicBezTo>
                  <a:cubicBezTo>
                    <a:pt x="564" y="1099"/>
                    <a:pt x="586" y="1120"/>
                    <a:pt x="629" y="1120"/>
                  </a:cubicBezTo>
                  <a:lnTo>
                    <a:pt x="629" y="1099"/>
                  </a:lnTo>
                  <a:cubicBezTo>
                    <a:pt x="716" y="1077"/>
                    <a:pt x="824" y="904"/>
                    <a:pt x="890" y="730"/>
                  </a:cubicBezTo>
                  <a:lnTo>
                    <a:pt x="890" y="730"/>
                  </a:lnTo>
                  <a:cubicBezTo>
                    <a:pt x="868" y="839"/>
                    <a:pt x="890" y="947"/>
                    <a:pt x="933" y="1034"/>
                  </a:cubicBezTo>
                  <a:cubicBezTo>
                    <a:pt x="955" y="1055"/>
                    <a:pt x="976" y="1077"/>
                    <a:pt x="998" y="1077"/>
                  </a:cubicBezTo>
                  <a:cubicBezTo>
                    <a:pt x="1150" y="1077"/>
                    <a:pt x="1280" y="513"/>
                    <a:pt x="1345" y="253"/>
                  </a:cubicBezTo>
                  <a:cubicBezTo>
                    <a:pt x="1345" y="232"/>
                    <a:pt x="1323" y="210"/>
                    <a:pt x="1301" y="210"/>
                  </a:cubicBezTo>
                  <a:cubicBezTo>
                    <a:pt x="1280" y="210"/>
                    <a:pt x="1258" y="210"/>
                    <a:pt x="1258" y="232"/>
                  </a:cubicBezTo>
                  <a:cubicBezTo>
                    <a:pt x="1171" y="665"/>
                    <a:pt x="1041" y="990"/>
                    <a:pt x="976" y="990"/>
                  </a:cubicBezTo>
                  <a:cubicBezTo>
                    <a:pt x="955" y="795"/>
                    <a:pt x="955" y="578"/>
                    <a:pt x="1020" y="383"/>
                  </a:cubicBezTo>
                  <a:cubicBezTo>
                    <a:pt x="1020" y="362"/>
                    <a:pt x="998" y="340"/>
                    <a:pt x="976" y="340"/>
                  </a:cubicBezTo>
                  <a:cubicBezTo>
                    <a:pt x="955" y="340"/>
                    <a:pt x="933" y="340"/>
                    <a:pt x="933" y="362"/>
                  </a:cubicBezTo>
                  <a:cubicBezTo>
                    <a:pt x="846" y="622"/>
                    <a:pt x="694" y="1012"/>
                    <a:pt x="608" y="1034"/>
                  </a:cubicBezTo>
                  <a:lnTo>
                    <a:pt x="586" y="1034"/>
                  </a:lnTo>
                  <a:cubicBezTo>
                    <a:pt x="478" y="925"/>
                    <a:pt x="608" y="578"/>
                    <a:pt x="738" y="362"/>
                  </a:cubicBezTo>
                  <a:cubicBezTo>
                    <a:pt x="738" y="362"/>
                    <a:pt x="738" y="340"/>
                    <a:pt x="738" y="318"/>
                  </a:cubicBezTo>
                  <a:cubicBezTo>
                    <a:pt x="727" y="307"/>
                    <a:pt x="716" y="302"/>
                    <a:pt x="705" y="302"/>
                  </a:cubicBezTo>
                  <a:cubicBezTo>
                    <a:pt x="694" y="302"/>
                    <a:pt x="684" y="307"/>
                    <a:pt x="673" y="318"/>
                  </a:cubicBezTo>
                  <a:cubicBezTo>
                    <a:pt x="499" y="470"/>
                    <a:pt x="282" y="622"/>
                    <a:pt x="87" y="730"/>
                  </a:cubicBezTo>
                  <a:cubicBezTo>
                    <a:pt x="217" y="492"/>
                    <a:pt x="369" y="275"/>
                    <a:pt x="564" y="80"/>
                  </a:cubicBezTo>
                  <a:cubicBezTo>
                    <a:pt x="598" y="46"/>
                    <a:pt x="554"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5" name="Google Shape;5195;p83">
              <a:extLst>
                <a:ext uri="{FF2B5EF4-FFF2-40B4-BE49-F238E27FC236}">
                  <a16:creationId xmlns:a16="http://schemas.microsoft.com/office/drawing/2014/main" id="{4B046C13-2D5C-F7F8-578E-348EF4C34270}"/>
                </a:ext>
              </a:extLst>
            </p:cNvPr>
            <p:cNvSpPr/>
            <p:nvPr/>
          </p:nvSpPr>
          <p:spPr>
            <a:xfrm>
              <a:off x="2335481" y="3038843"/>
              <a:ext cx="58003" cy="44684"/>
            </a:xfrm>
            <a:custGeom>
              <a:avLst/>
              <a:gdLst/>
              <a:ahLst/>
              <a:cxnLst/>
              <a:rect l="l" t="t" r="r" b="b"/>
              <a:pathLst>
                <a:path w="1411" h="1087" extrusionOk="0">
                  <a:moveTo>
                    <a:pt x="716" y="1"/>
                  </a:moveTo>
                  <a:cubicBezTo>
                    <a:pt x="716" y="1"/>
                    <a:pt x="1" y="456"/>
                    <a:pt x="66" y="543"/>
                  </a:cubicBezTo>
                  <a:cubicBezTo>
                    <a:pt x="71" y="553"/>
                    <a:pt x="87" y="558"/>
                    <a:pt x="110" y="558"/>
                  </a:cubicBezTo>
                  <a:cubicBezTo>
                    <a:pt x="272" y="558"/>
                    <a:pt x="803" y="326"/>
                    <a:pt x="803" y="326"/>
                  </a:cubicBezTo>
                  <a:lnTo>
                    <a:pt x="803" y="326"/>
                  </a:lnTo>
                  <a:cubicBezTo>
                    <a:pt x="803" y="326"/>
                    <a:pt x="348" y="759"/>
                    <a:pt x="478" y="955"/>
                  </a:cubicBezTo>
                  <a:cubicBezTo>
                    <a:pt x="492" y="982"/>
                    <a:pt x="512" y="994"/>
                    <a:pt x="536" y="994"/>
                  </a:cubicBezTo>
                  <a:cubicBezTo>
                    <a:pt x="701" y="994"/>
                    <a:pt x="1063" y="434"/>
                    <a:pt x="1063" y="434"/>
                  </a:cubicBezTo>
                  <a:lnTo>
                    <a:pt x="1063" y="434"/>
                  </a:lnTo>
                  <a:cubicBezTo>
                    <a:pt x="1063" y="434"/>
                    <a:pt x="760" y="1020"/>
                    <a:pt x="890" y="1085"/>
                  </a:cubicBezTo>
                  <a:cubicBezTo>
                    <a:pt x="894" y="1086"/>
                    <a:pt x="899" y="1087"/>
                    <a:pt x="904" y="1087"/>
                  </a:cubicBezTo>
                  <a:cubicBezTo>
                    <a:pt x="1063" y="1087"/>
                    <a:pt x="1410" y="413"/>
                    <a:pt x="1410" y="413"/>
                  </a:cubicBezTo>
                  <a:lnTo>
                    <a:pt x="71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6" name="Google Shape;5196;p83">
              <a:extLst>
                <a:ext uri="{FF2B5EF4-FFF2-40B4-BE49-F238E27FC236}">
                  <a16:creationId xmlns:a16="http://schemas.microsoft.com/office/drawing/2014/main" id="{447B8DF2-0FD2-CA54-C99B-9B8C67592065}"/>
                </a:ext>
              </a:extLst>
            </p:cNvPr>
            <p:cNvSpPr/>
            <p:nvPr/>
          </p:nvSpPr>
          <p:spPr>
            <a:xfrm>
              <a:off x="2336386" y="3037076"/>
              <a:ext cx="60387" cy="48178"/>
            </a:xfrm>
            <a:custGeom>
              <a:avLst/>
              <a:gdLst/>
              <a:ahLst/>
              <a:cxnLst/>
              <a:rect l="l" t="t" r="r" b="b"/>
              <a:pathLst>
                <a:path w="1469" h="1172" extrusionOk="0">
                  <a:moveTo>
                    <a:pt x="673" y="0"/>
                  </a:moveTo>
                  <a:cubicBezTo>
                    <a:pt x="521" y="109"/>
                    <a:pt x="22" y="434"/>
                    <a:pt x="1" y="564"/>
                  </a:cubicBezTo>
                  <a:cubicBezTo>
                    <a:pt x="1" y="586"/>
                    <a:pt x="1" y="607"/>
                    <a:pt x="1" y="607"/>
                  </a:cubicBezTo>
                  <a:cubicBezTo>
                    <a:pt x="14" y="627"/>
                    <a:pt x="42" y="637"/>
                    <a:pt x="86" y="637"/>
                  </a:cubicBezTo>
                  <a:cubicBezTo>
                    <a:pt x="188" y="637"/>
                    <a:pt x="371" y="583"/>
                    <a:pt x="629" y="477"/>
                  </a:cubicBezTo>
                  <a:lnTo>
                    <a:pt x="629" y="477"/>
                  </a:lnTo>
                  <a:cubicBezTo>
                    <a:pt x="499" y="629"/>
                    <a:pt x="326" y="867"/>
                    <a:pt x="413" y="1019"/>
                  </a:cubicBezTo>
                  <a:cubicBezTo>
                    <a:pt x="434" y="1063"/>
                    <a:pt x="456" y="1084"/>
                    <a:pt x="499" y="1084"/>
                  </a:cubicBezTo>
                  <a:cubicBezTo>
                    <a:pt x="586" y="1084"/>
                    <a:pt x="738" y="954"/>
                    <a:pt x="846" y="824"/>
                  </a:cubicBezTo>
                  <a:lnTo>
                    <a:pt x="846" y="824"/>
                  </a:lnTo>
                  <a:cubicBezTo>
                    <a:pt x="803" y="911"/>
                    <a:pt x="781" y="998"/>
                    <a:pt x="803" y="1106"/>
                  </a:cubicBezTo>
                  <a:cubicBezTo>
                    <a:pt x="803" y="1128"/>
                    <a:pt x="824" y="1149"/>
                    <a:pt x="868" y="1171"/>
                  </a:cubicBezTo>
                  <a:lnTo>
                    <a:pt x="890" y="1171"/>
                  </a:lnTo>
                  <a:cubicBezTo>
                    <a:pt x="1041" y="1171"/>
                    <a:pt x="1301" y="694"/>
                    <a:pt x="1453" y="456"/>
                  </a:cubicBezTo>
                  <a:cubicBezTo>
                    <a:pt x="1468" y="441"/>
                    <a:pt x="1432" y="415"/>
                    <a:pt x="1407" y="415"/>
                  </a:cubicBezTo>
                  <a:cubicBezTo>
                    <a:pt x="1397" y="415"/>
                    <a:pt x="1388" y="420"/>
                    <a:pt x="1388" y="434"/>
                  </a:cubicBezTo>
                  <a:cubicBezTo>
                    <a:pt x="1186" y="798"/>
                    <a:pt x="984" y="1067"/>
                    <a:pt x="922" y="1067"/>
                  </a:cubicBezTo>
                  <a:cubicBezTo>
                    <a:pt x="918" y="1067"/>
                    <a:pt x="914" y="1066"/>
                    <a:pt x="911" y="1063"/>
                  </a:cubicBezTo>
                  <a:cubicBezTo>
                    <a:pt x="933" y="867"/>
                    <a:pt x="998" y="672"/>
                    <a:pt x="1106" y="499"/>
                  </a:cubicBezTo>
                  <a:cubicBezTo>
                    <a:pt x="1122" y="468"/>
                    <a:pt x="1094" y="438"/>
                    <a:pt x="1068" y="438"/>
                  </a:cubicBezTo>
                  <a:cubicBezTo>
                    <a:pt x="1058" y="438"/>
                    <a:pt x="1048" y="443"/>
                    <a:pt x="1041" y="456"/>
                  </a:cubicBezTo>
                  <a:cubicBezTo>
                    <a:pt x="890" y="672"/>
                    <a:pt x="629" y="998"/>
                    <a:pt x="521" y="998"/>
                  </a:cubicBezTo>
                  <a:cubicBezTo>
                    <a:pt x="434" y="867"/>
                    <a:pt x="673" y="564"/>
                    <a:pt x="846" y="412"/>
                  </a:cubicBezTo>
                  <a:cubicBezTo>
                    <a:pt x="846" y="391"/>
                    <a:pt x="846" y="369"/>
                    <a:pt x="846" y="347"/>
                  </a:cubicBezTo>
                  <a:cubicBezTo>
                    <a:pt x="832" y="347"/>
                    <a:pt x="817" y="338"/>
                    <a:pt x="809" y="338"/>
                  </a:cubicBezTo>
                  <a:cubicBezTo>
                    <a:pt x="805" y="338"/>
                    <a:pt x="803" y="340"/>
                    <a:pt x="803" y="347"/>
                  </a:cubicBezTo>
                  <a:cubicBezTo>
                    <a:pt x="564" y="434"/>
                    <a:pt x="347" y="521"/>
                    <a:pt x="109" y="564"/>
                  </a:cubicBezTo>
                  <a:cubicBezTo>
                    <a:pt x="282" y="369"/>
                    <a:pt x="499" y="217"/>
                    <a:pt x="738" y="65"/>
                  </a:cubicBezTo>
                  <a:cubicBezTo>
                    <a:pt x="738" y="65"/>
                    <a:pt x="738" y="22"/>
                    <a:pt x="738" y="22"/>
                  </a:cubicBezTo>
                  <a:cubicBezTo>
                    <a:pt x="716" y="0"/>
                    <a:pt x="694" y="0"/>
                    <a:pt x="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7" name="Google Shape;5197;p83">
              <a:extLst>
                <a:ext uri="{FF2B5EF4-FFF2-40B4-BE49-F238E27FC236}">
                  <a16:creationId xmlns:a16="http://schemas.microsoft.com/office/drawing/2014/main" id="{23CCB33A-56DF-9BC4-321D-16A984421235}"/>
                </a:ext>
              </a:extLst>
            </p:cNvPr>
            <p:cNvSpPr/>
            <p:nvPr/>
          </p:nvSpPr>
          <p:spPr>
            <a:xfrm>
              <a:off x="2727643" y="2927443"/>
              <a:ext cx="165787" cy="207470"/>
            </a:xfrm>
            <a:custGeom>
              <a:avLst/>
              <a:gdLst/>
              <a:ahLst/>
              <a:cxnLst/>
              <a:rect l="l" t="t" r="r" b="b"/>
              <a:pathLst>
                <a:path w="4033" h="5047" extrusionOk="0">
                  <a:moveTo>
                    <a:pt x="1691" y="1"/>
                  </a:moveTo>
                  <a:cubicBezTo>
                    <a:pt x="1691" y="1"/>
                    <a:pt x="0" y="911"/>
                    <a:pt x="694" y="2299"/>
                  </a:cubicBezTo>
                  <a:cubicBezTo>
                    <a:pt x="1268" y="3428"/>
                    <a:pt x="2404" y="5046"/>
                    <a:pt x="3100" y="5046"/>
                  </a:cubicBezTo>
                  <a:cubicBezTo>
                    <a:pt x="3245" y="5046"/>
                    <a:pt x="3372" y="4975"/>
                    <a:pt x="3469" y="4814"/>
                  </a:cubicBezTo>
                  <a:cubicBezTo>
                    <a:pt x="4033" y="3881"/>
                    <a:pt x="1691" y="1"/>
                    <a:pt x="16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8" name="Google Shape;5198;p83">
              <a:extLst>
                <a:ext uri="{FF2B5EF4-FFF2-40B4-BE49-F238E27FC236}">
                  <a16:creationId xmlns:a16="http://schemas.microsoft.com/office/drawing/2014/main" id="{069004CC-505C-A04B-B8A8-5C8C3EE9DCC2}"/>
                </a:ext>
              </a:extLst>
            </p:cNvPr>
            <p:cNvSpPr/>
            <p:nvPr/>
          </p:nvSpPr>
          <p:spPr>
            <a:xfrm>
              <a:off x="2827452" y="2876635"/>
              <a:ext cx="165828" cy="207552"/>
            </a:xfrm>
            <a:custGeom>
              <a:avLst/>
              <a:gdLst/>
              <a:ahLst/>
              <a:cxnLst/>
              <a:rect l="l" t="t" r="r" b="b"/>
              <a:pathLst>
                <a:path w="4034" h="5049" extrusionOk="0">
                  <a:moveTo>
                    <a:pt x="1692" y="1"/>
                  </a:moveTo>
                  <a:cubicBezTo>
                    <a:pt x="1692" y="1"/>
                    <a:pt x="1" y="911"/>
                    <a:pt x="694" y="2299"/>
                  </a:cubicBezTo>
                  <a:cubicBezTo>
                    <a:pt x="1267" y="3444"/>
                    <a:pt x="2416" y="5048"/>
                    <a:pt x="3105" y="5048"/>
                  </a:cubicBezTo>
                  <a:cubicBezTo>
                    <a:pt x="3250" y="5048"/>
                    <a:pt x="3375" y="4976"/>
                    <a:pt x="3470" y="4814"/>
                  </a:cubicBezTo>
                  <a:cubicBezTo>
                    <a:pt x="4033" y="3882"/>
                    <a:pt x="1692" y="1"/>
                    <a:pt x="169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9" name="Google Shape;5199;p83">
              <a:extLst>
                <a:ext uri="{FF2B5EF4-FFF2-40B4-BE49-F238E27FC236}">
                  <a16:creationId xmlns:a16="http://schemas.microsoft.com/office/drawing/2014/main" id="{CACBD564-5417-E249-5C90-E7602CBB9A19}"/>
                </a:ext>
              </a:extLst>
            </p:cNvPr>
            <p:cNvSpPr/>
            <p:nvPr/>
          </p:nvSpPr>
          <p:spPr>
            <a:xfrm>
              <a:off x="2442442" y="2916755"/>
              <a:ext cx="186299" cy="192712"/>
            </a:xfrm>
            <a:custGeom>
              <a:avLst/>
              <a:gdLst/>
              <a:ahLst/>
              <a:cxnLst/>
              <a:rect l="l" t="t" r="r" b="b"/>
              <a:pathLst>
                <a:path w="4532" h="4688" extrusionOk="0">
                  <a:moveTo>
                    <a:pt x="3079" y="0"/>
                  </a:moveTo>
                  <a:cubicBezTo>
                    <a:pt x="3079" y="0"/>
                    <a:pt x="1" y="3361"/>
                    <a:pt x="347" y="4380"/>
                  </a:cubicBezTo>
                  <a:cubicBezTo>
                    <a:pt x="421" y="4596"/>
                    <a:pt x="565" y="4688"/>
                    <a:pt x="756" y="4688"/>
                  </a:cubicBezTo>
                  <a:cubicBezTo>
                    <a:pt x="1468" y="4688"/>
                    <a:pt x="2826" y="3407"/>
                    <a:pt x="3578" y="2450"/>
                  </a:cubicBezTo>
                  <a:cubicBezTo>
                    <a:pt x="4532" y="1258"/>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0" name="Google Shape;5200;p83">
              <a:extLst>
                <a:ext uri="{FF2B5EF4-FFF2-40B4-BE49-F238E27FC236}">
                  <a16:creationId xmlns:a16="http://schemas.microsoft.com/office/drawing/2014/main" id="{403D8FCC-1480-B372-6C01-A3FB7B2D01E0}"/>
                </a:ext>
              </a:extLst>
            </p:cNvPr>
            <p:cNvSpPr/>
            <p:nvPr/>
          </p:nvSpPr>
          <p:spPr>
            <a:xfrm>
              <a:off x="2339058" y="2866851"/>
              <a:ext cx="186299" cy="192301"/>
            </a:xfrm>
            <a:custGeom>
              <a:avLst/>
              <a:gdLst/>
              <a:ahLst/>
              <a:cxnLst/>
              <a:rect l="l" t="t" r="r" b="b"/>
              <a:pathLst>
                <a:path w="4532" h="4678" extrusionOk="0">
                  <a:moveTo>
                    <a:pt x="3079" y="0"/>
                  </a:moveTo>
                  <a:cubicBezTo>
                    <a:pt x="3079" y="0"/>
                    <a:pt x="1" y="3339"/>
                    <a:pt x="348" y="4358"/>
                  </a:cubicBezTo>
                  <a:cubicBezTo>
                    <a:pt x="427" y="4582"/>
                    <a:pt x="577" y="4677"/>
                    <a:pt x="774" y="4677"/>
                  </a:cubicBezTo>
                  <a:cubicBezTo>
                    <a:pt x="1492" y="4677"/>
                    <a:pt x="2829" y="3403"/>
                    <a:pt x="3578" y="2450"/>
                  </a:cubicBezTo>
                  <a:cubicBezTo>
                    <a:pt x="4532" y="1236"/>
                    <a:pt x="3079" y="0"/>
                    <a:pt x="30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1" name="Google Shape;5201;p83">
              <a:extLst>
                <a:ext uri="{FF2B5EF4-FFF2-40B4-BE49-F238E27FC236}">
                  <a16:creationId xmlns:a16="http://schemas.microsoft.com/office/drawing/2014/main" id="{CEC1F70B-78BC-0A01-BE34-456D015A3466}"/>
                </a:ext>
              </a:extLst>
            </p:cNvPr>
            <p:cNvSpPr/>
            <p:nvPr/>
          </p:nvSpPr>
          <p:spPr>
            <a:xfrm>
              <a:off x="2408570" y="2742091"/>
              <a:ext cx="539248" cy="283025"/>
            </a:xfrm>
            <a:custGeom>
              <a:avLst/>
              <a:gdLst/>
              <a:ahLst/>
              <a:cxnLst/>
              <a:rect l="l" t="t" r="r" b="b"/>
              <a:pathLst>
                <a:path w="13118" h="6885" extrusionOk="0">
                  <a:moveTo>
                    <a:pt x="6548" y="0"/>
                  </a:moveTo>
                  <a:cubicBezTo>
                    <a:pt x="1" y="0"/>
                    <a:pt x="478" y="1648"/>
                    <a:pt x="239" y="3816"/>
                  </a:cubicBezTo>
                  <a:cubicBezTo>
                    <a:pt x="40" y="5674"/>
                    <a:pt x="4042" y="6884"/>
                    <a:pt x="7371" y="6884"/>
                  </a:cubicBezTo>
                  <a:cubicBezTo>
                    <a:pt x="8392" y="6884"/>
                    <a:pt x="9350" y="6770"/>
                    <a:pt x="10104" y="6526"/>
                  </a:cubicBezTo>
                  <a:cubicBezTo>
                    <a:pt x="11903" y="5962"/>
                    <a:pt x="11838" y="2884"/>
                    <a:pt x="11838" y="2884"/>
                  </a:cubicBezTo>
                  <a:cubicBezTo>
                    <a:pt x="11838" y="2884"/>
                    <a:pt x="13117" y="22"/>
                    <a:pt x="654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2" name="Google Shape;5202;p83">
              <a:extLst>
                <a:ext uri="{FF2B5EF4-FFF2-40B4-BE49-F238E27FC236}">
                  <a16:creationId xmlns:a16="http://schemas.microsoft.com/office/drawing/2014/main" id="{2F9C9213-F08B-DAE7-9743-4B179A2E1A2A}"/>
                </a:ext>
              </a:extLst>
            </p:cNvPr>
            <p:cNvSpPr/>
            <p:nvPr/>
          </p:nvSpPr>
          <p:spPr>
            <a:xfrm>
              <a:off x="2509817" y="2462768"/>
              <a:ext cx="551087" cy="472284"/>
            </a:xfrm>
            <a:custGeom>
              <a:avLst/>
              <a:gdLst/>
              <a:ahLst/>
              <a:cxnLst/>
              <a:rect l="l" t="t" r="r" b="b"/>
              <a:pathLst>
                <a:path w="13406" h="11489" extrusionOk="0">
                  <a:moveTo>
                    <a:pt x="7934" y="1"/>
                  </a:moveTo>
                  <a:cubicBezTo>
                    <a:pt x="7173" y="1"/>
                    <a:pt x="6822" y="367"/>
                    <a:pt x="6691" y="775"/>
                  </a:cubicBezTo>
                  <a:lnTo>
                    <a:pt x="6691" y="775"/>
                  </a:lnTo>
                  <a:cubicBezTo>
                    <a:pt x="6439" y="431"/>
                    <a:pt x="6015" y="139"/>
                    <a:pt x="5372" y="139"/>
                  </a:cubicBezTo>
                  <a:cubicBezTo>
                    <a:pt x="5274" y="139"/>
                    <a:pt x="5170" y="146"/>
                    <a:pt x="5061" y="161"/>
                  </a:cubicBezTo>
                  <a:cubicBezTo>
                    <a:pt x="3641" y="369"/>
                    <a:pt x="3245" y="1295"/>
                    <a:pt x="3198" y="1848"/>
                  </a:cubicBezTo>
                  <a:lnTo>
                    <a:pt x="3198" y="1848"/>
                  </a:lnTo>
                  <a:cubicBezTo>
                    <a:pt x="3026" y="1791"/>
                    <a:pt x="2868" y="1765"/>
                    <a:pt x="2721" y="1765"/>
                  </a:cubicBezTo>
                  <a:cubicBezTo>
                    <a:pt x="1500" y="1765"/>
                    <a:pt x="1116" y="3565"/>
                    <a:pt x="1315" y="4406"/>
                  </a:cubicBezTo>
                  <a:lnTo>
                    <a:pt x="1315" y="4406"/>
                  </a:lnTo>
                  <a:cubicBezTo>
                    <a:pt x="1302" y="4405"/>
                    <a:pt x="1289" y="4405"/>
                    <a:pt x="1277" y="4405"/>
                  </a:cubicBezTo>
                  <a:cubicBezTo>
                    <a:pt x="398" y="4405"/>
                    <a:pt x="1" y="5943"/>
                    <a:pt x="746" y="7294"/>
                  </a:cubicBezTo>
                  <a:cubicBezTo>
                    <a:pt x="999" y="7737"/>
                    <a:pt x="1333" y="7928"/>
                    <a:pt x="1656" y="7974"/>
                  </a:cubicBezTo>
                  <a:lnTo>
                    <a:pt x="1656" y="7974"/>
                  </a:lnTo>
                  <a:cubicBezTo>
                    <a:pt x="1510" y="8874"/>
                    <a:pt x="2036" y="10293"/>
                    <a:pt x="3348" y="10524"/>
                  </a:cubicBezTo>
                  <a:cubicBezTo>
                    <a:pt x="3602" y="10568"/>
                    <a:pt x="3833" y="10588"/>
                    <a:pt x="4042" y="10588"/>
                  </a:cubicBezTo>
                  <a:cubicBezTo>
                    <a:pt x="4424" y="10588"/>
                    <a:pt x="4730" y="10522"/>
                    <a:pt x="4961" y="10422"/>
                  </a:cubicBezTo>
                  <a:lnTo>
                    <a:pt x="4961" y="10422"/>
                  </a:lnTo>
                  <a:cubicBezTo>
                    <a:pt x="5233" y="10792"/>
                    <a:pt x="5791" y="11176"/>
                    <a:pt x="6774" y="11391"/>
                  </a:cubicBezTo>
                  <a:cubicBezTo>
                    <a:pt x="7093" y="11459"/>
                    <a:pt x="7379" y="11489"/>
                    <a:pt x="7633" y="11489"/>
                  </a:cubicBezTo>
                  <a:cubicBezTo>
                    <a:pt x="8701" y="11489"/>
                    <a:pt x="9208" y="10958"/>
                    <a:pt x="9332" y="10450"/>
                  </a:cubicBezTo>
                  <a:lnTo>
                    <a:pt x="9332" y="10450"/>
                  </a:lnTo>
                  <a:cubicBezTo>
                    <a:pt x="9452" y="10486"/>
                    <a:pt x="9589" y="10518"/>
                    <a:pt x="9744" y="10546"/>
                  </a:cubicBezTo>
                  <a:cubicBezTo>
                    <a:pt x="9867" y="10568"/>
                    <a:pt x="9984" y="10578"/>
                    <a:pt x="10095" y="10578"/>
                  </a:cubicBezTo>
                  <a:cubicBezTo>
                    <a:pt x="11417" y="10578"/>
                    <a:pt x="11975" y="9122"/>
                    <a:pt x="11869" y="8297"/>
                  </a:cubicBezTo>
                  <a:lnTo>
                    <a:pt x="11869" y="8297"/>
                  </a:lnTo>
                  <a:cubicBezTo>
                    <a:pt x="12594" y="7972"/>
                    <a:pt x="13405" y="6689"/>
                    <a:pt x="12649" y="5429"/>
                  </a:cubicBezTo>
                  <a:cubicBezTo>
                    <a:pt x="12425" y="5051"/>
                    <a:pt x="12201" y="4831"/>
                    <a:pt x="11998" y="4717"/>
                  </a:cubicBezTo>
                  <a:lnTo>
                    <a:pt x="11998" y="4717"/>
                  </a:lnTo>
                  <a:cubicBezTo>
                    <a:pt x="12226" y="4010"/>
                    <a:pt x="12139" y="2757"/>
                    <a:pt x="11348" y="2134"/>
                  </a:cubicBezTo>
                  <a:cubicBezTo>
                    <a:pt x="10967" y="1819"/>
                    <a:pt x="10608" y="1699"/>
                    <a:pt x="10312" y="1699"/>
                  </a:cubicBezTo>
                  <a:cubicBezTo>
                    <a:pt x="10227" y="1699"/>
                    <a:pt x="10146" y="1709"/>
                    <a:pt x="10072" y="1728"/>
                  </a:cubicBezTo>
                  <a:lnTo>
                    <a:pt x="10072" y="1728"/>
                  </a:lnTo>
                  <a:cubicBezTo>
                    <a:pt x="10116" y="1150"/>
                    <a:pt x="9902" y="449"/>
                    <a:pt x="9007" y="182"/>
                  </a:cubicBezTo>
                  <a:cubicBezTo>
                    <a:pt x="8581" y="55"/>
                    <a:pt x="8227" y="1"/>
                    <a:pt x="793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3" name="Google Shape;5203;p83">
              <a:extLst>
                <a:ext uri="{FF2B5EF4-FFF2-40B4-BE49-F238E27FC236}">
                  <a16:creationId xmlns:a16="http://schemas.microsoft.com/office/drawing/2014/main" id="{121C12FC-237B-8E33-AA83-86CB6C2DD03F}"/>
                </a:ext>
              </a:extLst>
            </p:cNvPr>
            <p:cNvSpPr/>
            <p:nvPr/>
          </p:nvSpPr>
          <p:spPr>
            <a:xfrm>
              <a:off x="2517298" y="2460425"/>
              <a:ext cx="539248" cy="475984"/>
            </a:xfrm>
            <a:custGeom>
              <a:avLst/>
              <a:gdLst/>
              <a:ahLst/>
              <a:cxnLst/>
              <a:rect l="l" t="t" r="r" b="b"/>
              <a:pathLst>
                <a:path w="13118" h="11579" extrusionOk="0">
                  <a:moveTo>
                    <a:pt x="6527" y="933"/>
                  </a:moveTo>
                  <a:lnTo>
                    <a:pt x="6527" y="933"/>
                  </a:lnTo>
                  <a:cubicBezTo>
                    <a:pt x="6700" y="1172"/>
                    <a:pt x="6787" y="1475"/>
                    <a:pt x="6765" y="1800"/>
                  </a:cubicBezTo>
                  <a:cubicBezTo>
                    <a:pt x="6743" y="1822"/>
                    <a:pt x="6722" y="1866"/>
                    <a:pt x="6678" y="1866"/>
                  </a:cubicBezTo>
                  <a:cubicBezTo>
                    <a:pt x="6678" y="1866"/>
                    <a:pt x="6657" y="1844"/>
                    <a:pt x="6635" y="1822"/>
                  </a:cubicBezTo>
                  <a:cubicBezTo>
                    <a:pt x="6483" y="1540"/>
                    <a:pt x="6462" y="1237"/>
                    <a:pt x="6527" y="933"/>
                  </a:cubicBezTo>
                  <a:close/>
                  <a:moveTo>
                    <a:pt x="3058" y="1952"/>
                  </a:moveTo>
                  <a:lnTo>
                    <a:pt x="3144" y="1996"/>
                  </a:lnTo>
                  <a:cubicBezTo>
                    <a:pt x="3296" y="2039"/>
                    <a:pt x="3405" y="2212"/>
                    <a:pt x="3383" y="2386"/>
                  </a:cubicBezTo>
                  <a:cubicBezTo>
                    <a:pt x="3361" y="2473"/>
                    <a:pt x="3340" y="2516"/>
                    <a:pt x="3275" y="2516"/>
                  </a:cubicBezTo>
                  <a:cubicBezTo>
                    <a:pt x="3231" y="2516"/>
                    <a:pt x="3144" y="2451"/>
                    <a:pt x="3079" y="2212"/>
                  </a:cubicBezTo>
                  <a:cubicBezTo>
                    <a:pt x="3058" y="2126"/>
                    <a:pt x="3058" y="2039"/>
                    <a:pt x="3058" y="1952"/>
                  </a:cubicBezTo>
                  <a:close/>
                  <a:moveTo>
                    <a:pt x="9844" y="1822"/>
                  </a:moveTo>
                  <a:lnTo>
                    <a:pt x="9844" y="1822"/>
                  </a:lnTo>
                  <a:cubicBezTo>
                    <a:pt x="9800" y="2277"/>
                    <a:pt x="9605" y="2603"/>
                    <a:pt x="9519" y="2603"/>
                  </a:cubicBezTo>
                  <a:cubicBezTo>
                    <a:pt x="9475" y="2603"/>
                    <a:pt x="9453" y="2581"/>
                    <a:pt x="9432" y="2538"/>
                  </a:cubicBezTo>
                  <a:cubicBezTo>
                    <a:pt x="9388" y="2408"/>
                    <a:pt x="9388" y="2277"/>
                    <a:pt x="9432" y="2169"/>
                  </a:cubicBezTo>
                  <a:cubicBezTo>
                    <a:pt x="9519" y="1996"/>
                    <a:pt x="9670" y="1887"/>
                    <a:pt x="9844" y="1822"/>
                  </a:cubicBezTo>
                  <a:close/>
                  <a:moveTo>
                    <a:pt x="1193" y="4489"/>
                  </a:moveTo>
                  <a:cubicBezTo>
                    <a:pt x="1237" y="4489"/>
                    <a:pt x="1258" y="4489"/>
                    <a:pt x="1302" y="4511"/>
                  </a:cubicBezTo>
                  <a:cubicBezTo>
                    <a:pt x="1779" y="4619"/>
                    <a:pt x="1887" y="4814"/>
                    <a:pt x="1887" y="4857"/>
                  </a:cubicBezTo>
                  <a:cubicBezTo>
                    <a:pt x="1887" y="4922"/>
                    <a:pt x="1822" y="4966"/>
                    <a:pt x="1735" y="4966"/>
                  </a:cubicBezTo>
                  <a:cubicBezTo>
                    <a:pt x="1583" y="4944"/>
                    <a:pt x="1432" y="4879"/>
                    <a:pt x="1345" y="4771"/>
                  </a:cubicBezTo>
                  <a:cubicBezTo>
                    <a:pt x="1258" y="4684"/>
                    <a:pt x="1215" y="4597"/>
                    <a:pt x="1193" y="4489"/>
                  </a:cubicBezTo>
                  <a:close/>
                  <a:moveTo>
                    <a:pt x="11470" y="4706"/>
                  </a:moveTo>
                  <a:cubicBezTo>
                    <a:pt x="11578" y="4706"/>
                    <a:pt x="11665" y="4749"/>
                    <a:pt x="11773" y="4792"/>
                  </a:cubicBezTo>
                  <a:cubicBezTo>
                    <a:pt x="11665" y="5074"/>
                    <a:pt x="11535" y="5269"/>
                    <a:pt x="11383" y="5269"/>
                  </a:cubicBezTo>
                  <a:lnTo>
                    <a:pt x="11318" y="5269"/>
                  </a:lnTo>
                  <a:cubicBezTo>
                    <a:pt x="11210" y="5269"/>
                    <a:pt x="11123" y="5226"/>
                    <a:pt x="11058" y="5161"/>
                  </a:cubicBezTo>
                  <a:cubicBezTo>
                    <a:pt x="11015" y="5074"/>
                    <a:pt x="11015" y="4987"/>
                    <a:pt x="11058" y="4922"/>
                  </a:cubicBezTo>
                  <a:cubicBezTo>
                    <a:pt x="11166" y="4792"/>
                    <a:pt x="11318" y="4706"/>
                    <a:pt x="11470" y="4706"/>
                  </a:cubicBezTo>
                  <a:close/>
                  <a:moveTo>
                    <a:pt x="2151" y="7306"/>
                  </a:moveTo>
                  <a:cubicBezTo>
                    <a:pt x="2164" y="7306"/>
                    <a:pt x="2177" y="7306"/>
                    <a:pt x="2191" y="7307"/>
                  </a:cubicBezTo>
                  <a:cubicBezTo>
                    <a:pt x="2407" y="7307"/>
                    <a:pt x="2537" y="7372"/>
                    <a:pt x="2537" y="7481"/>
                  </a:cubicBezTo>
                  <a:cubicBezTo>
                    <a:pt x="2516" y="7676"/>
                    <a:pt x="2125" y="7979"/>
                    <a:pt x="1648" y="7979"/>
                  </a:cubicBezTo>
                  <a:lnTo>
                    <a:pt x="1518" y="7979"/>
                  </a:lnTo>
                  <a:cubicBezTo>
                    <a:pt x="1602" y="7563"/>
                    <a:pt x="1825" y="7306"/>
                    <a:pt x="2151" y="7306"/>
                  </a:cubicBezTo>
                  <a:close/>
                  <a:moveTo>
                    <a:pt x="10928" y="7611"/>
                  </a:moveTo>
                  <a:cubicBezTo>
                    <a:pt x="11145" y="7654"/>
                    <a:pt x="11318" y="7741"/>
                    <a:pt x="11470" y="7914"/>
                  </a:cubicBezTo>
                  <a:cubicBezTo>
                    <a:pt x="11578" y="8023"/>
                    <a:pt x="11622" y="8153"/>
                    <a:pt x="11643" y="8305"/>
                  </a:cubicBezTo>
                  <a:cubicBezTo>
                    <a:pt x="11557" y="8348"/>
                    <a:pt x="11470" y="8370"/>
                    <a:pt x="11383" y="8370"/>
                  </a:cubicBezTo>
                  <a:cubicBezTo>
                    <a:pt x="11253" y="8370"/>
                    <a:pt x="11123" y="8326"/>
                    <a:pt x="11036" y="8218"/>
                  </a:cubicBezTo>
                  <a:cubicBezTo>
                    <a:pt x="10754" y="7871"/>
                    <a:pt x="10798" y="7719"/>
                    <a:pt x="10819" y="7676"/>
                  </a:cubicBezTo>
                  <a:cubicBezTo>
                    <a:pt x="10841" y="7633"/>
                    <a:pt x="10884" y="7611"/>
                    <a:pt x="10928" y="7611"/>
                  </a:cubicBezTo>
                  <a:close/>
                  <a:moveTo>
                    <a:pt x="4922" y="9540"/>
                  </a:moveTo>
                  <a:cubicBezTo>
                    <a:pt x="4966" y="9540"/>
                    <a:pt x="5009" y="9540"/>
                    <a:pt x="5031" y="9562"/>
                  </a:cubicBezTo>
                  <a:cubicBezTo>
                    <a:pt x="5182" y="9584"/>
                    <a:pt x="5291" y="9714"/>
                    <a:pt x="5291" y="9844"/>
                  </a:cubicBezTo>
                  <a:cubicBezTo>
                    <a:pt x="5313" y="10061"/>
                    <a:pt x="5117" y="10278"/>
                    <a:pt x="4814" y="10429"/>
                  </a:cubicBezTo>
                  <a:cubicBezTo>
                    <a:pt x="4640" y="10213"/>
                    <a:pt x="4575" y="9952"/>
                    <a:pt x="4662" y="9692"/>
                  </a:cubicBezTo>
                  <a:cubicBezTo>
                    <a:pt x="4705" y="9605"/>
                    <a:pt x="4814" y="9540"/>
                    <a:pt x="4922" y="9540"/>
                  </a:cubicBezTo>
                  <a:close/>
                  <a:moveTo>
                    <a:pt x="8716" y="9627"/>
                  </a:moveTo>
                  <a:cubicBezTo>
                    <a:pt x="8825" y="9627"/>
                    <a:pt x="8933" y="9670"/>
                    <a:pt x="8998" y="9757"/>
                  </a:cubicBezTo>
                  <a:cubicBezTo>
                    <a:pt x="9150" y="9952"/>
                    <a:pt x="9193" y="10191"/>
                    <a:pt x="9150" y="10429"/>
                  </a:cubicBezTo>
                  <a:cubicBezTo>
                    <a:pt x="8586" y="10256"/>
                    <a:pt x="8413" y="10017"/>
                    <a:pt x="8435" y="9844"/>
                  </a:cubicBezTo>
                  <a:cubicBezTo>
                    <a:pt x="8478" y="9714"/>
                    <a:pt x="8586" y="9627"/>
                    <a:pt x="8716" y="9627"/>
                  </a:cubicBezTo>
                  <a:close/>
                  <a:moveTo>
                    <a:pt x="7741" y="109"/>
                  </a:moveTo>
                  <a:cubicBezTo>
                    <a:pt x="8109" y="109"/>
                    <a:pt x="8456" y="174"/>
                    <a:pt x="8803" y="283"/>
                  </a:cubicBezTo>
                  <a:cubicBezTo>
                    <a:pt x="9475" y="456"/>
                    <a:pt x="9930" y="1085"/>
                    <a:pt x="9844" y="1757"/>
                  </a:cubicBezTo>
                  <a:cubicBezTo>
                    <a:pt x="9627" y="1822"/>
                    <a:pt x="9453" y="1952"/>
                    <a:pt x="9345" y="2147"/>
                  </a:cubicBezTo>
                  <a:cubicBezTo>
                    <a:pt x="9280" y="2277"/>
                    <a:pt x="9280" y="2451"/>
                    <a:pt x="9345" y="2581"/>
                  </a:cubicBezTo>
                  <a:cubicBezTo>
                    <a:pt x="9388" y="2668"/>
                    <a:pt x="9453" y="2689"/>
                    <a:pt x="9497" y="2689"/>
                  </a:cubicBezTo>
                  <a:cubicBezTo>
                    <a:pt x="9692" y="2689"/>
                    <a:pt x="9887" y="2277"/>
                    <a:pt x="9930" y="1822"/>
                  </a:cubicBezTo>
                  <a:cubicBezTo>
                    <a:pt x="9996" y="1822"/>
                    <a:pt x="10061" y="1800"/>
                    <a:pt x="10126" y="1800"/>
                  </a:cubicBezTo>
                  <a:cubicBezTo>
                    <a:pt x="10516" y="1822"/>
                    <a:pt x="10863" y="1974"/>
                    <a:pt x="11145" y="2234"/>
                  </a:cubicBezTo>
                  <a:cubicBezTo>
                    <a:pt x="11817" y="2884"/>
                    <a:pt x="12055" y="3838"/>
                    <a:pt x="11795" y="4727"/>
                  </a:cubicBezTo>
                  <a:cubicBezTo>
                    <a:pt x="11687" y="4684"/>
                    <a:pt x="11578" y="4662"/>
                    <a:pt x="11470" y="4662"/>
                  </a:cubicBezTo>
                  <a:cubicBezTo>
                    <a:pt x="11453" y="4660"/>
                    <a:pt x="11436" y="4660"/>
                    <a:pt x="11420" y="4660"/>
                  </a:cubicBezTo>
                  <a:cubicBezTo>
                    <a:pt x="11242" y="4660"/>
                    <a:pt x="11072" y="4762"/>
                    <a:pt x="10993" y="4901"/>
                  </a:cubicBezTo>
                  <a:cubicBezTo>
                    <a:pt x="10928" y="4987"/>
                    <a:pt x="10928" y="5118"/>
                    <a:pt x="10971" y="5204"/>
                  </a:cubicBezTo>
                  <a:cubicBezTo>
                    <a:pt x="11047" y="5299"/>
                    <a:pt x="11155" y="5360"/>
                    <a:pt x="11268" y="5360"/>
                  </a:cubicBezTo>
                  <a:cubicBezTo>
                    <a:pt x="11284" y="5360"/>
                    <a:pt x="11301" y="5359"/>
                    <a:pt x="11318" y="5356"/>
                  </a:cubicBezTo>
                  <a:lnTo>
                    <a:pt x="11383" y="5356"/>
                  </a:lnTo>
                  <a:cubicBezTo>
                    <a:pt x="11557" y="5356"/>
                    <a:pt x="11730" y="5161"/>
                    <a:pt x="11838" y="4857"/>
                  </a:cubicBezTo>
                  <a:cubicBezTo>
                    <a:pt x="12077" y="5031"/>
                    <a:pt x="12294" y="5248"/>
                    <a:pt x="12424" y="5530"/>
                  </a:cubicBezTo>
                  <a:cubicBezTo>
                    <a:pt x="12727" y="6006"/>
                    <a:pt x="12814" y="6592"/>
                    <a:pt x="12641" y="7156"/>
                  </a:cubicBezTo>
                  <a:cubicBezTo>
                    <a:pt x="12489" y="7633"/>
                    <a:pt x="12164" y="8044"/>
                    <a:pt x="11708" y="8305"/>
                  </a:cubicBezTo>
                  <a:cubicBezTo>
                    <a:pt x="11708" y="8131"/>
                    <a:pt x="11643" y="7979"/>
                    <a:pt x="11535" y="7871"/>
                  </a:cubicBezTo>
                  <a:cubicBezTo>
                    <a:pt x="11361" y="7698"/>
                    <a:pt x="11145" y="7589"/>
                    <a:pt x="10928" y="7546"/>
                  </a:cubicBezTo>
                  <a:cubicBezTo>
                    <a:pt x="10841" y="7546"/>
                    <a:pt x="10754" y="7589"/>
                    <a:pt x="10733" y="7654"/>
                  </a:cubicBezTo>
                  <a:cubicBezTo>
                    <a:pt x="10668" y="7784"/>
                    <a:pt x="10754" y="8023"/>
                    <a:pt x="10971" y="8305"/>
                  </a:cubicBezTo>
                  <a:cubicBezTo>
                    <a:pt x="11058" y="8413"/>
                    <a:pt x="11210" y="8478"/>
                    <a:pt x="11361" y="8478"/>
                  </a:cubicBezTo>
                  <a:cubicBezTo>
                    <a:pt x="11470" y="8478"/>
                    <a:pt x="11557" y="8456"/>
                    <a:pt x="11665" y="8413"/>
                  </a:cubicBezTo>
                  <a:lnTo>
                    <a:pt x="11665" y="8413"/>
                  </a:lnTo>
                  <a:cubicBezTo>
                    <a:pt x="11687" y="9020"/>
                    <a:pt x="11491" y="9584"/>
                    <a:pt x="11123" y="10039"/>
                  </a:cubicBezTo>
                  <a:cubicBezTo>
                    <a:pt x="10819" y="10386"/>
                    <a:pt x="10386" y="10581"/>
                    <a:pt x="9930" y="10581"/>
                  </a:cubicBezTo>
                  <a:cubicBezTo>
                    <a:pt x="9822" y="10581"/>
                    <a:pt x="9692" y="10581"/>
                    <a:pt x="9584" y="10559"/>
                  </a:cubicBezTo>
                  <a:cubicBezTo>
                    <a:pt x="9453" y="10538"/>
                    <a:pt x="9323" y="10494"/>
                    <a:pt x="9215" y="10473"/>
                  </a:cubicBezTo>
                  <a:cubicBezTo>
                    <a:pt x="9280" y="10213"/>
                    <a:pt x="9215" y="9931"/>
                    <a:pt x="9042" y="9714"/>
                  </a:cubicBezTo>
                  <a:cubicBezTo>
                    <a:pt x="8955" y="9627"/>
                    <a:pt x="8846" y="9562"/>
                    <a:pt x="8716" y="9562"/>
                  </a:cubicBezTo>
                  <a:cubicBezTo>
                    <a:pt x="8543" y="9562"/>
                    <a:pt x="8391" y="9670"/>
                    <a:pt x="8348" y="9844"/>
                  </a:cubicBezTo>
                  <a:cubicBezTo>
                    <a:pt x="8348" y="9931"/>
                    <a:pt x="8348" y="10278"/>
                    <a:pt x="9107" y="10516"/>
                  </a:cubicBezTo>
                  <a:cubicBezTo>
                    <a:pt x="8977" y="10993"/>
                    <a:pt x="8478" y="11492"/>
                    <a:pt x="7481" y="11492"/>
                  </a:cubicBezTo>
                  <a:cubicBezTo>
                    <a:pt x="7177" y="11492"/>
                    <a:pt x="6895" y="11448"/>
                    <a:pt x="6613" y="11383"/>
                  </a:cubicBezTo>
                  <a:cubicBezTo>
                    <a:pt x="5594" y="11166"/>
                    <a:pt x="5096" y="10798"/>
                    <a:pt x="4857" y="10494"/>
                  </a:cubicBezTo>
                  <a:cubicBezTo>
                    <a:pt x="5117" y="10386"/>
                    <a:pt x="5291" y="10147"/>
                    <a:pt x="5334" y="9887"/>
                  </a:cubicBezTo>
                  <a:cubicBezTo>
                    <a:pt x="5334" y="9714"/>
                    <a:pt x="5204" y="9562"/>
                    <a:pt x="5031" y="9519"/>
                  </a:cubicBezTo>
                  <a:cubicBezTo>
                    <a:pt x="4986" y="9502"/>
                    <a:pt x="4941" y="9494"/>
                    <a:pt x="4896" y="9494"/>
                  </a:cubicBezTo>
                  <a:cubicBezTo>
                    <a:pt x="4765" y="9494"/>
                    <a:pt x="4640" y="9563"/>
                    <a:pt x="4575" y="9692"/>
                  </a:cubicBezTo>
                  <a:cubicBezTo>
                    <a:pt x="4467" y="9974"/>
                    <a:pt x="4510" y="10278"/>
                    <a:pt x="4705" y="10494"/>
                  </a:cubicBezTo>
                  <a:cubicBezTo>
                    <a:pt x="4409" y="10585"/>
                    <a:pt x="4098" y="10636"/>
                    <a:pt x="3789" y="10636"/>
                  </a:cubicBezTo>
                  <a:cubicBezTo>
                    <a:pt x="3578" y="10636"/>
                    <a:pt x="3369" y="10612"/>
                    <a:pt x="3166" y="10559"/>
                  </a:cubicBezTo>
                  <a:cubicBezTo>
                    <a:pt x="1887" y="10343"/>
                    <a:pt x="1367" y="8977"/>
                    <a:pt x="1475" y="8109"/>
                  </a:cubicBezTo>
                  <a:lnTo>
                    <a:pt x="1605" y="8109"/>
                  </a:lnTo>
                  <a:cubicBezTo>
                    <a:pt x="2104" y="8109"/>
                    <a:pt x="2581" y="7784"/>
                    <a:pt x="2581" y="7524"/>
                  </a:cubicBezTo>
                  <a:cubicBezTo>
                    <a:pt x="2581" y="7437"/>
                    <a:pt x="2537" y="7286"/>
                    <a:pt x="2169" y="7264"/>
                  </a:cubicBezTo>
                  <a:cubicBezTo>
                    <a:pt x="2144" y="7261"/>
                    <a:pt x="2120" y="7260"/>
                    <a:pt x="2096" y="7260"/>
                  </a:cubicBezTo>
                  <a:cubicBezTo>
                    <a:pt x="1746" y="7260"/>
                    <a:pt x="1512" y="7554"/>
                    <a:pt x="1410" y="8001"/>
                  </a:cubicBezTo>
                  <a:cubicBezTo>
                    <a:pt x="1063" y="7914"/>
                    <a:pt x="738" y="7676"/>
                    <a:pt x="586" y="7351"/>
                  </a:cubicBezTo>
                  <a:cubicBezTo>
                    <a:pt x="44" y="6397"/>
                    <a:pt x="131" y="5443"/>
                    <a:pt x="413" y="4944"/>
                  </a:cubicBezTo>
                  <a:cubicBezTo>
                    <a:pt x="543" y="4684"/>
                    <a:pt x="803" y="4532"/>
                    <a:pt x="1085" y="4511"/>
                  </a:cubicBezTo>
                  <a:cubicBezTo>
                    <a:pt x="1106" y="4641"/>
                    <a:pt x="1172" y="4749"/>
                    <a:pt x="1237" y="4857"/>
                  </a:cubicBezTo>
                  <a:cubicBezTo>
                    <a:pt x="1367" y="4987"/>
                    <a:pt x="1518" y="5053"/>
                    <a:pt x="1692" y="5074"/>
                  </a:cubicBezTo>
                  <a:cubicBezTo>
                    <a:pt x="1822" y="5074"/>
                    <a:pt x="1930" y="5009"/>
                    <a:pt x="1930" y="4901"/>
                  </a:cubicBezTo>
                  <a:cubicBezTo>
                    <a:pt x="1952" y="4771"/>
                    <a:pt x="1779" y="4576"/>
                    <a:pt x="1280" y="4467"/>
                  </a:cubicBezTo>
                  <a:cubicBezTo>
                    <a:pt x="1237" y="4445"/>
                    <a:pt x="1193" y="4445"/>
                    <a:pt x="1150" y="4445"/>
                  </a:cubicBezTo>
                  <a:cubicBezTo>
                    <a:pt x="1020" y="3708"/>
                    <a:pt x="1193" y="2950"/>
                    <a:pt x="1605" y="2364"/>
                  </a:cubicBezTo>
                  <a:cubicBezTo>
                    <a:pt x="1826" y="2048"/>
                    <a:pt x="2185" y="1882"/>
                    <a:pt x="2548" y="1882"/>
                  </a:cubicBezTo>
                  <a:cubicBezTo>
                    <a:pt x="2684" y="1882"/>
                    <a:pt x="2820" y="1905"/>
                    <a:pt x="2949" y="1952"/>
                  </a:cubicBezTo>
                  <a:cubicBezTo>
                    <a:pt x="2949" y="2061"/>
                    <a:pt x="2949" y="2147"/>
                    <a:pt x="2971" y="2256"/>
                  </a:cubicBezTo>
                  <a:cubicBezTo>
                    <a:pt x="3058" y="2559"/>
                    <a:pt x="3166" y="2624"/>
                    <a:pt x="3253" y="2624"/>
                  </a:cubicBezTo>
                  <a:cubicBezTo>
                    <a:pt x="3318" y="2624"/>
                    <a:pt x="3405" y="2559"/>
                    <a:pt x="3426" y="2429"/>
                  </a:cubicBezTo>
                  <a:cubicBezTo>
                    <a:pt x="3470" y="2212"/>
                    <a:pt x="3361" y="2017"/>
                    <a:pt x="3166" y="1931"/>
                  </a:cubicBezTo>
                  <a:lnTo>
                    <a:pt x="3058" y="1909"/>
                  </a:lnTo>
                  <a:cubicBezTo>
                    <a:pt x="3144" y="868"/>
                    <a:pt x="4055" y="391"/>
                    <a:pt x="4879" y="283"/>
                  </a:cubicBezTo>
                  <a:cubicBezTo>
                    <a:pt x="4966" y="261"/>
                    <a:pt x="5074" y="261"/>
                    <a:pt x="5182" y="261"/>
                  </a:cubicBezTo>
                  <a:cubicBezTo>
                    <a:pt x="5205" y="260"/>
                    <a:pt x="5228" y="260"/>
                    <a:pt x="5251" y="260"/>
                  </a:cubicBezTo>
                  <a:cubicBezTo>
                    <a:pt x="5724" y="260"/>
                    <a:pt x="6171" y="475"/>
                    <a:pt x="6440" y="868"/>
                  </a:cubicBezTo>
                  <a:cubicBezTo>
                    <a:pt x="6331" y="1193"/>
                    <a:pt x="6375" y="1562"/>
                    <a:pt x="6548" y="1887"/>
                  </a:cubicBezTo>
                  <a:cubicBezTo>
                    <a:pt x="6592" y="1974"/>
                    <a:pt x="6657" y="1974"/>
                    <a:pt x="6700" y="1974"/>
                  </a:cubicBezTo>
                  <a:cubicBezTo>
                    <a:pt x="6765" y="1931"/>
                    <a:pt x="6808" y="1887"/>
                    <a:pt x="6808" y="1844"/>
                  </a:cubicBezTo>
                  <a:cubicBezTo>
                    <a:pt x="6852" y="1475"/>
                    <a:pt x="6765" y="1128"/>
                    <a:pt x="6548" y="847"/>
                  </a:cubicBezTo>
                  <a:cubicBezTo>
                    <a:pt x="6657" y="500"/>
                    <a:pt x="6960" y="109"/>
                    <a:pt x="7741" y="109"/>
                  </a:cubicBezTo>
                  <a:close/>
                  <a:moveTo>
                    <a:pt x="7762" y="1"/>
                  </a:moveTo>
                  <a:cubicBezTo>
                    <a:pt x="6939" y="1"/>
                    <a:pt x="6613" y="456"/>
                    <a:pt x="6505" y="760"/>
                  </a:cubicBezTo>
                  <a:cubicBezTo>
                    <a:pt x="6195" y="367"/>
                    <a:pt x="5746" y="151"/>
                    <a:pt x="5272" y="151"/>
                  </a:cubicBezTo>
                  <a:cubicBezTo>
                    <a:pt x="5250" y="151"/>
                    <a:pt x="5227" y="152"/>
                    <a:pt x="5204" y="153"/>
                  </a:cubicBezTo>
                  <a:cubicBezTo>
                    <a:pt x="5096" y="153"/>
                    <a:pt x="4987" y="153"/>
                    <a:pt x="4879" y="174"/>
                  </a:cubicBezTo>
                  <a:cubicBezTo>
                    <a:pt x="3600" y="348"/>
                    <a:pt x="3079" y="1150"/>
                    <a:pt x="2993" y="1844"/>
                  </a:cubicBezTo>
                  <a:cubicBezTo>
                    <a:pt x="2856" y="1792"/>
                    <a:pt x="2715" y="1768"/>
                    <a:pt x="2577" y="1768"/>
                  </a:cubicBezTo>
                  <a:cubicBezTo>
                    <a:pt x="2192" y="1768"/>
                    <a:pt x="1823" y="1958"/>
                    <a:pt x="1583" y="2277"/>
                  </a:cubicBezTo>
                  <a:cubicBezTo>
                    <a:pt x="1150" y="2884"/>
                    <a:pt x="976" y="3665"/>
                    <a:pt x="1085" y="4402"/>
                  </a:cubicBezTo>
                  <a:cubicBezTo>
                    <a:pt x="781" y="4424"/>
                    <a:pt x="521" y="4597"/>
                    <a:pt x="369" y="4879"/>
                  </a:cubicBezTo>
                  <a:cubicBezTo>
                    <a:pt x="87" y="5399"/>
                    <a:pt x="1" y="6397"/>
                    <a:pt x="543" y="7351"/>
                  </a:cubicBezTo>
                  <a:cubicBezTo>
                    <a:pt x="716" y="7719"/>
                    <a:pt x="1041" y="7958"/>
                    <a:pt x="1432" y="8044"/>
                  </a:cubicBezTo>
                  <a:cubicBezTo>
                    <a:pt x="1302" y="8955"/>
                    <a:pt x="1844" y="10364"/>
                    <a:pt x="3166" y="10603"/>
                  </a:cubicBezTo>
                  <a:cubicBezTo>
                    <a:pt x="3380" y="10654"/>
                    <a:pt x="3597" y="10678"/>
                    <a:pt x="3814" y="10678"/>
                  </a:cubicBezTo>
                  <a:cubicBezTo>
                    <a:pt x="4146" y="10678"/>
                    <a:pt x="4477" y="10621"/>
                    <a:pt x="4792" y="10516"/>
                  </a:cubicBezTo>
                  <a:cubicBezTo>
                    <a:pt x="5031" y="10841"/>
                    <a:pt x="5529" y="11253"/>
                    <a:pt x="6592" y="11470"/>
                  </a:cubicBezTo>
                  <a:cubicBezTo>
                    <a:pt x="6874" y="11535"/>
                    <a:pt x="7177" y="11578"/>
                    <a:pt x="7481" y="11578"/>
                  </a:cubicBezTo>
                  <a:cubicBezTo>
                    <a:pt x="8543" y="11578"/>
                    <a:pt x="9063" y="11036"/>
                    <a:pt x="9193" y="10538"/>
                  </a:cubicBezTo>
                  <a:cubicBezTo>
                    <a:pt x="9302" y="10581"/>
                    <a:pt x="9432" y="10603"/>
                    <a:pt x="9562" y="10624"/>
                  </a:cubicBezTo>
                  <a:cubicBezTo>
                    <a:pt x="9692" y="10646"/>
                    <a:pt x="9822" y="10646"/>
                    <a:pt x="9930" y="10668"/>
                  </a:cubicBezTo>
                  <a:cubicBezTo>
                    <a:pt x="10407" y="10668"/>
                    <a:pt x="10863" y="10451"/>
                    <a:pt x="11166" y="10082"/>
                  </a:cubicBezTo>
                  <a:cubicBezTo>
                    <a:pt x="11578" y="9605"/>
                    <a:pt x="11773" y="8998"/>
                    <a:pt x="11752" y="8370"/>
                  </a:cubicBezTo>
                  <a:cubicBezTo>
                    <a:pt x="12771" y="7784"/>
                    <a:pt x="13118" y="6483"/>
                    <a:pt x="12510" y="5464"/>
                  </a:cubicBezTo>
                  <a:cubicBezTo>
                    <a:pt x="12359" y="5183"/>
                    <a:pt x="12142" y="4922"/>
                    <a:pt x="11882" y="4749"/>
                  </a:cubicBezTo>
                  <a:cubicBezTo>
                    <a:pt x="12077" y="4055"/>
                    <a:pt x="12012" y="2798"/>
                    <a:pt x="11210" y="2147"/>
                  </a:cubicBezTo>
                  <a:cubicBezTo>
                    <a:pt x="10906" y="1887"/>
                    <a:pt x="10538" y="1735"/>
                    <a:pt x="10147" y="1714"/>
                  </a:cubicBezTo>
                  <a:cubicBezTo>
                    <a:pt x="10082" y="1714"/>
                    <a:pt x="10017" y="1714"/>
                    <a:pt x="9952" y="1735"/>
                  </a:cubicBezTo>
                  <a:cubicBezTo>
                    <a:pt x="10017" y="1020"/>
                    <a:pt x="9540" y="370"/>
                    <a:pt x="8846" y="196"/>
                  </a:cubicBezTo>
                  <a:cubicBezTo>
                    <a:pt x="8500" y="88"/>
                    <a:pt x="8131" y="23"/>
                    <a:pt x="77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4" name="Google Shape;5204;p83">
              <a:extLst>
                <a:ext uri="{FF2B5EF4-FFF2-40B4-BE49-F238E27FC236}">
                  <a16:creationId xmlns:a16="http://schemas.microsoft.com/office/drawing/2014/main" id="{526A5B5C-6B17-D54F-10DA-F497C5981447}"/>
                </a:ext>
              </a:extLst>
            </p:cNvPr>
            <p:cNvSpPr/>
            <p:nvPr/>
          </p:nvSpPr>
          <p:spPr>
            <a:xfrm>
              <a:off x="2604651" y="2541488"/>
              <a:ext cx="361006" cy="317473"/>
            </a:xfrm>
            <a:custGeom>
              <a:avLst/>
              <a:gdLst/>
              <a:ahLst/>
              <a:cxnLst/>
              <a:rect l="l" t="t" r="r" b="b"/>
              <a:pathLst>
                <a:path w="8782" h="7723" extrusionOk="0">
                  <a:moveTo>
                    <a:pt x="4532" y="652"/>
                  </a:moveTo>
                  <a:cubicBezTo>
                    <a:pt x="4640" y="804"/>
                    <a:pt x="4683" y="999"/>
                    <a:pt x="4662" y="1194"/>
                  </a:cubicBezTo>
                  <a:cubicBezTo>
                    <a:pt x="4662" y="1194"/>
                    <a:pt x="4640" y="1216"/>
                    <a:pt x="4640" y="1216"/>
                  </a:cubicBezTo>
                  <a:cubicBezTo>
                    <a:pt x="4640" y="1216"/>
                    <a:pt x="4618" y="1216"/>
                    <a:pt x="4597" y="1194"/>
                  </a:cubicBezTo>
                  <a:cubicBezTo>
                    <a:pt x="4510" y="1043"/>
                    <a:pt x="4488" y="847"/>
                    <a:pt x="4532" y="652"/>
                  </a:cubicBezTo>
                  <a:close/>
                  <a:moveTo>
                    <a:pt x="6743" y="1238"/>
                  </a:moveTo>
                  <a:lnTo>
                    <a:pt x="6743" y="1238"/>
                  </a:lnTo>
                  <a:cubicBezTo>
                    <a:pt x="6702" y="1526"/>
                    <a:pt x="6583" y="1716"/>
                    <a:pt x="6534" y="1716"/>
                  </a:cubicBezTo>
                  <a:cubicBezTo>
                    <a:pt x="6531" y="1716"/>
                    <a:pt x="6529" y="1716"/>
                    <a:pt x="6526" y="1715"/>
                  </a:cubicBezTo>
                  <a:cubicBezTo>
                    <a:pt x="6505" y="1715"/>
                    <a:pt x="6483" y="1671"/>
                    <a:pt x="6483" y="1671"/>
                  </a:cubicBezTo>
                  <a:cubicBezTo>
                    <a:pt x="6461" y="1606"/>
                    <a:pt x="6461" y="1520"/>
                    <a:pt x="6483" y="1433"/>
                  </a:cubicBezTo>
                  <a:cubicBezTo>
                    <a:pt x="6548" y="1346"/>
                    <a:pt x="6635" y="1259"/>
                    <a:pt x="6743" y="1238"/>
                  </a:cubicBezTo>
                  <a:close/>
                  <a:moveTo>
                    <a:pt x="2147" y="1585"/>
                  </a:moveTo>
                  <a:cubicBezTo>
                    <a:pt x="2190" y="1650"/>
                    <a:pt x="2212" y="1736"/>
                    <a:pt x="2212" y="1823"/>
                  </a:cubicBezTo>
                  <a:cubicBezTo>
                    <a:pt x="2190" y="1780"/>
                    <a:pt x="2169" y="1715"/>
                    <a:pt x="2147" y="1671"/>
                  </a:cubicBezTo>
                  <a:cubicBezTo>
                    <a:pt x="2147" y="1636"/>
                    <a:pt x="2147" y="1615"/>
                    <a:pt x="2147" y="1585"/>
                  </a:cubicBezTo>
                  <a:close/>
                  <a:moveTo>
                    <a:pt x="987" y="3151"/>
                  </a:moveTo>
                  <a:cubicBezTo>
                    <a:pt x="1036" y="3151"/>
                    <a:pt x="1084" y="3156"/>
                    <a:pt x="1128" y="3167"/>
                  </a:cubicBezTo>
                  <a:cubicBezTo>
                    <a:pt x="1366" y="3232"/>
                    <a:pt x="1431" y="3297"/>
                    <a:pt x="1431" y="3341"/>
                  </a:cubicBezTo>
                  <a:cubicBezTo>
                    <a:pt x="1431" y="3362"/>
                    <a:pt x="1366" y="3406"/>
                    <a:pt x="1258" y="3406"/>
                  </a:cubicBezTo>
                  <a:cubicBezTo>
                    <a:pt x="1128" y="3406"/>
                    <a:pt x="1019" y="3341"/>
                    <a:pt x="911" y="3276"/>
                  </a:cubicBezTo>
                  <a:cubicBezTo>
                    <a:pt x="893" y="3239"/>
                    <a:pt x="874" y="3202"/>
                    <a:pt x="856" y="3165"/>
                  </a:cubicBezTo>
                  <a:lnTo>
                    <a:pt x="856" y="3165"/>
                  </a:lnTo>
                  <a:cubicBezTo>
                    <a:pt x="897" y="3156"/>
                    <a:pt x="942" y="3151"/>
                    <a:pt x="987" y="3151"/>
                  </a:cubicBezTo>
                  <a:close/>
                  <a:moveTo>
                    <a:pt x="7697" y="3146"/>
                  </a:moveTo>
                  <a:cubicBezTo>
                    <a:pt x="7805" y="3167"/>
                    <a:pt x="7936" y="3211"/>
                    <a:pt x="8022" y="3297"/>
                  </a:cubicBezTo>
                  <a:cubicBezTo>
                    <a:pt x="7957" y="3384"/>
                    <a:pt x="7827" y="3427"/>
                    <a:pt x="7719" y="3427"/>
                  </a:cubicBezTo>
                  <a:cubicBezTo>
                    <a:pt x="7610" y="3427"/>
                    <a:pt x="7524" y="3406"/>
                    <a:pt x="7502" y="3341"/>
                  </a:cubicBezTo>
                  <a:cubicBezTo>
                    <a:pt x="7480" y="3319"/>
                    <a:pt x="7480" y="3276"/>
                    <a:pt x="7502" y="3254"/>
                  </a:cubicBezTo>
                  <a:cubicBezTo>
                    <a:pt x="7545" y="3189"/>
                    <a:pt x="7610" y="3146"/>
                    <a:pt x="7697" y="3146"/>
                  </a:cubicBezTo>
                  <a:close/>
                  <a:moveTo>
                    <a:pt x="1496" y="5140"/>
                  </a:moveTo>
                  <a:cubicBezTo>
                    <a:pt x="1561" y="5140"/>
                    <a:pt x="1627" y="5162"/>
                    <a:pt x="1692" y="5184"/>
                  </a:cubicBezTo>
                  <a:cubicBezTo>
                    <a:pt x="1583" y="5227"/>
                    <a:pt x="1475" y="5249"/>
                    <a:pt x="1388" y="5249"/>
                  </a:cubicBezTo>
                  <a:lnTo>
                    <a:pt x="1236" y="5249"/>
                  </a:lnTo>
                  <a:cubicBezTo>
                    <a:pt x="1301" y="5162"/>
                    <a:pt x="1388" y="5140"/>
                    <a:pt x="1496" y="5140"/>
                  </a:cubicBezTo>
                  <a:close/>
                  <a:moveTo>
                    <a:pt x="7524" y="5140"/>
                  </a:moveTo>
                  <a:cubicBezTo>
                    <a:pt x="7654" y="5140"/>
                    <a:pt x="7762" y="5205"/>
                    <a:pt x="7849" y="5314"/>
                  </a:cubicBezTo>
                  <a:cubicBezTo>
                    <a:pt x="7914" y="5357"/>
                    <a:pt x="7936" y="5444"/>
                    <a:pt x="7957" y="5509"/>
                  </a:cubicBezTo>
                  <a:cubicBezTo>
                    <a:pt x="7892" y="5509"/>
                    <a:pt x="7827" y="5487"/>
                    <a:pt x="7762" y="5444"/>
                  </a:cubicBezTo>
                  <a:cubicBezTo>
                    <a:pt x="7524" y="5270"/>
                    <a:pt x="7502" y="5140"/>
                    <a:pt x="7502" y="5140"/>
                  </a:cubicBezTo>
                  <a:close/>
                  <a:moveTo>
                    <a:pt x="5984" y="6441"/>
                  </a:moveTo>
                  <a:cubicBezTo>
                    <a:pt x="6049" y="6463"/>
                    <a:pt x="6114" y="6484"/>
                    <a:pt x="6158" y="6549"/>
                  </a:cubicBezTo>
                  <a:cubicBezTo>
                    <a:pt x="6201" y="6571"/>
                    <a:pt x="6223" y="6614"/>
                    <a:pt x="6244" y="6680"/>
                  </a:cubicBezTo>
                  <a:cubicBezTo>
                    <a:pt x="6006" y="6571"/>
                    <a:pt x="5941" y="6441"/>
                    <a:pt x="5941" y="6441"/>
                  </a:cubicBezTo>
                  <a:close/>
                  <a:moveTo>
                    <a:pt x="3448" y="6398"/>
                  </a:moveTo>
                  <a:cubicBezTo>
                    <a:pt x="3469" y="6398"/>
                    <a:pt x="3491" y="6398"/>
                    <a:pt x="3513" y="6419"/>
                  </a:cubicBezTo>
                  <a:cubicBezTo>
                    <a:pt x="3643" y="6441"/>
                    <a:pt x="3708" y="6549"/>
                    <a:pt x="3730" y="6658"/>
                  </a:cubicBezTo>
                  <a:cubicBezTo>
                    <a:pt x="3708" y="6788"/>
                    <a:pt x="3599" y="6961"/>
                    <a:pt x="3318" y="7048"/>
                  </a:cubicBezTo>
                  <a:cubicBezTo>
                    <a:pt x="3188" y="6918"/>
                    <a:pt x="3144" y="6723"/>
                    <a:pt x="3209" y="6571"/>
                  </a:cubicBezTo>
                  <a:cubicBezTo>
                    <a:pt x="3253" y="6463"/>
                    <a:pt x="3339" y="6398"/>
                    <a:pt x="3448" y="6398"/>
                  </a:cubicBezTo>
                  <a:close/>
                  <a:moveTo>
                    <a:pt x="5356" y="67"/>
                  </a:moveTo>
                  <a:cubicBezTo>
                    <a:pt x="5594" y="67"/>
                    <a:pt x="5833" y="110"/>
                    <a:pt x="6049" y="175"/>
                  </a:cubicBezTo>
                  <a:cubicBezTo>
                    <a:pt x="6505" y="284"/>
                    <a:pt x="6786" y="696"/>
                    <a:pt x="6743" y="1151"/>
                  </a:cubicBezTo>
                  <a:cubicBezTo>
                    <a:pt x="6591" y="1173"/>
                    <a:pt x="6483" y="1281"/>
                    <a:pt x="6418" y="1411"/>
                  </a:cubicBezTo>
                  <a:cubicBezTo>
                    <a:pt x="6375" y="1520"/>
                    <a:pt x="6375" y="1628"/>
                    <a:pt x="6418" y="1715"/>
                  </a:cubicBezTo>
                  <a:cubicBezTo>
                    <a:pt x="6440" y="1780"/>
                    <a:pt x="6483" y="1801"/>
                    <a:pt x="6526" y="1801"/>
                  </a:cubicBezTo>
                  <a:cubicBezTo>
                    <a:pt x="6656" y="1801"/>
                    <a:pt x="6786" y="1520"/>
                    <a:pt x="6830" y="1216"/>
                  </a:cubicBezTo>
                  <a:lnTo>
                    <a:pt x="6938" y="1216"/>
                  </a:lnTo>
                  <a:cubicBezTo>
                    <a:pt x="7198" y="1238"/>
                    <a:pt x="7437" y="1324"/>
                    <a:pt x="7632" y="1498"/>
                  </a:cubicBezTo>
                  <a:cubicBezTo>
                    <a:pt x="8174" y="1931"/>
                    <a:pt x="8326" y="2820"/>
                    <a:pt x="8066" y="3232"/>
                  </a:cubicBezTo>
                  <a:cubicBezTo>
                    <a:pt x="7979" y="3146"/>
                    <a:pt x="7827" y="3081"/>
                    <a:pt x="7697" y="3081"/>
                  </a:cubicBezTo>
                  <a:cubicBezTo>
                    <a:pt x="7683" y="3078"/>
                    <a:pt x="7669" y="3076"/>
                    <a:pt x="7654" y="3076"/>
                  </a:cubicBezTo>
                  <a:cubicBezTo>
                    <a:pt x="7561" y="3076"/>
                    <a:pt x="7472" y="3135"/>
                    <a:pt x="7415" y="3211"/>
                  </a:cubicBezTo>
                  <a:cubicBezTo>
                    <a:pt x="7394" y="3276"/>
                    <a:pt x="7394" y="3341"/>
                    <a:pt x="7415" y="3384"/>
                  </a:cubicBezTo>
                  <a:cubicBezTo>
                    <a:pt x="7437" y="3427"/>
                    <a:pt x="7524" y="3514"/>
                    <a:pt x="7719" y="3514"/>
                  </a:cubicBezTo>
                  <a:cubicBezTo>
                    <a:pt x="7871" y="3514"/>
                    <a:pt x="8001" y="3449"/>
                    <a:pt x="8087" y="3341"/>
                  </a:cubicBezTo>
                  <a:cubicBezTo>
                    <a:pt x="8196" y="3449"/>
                    <a:pt x="8304" y="3579"/>
                    <a:pt x="8369" y="3709"/>
                  </a:cubicBezTo>
                  <a:cubicBezTo>
                    <a:pt x="8651" y="4121"/>
                    <a:pt x="8694" y="4642"/>
                    <a:pt x="8499" y="5075"/>
                  </a:cubicBezTo>
                  <a:cubicBezTo>
                    <a:pt x="8413" y="5292"/>
                    <a:pt x="8261" y="5444"/>
                    <a:pt x="8044" y="5509"/>
                  </a:cubicBezTo>
                  <a:cubicBezTo>
                    <a:pt x="8022" y="5422"/>
                    <a:pt x="7957" y="5335"/>
                    <a:pt x="7892" y="5249"/>
                  </a:cubicBezTo>
                  <a:cubicBezTo>
                    <a:pt x="7805" y="5140"/>
                    <a:pt x="7675" y="5075"/>
                    <a:pt x="7524" y="5053"/>
                  </a:cubicBezTo>
                  <a:cubicBezTo>
                    <a:pt x="7480" y="5053"/>
                    <a:pt x="7437" y="5075"/>
                    <a:pt x="7437" y="5119"/>
                  </a:cubicBezTo>
                  <a:cubicBezTo>
                    <a:pt x="7394" y="5205"/>
                    <a:pt x="7502" y="5357"/>
                    <a:pt x="7719" y="5509"/>
                  </a:cubicBezTo>
                  <a:cubicBezTo>
                    <a:pt x="7772" y="5562"/>
                    <a:pt x="7855" y="5601"/>
                    <a:pt x="7931" y="5601"/>
                  </a:cubicBezTo>
                  <a:cubicBezTo>
                    <a:pt x="7948" y="5601"/>
                    <a:pt x="7964" y="5599"/>
                    <a:pt x="7979" y="5595"/>
                  </a:cubicBezTo>
                  <a:lnTo>
                    <a:pt x="7979" y="5595"/>
                  </a:lnTo>
                  <a:cubicBezTo>
                    <a:pt x="8066" y="5921"/>
                    <a:pt x="7979" y="6268"/>
                    <a:pt x="7805" y="6549"/>
                  </a:cubicBezTo>
                  <a:cubicBezTo>
                    <a:pt x="7621" y="6768"/>
                    <a:pt x="7345" y="6882"/>
                    <a:pt x="7068" y="6882"/>
                  </a:cubicBezTo>
                  <a:cubicBezTo>
                    <a:pt x="6988" y="6882"/>
                    <a:pt x="6908" y="6872"/>
                    <a:pt x="6830" y="6853"/>
                  </a:cubicBezTo>
                  <a:cubicBezTo>
                    <a:pt x="6656" y="6810"/>
                    <a:pt x="6505" y="6766"/>
                    <a:pt x="6331" y="6723"/>
                  </a:cubicBezTo>
                  <a:cubicBezTo>
                    <a:pt x="6310" y="6528"/>
                    <a:pt x="6158" y="6398"/>
                    <a:pt x="5984" y="6376"/>
                  </a:cubicBezTo>
                  <a:cubicBezTo>
                    <a:pt x="5972" y="6372"/>
                    <a:pt x="5961" y="6370"/>
                    <a:pt x="5951" y="6370"/>
                  </a:cubicBezTo>
                  <a:cubicBezTo>
                    <a:pt x="5905" y="6370"/>
                    <a:pt x="5876" y="6406"/>
                    <a:pt x="5876" y="6441"/>
                  </a:cubicBezTo>
                  <a:cubicBezTo>
                    <a:pt x="5854" y="6549"/>
                    <a:pt x="5984" y="6680"/>
                    <a:pt x="6244" y="6788"/>
                  </a:cubicBezTo>
                  <a:cubicBezTo>
                    <a:pt x="6244" y="6940"/>
                    <a:pt x="6179" y="7113"/>
                    <a:pt x="6049" y="7222"/>
                  </a:cubicBezTo>
                  <a:cubicBezTo>
                    <a:pt x="5767" y="7483"/>
                    <a:pt x="5411" y="7614"/>
                    <a:pt x="5049" y="7614"/>
                  </a:cubicBezTo>
                  <a:cubicBezTo>
                    <a:pt x="5021" y="7614"/>
                    <a:pt x="4993" y="7613"/>
                    <a:pt x="4965" y="7612"/>
                  </a:cubicBezTo>
                  <a:cubicBezTo>
                    <a:pt x="4749" y="7612"/>
                    <a:pt x="4553" y="7590"/>
                    <a:pt x="4337" y="7547"/>
                  </a:cubicBezTo>
                  <a:cubicBezTo>
                    <a:pt x="3990" y="7482"/>
                    <a:pt x="3643" y="7330"/>
                    <a:pt x="3383" y="7113"/>
                  </a:cubicBezTo>
                  <a:cubicBezTo>
                    <a:pt x="3686" y="7005"/>
                    <a:pt x="3795" y="6810"/>
                    <a:pt x="3816" y="6636"/>
                  </a:cubicBezTo>
                  <a:cubicBezTo>
                    <a:pt x="3816" y="6422"/>
                    <a:pt x="3640" y="6295"/>
                    <a:pt x="3463" y="6295"/>
                  </a:cubicBezTo>
                  <a:cubicBezTo>
                    <a:pt x="3336" y="6295"/>
                    <a:pt x="3208" y="6361"/>
                    <a:pt x="3144" y="6506"/>
                  </a:cubicBezTo>
                  <a:cubicBezTo>
                    <a:pt x="3079" y="6680"/>
                    <a:pt x="3122" y="6896"/>
                    <a:pt x="3253" y="7026"/>
                  </a:cubicBezTo>
                  <a:cubicBezTo>
                    <a:pt x="3136" y="7046"/>
                    <a:pt x="3019" y="7057"/>
                    <a:pt x="2902" y="7057"/>
                  </a:cubicBezTo>
                  <a:cubicBezTo>
                    <a:pt x="2758" y="7057"/>
                    <a:pt x="2615" y="7041"/>
                    <a:pt x="2472" y="7005"/>
                  </a:cubicBezTo>
                  <a:cubicBezTo>
                    <a:pt x="1952" y="6918"/>
                    <a:pt x="1496" y="6549"/>
                    <a:pt x="1280" y="6051"/>
                  </a:cubicBezTo>
                  <a:cubicBezTo>
                    <a:pt x="1150" y="5812"/>
                    <a:pt x="1106" y="5530"/>
                    <a:pt x="1193" y="5270"/>
                  </a:cubicBezTo>
                  <a:lnTo>
                    <a:pt x="1193" y="5270"/>
                  </a:lnTo>
                  <a:cubicBezTo>
                    <a:pt x="1258" y="5292"/>
                    <a:pt x="1345" y="5292"/>
                    <a:pt x="1410" y="5292"/>
                  </a:cubicBezTo>
                  <a:cubicBezTo>
                    <a:pt x="1583" y="5292"/>
                    <a:pt x="1778" y="5227"/>
                    <a:pt x="1778" y="5162"/>
                  </a:cubicBezTo>
                  <a:cubicBezTo>
                    <a:pt x="1778" y="5097"/>
                    <a:pt x="1692" y="5032"/>
                    <a:pt x="1518" y="5032"/>
                  </a:cubicBezTo>
                  <a:cubicBezTo>
                    <a:pt x="1388" y="5032"/>
                    <a:pt x="1236" y="5075"/>
                    <a:pt x="1171" y="5184"/>
                  </a:cubicBezTo>
                  <a:cubicBezTo>
                    <a:pt x="824" y="5119"/>
                    <a:pt x="521" y="4902"/>
                    <a:pt x="347" y="4598"/>
                  </a:cubicBezTo>
                  <a:cubicBezTo>
                    <a:pt x="152" y="4295"/>
                    <a:pt x="109" y="3904"/>
                    <a:pt x="239" y="3579"/>
                  </a:cubicBezTo>
                  <a:cubicBezTo>
                    <a:pt x="347" y="3362"/>
                    <a:pt x="542" y="3211"/>
                    <a:pt x="781" y="3146"/>
                  </a:cubicBezTo>
                  <a:cubicBezTo>
                    <a:pt x="803" y="3211"/>
                    <a:pt x="846" y="3254"/>
                    <a:pt x="889" y="3297"/>
                  </a:cubicBezTo>
                  <a:cubicBezTo>
                    <a:pt x="998" y="3406"/>
                    <a:pt x="1128" y="3471"/>
                    <a:pt x="1280" y="3471"/>
                  </a:cubicBezTo>
                  <a:cubicBezTo>
                    <a:pt x="1410" y="3471"/>
                    <a:pt x="1518" y="3384"/>
                    <a:pt x="1540" y="3319"/>
                  </a:cubicBezTo>
                  <a:cubicBezTo>
                    <a:pt x="1540" y="3276"/>
                    <a:pt x="1496" y="3146"/>
                    <a:pt x="1171" y="3081"/>
                  </a:cubicBezTo>
                  <a:cubicBezTo>
                    <a:pt x="1117" y="3070"/>
                    <a:pt x="1057" y="3064"/>
                    <a:pt x="998" y="3064"/>
                  </a:cubicBezTo>
                  <a:cubicBezTo>
                    <a:pt x="938" y="3064"/>
                    <a:pt x="879" y="3070"/>
                    <a:pt x="824" y="3081"/>
                  </a:cubicBezTo>
                  <a:cubicBezTo>
                    <a:pt x="629" y="2647"/>
                    <a:pt x="629" y="2170"/>
                    <a:pt x="824" y="1758"/>
                  </a:cubicBezTo>
                  <a:cubicBezTo>
                    <a:pt x="985" y="1517"/>
                    <a:pt x="1241" y="1383"/>
                    <a:pt x="1584" y="1383"/>
                  </a:cubicBezTo>
                  <a:cubicBezTo>
                    <a:pt x="1703" y="1383"/>
                    <a:pt x="1833" y="1399"/>
                    <a:pt x="1973" y="1433"/>
                  </a:cubicBezTo>
                  <a:cubicBezTo>
                    <a:pt x="2017" y="1433"/>
                    <a:pt x="2060" y="1454"/>
                    <a:pt x="2082" y="1476"/>
                  </a:cubicBezTo>
                  <a:cubicBezTo>
                    <a:pt x="2082" y="1541"/>
                    <a:pt x="2082" y="1628"/>
                    <a:pt x="2082" y="1693"/>
                  </a:cubicBezTo>
                  <a:cubicBezTo>
                    <a:pt x="2147" y="1888"/>
                    <a:pt x="2190" y="1910"/>
                    <a:pt x="2212" y="1910"/>
                  </a:cubicBezTo>
                  <a:cubicBezTo>
                    <a:pt x="2255" y="1910"/>
                    <a:pt x="2277" y="1888"/>
                    <a:pt x="2277" y="1866"/>
                  </a:cubicBezTo>
                  <a:cubicBezTo>
                    <a:pt x="2320" y="1715"/>
                    <a:pt x="2277" y="1563"/>
                    <a:pt x="2169" y="1433"/>
                  </a:cubicBezTo>
                  <a:cubicBezTo>
                    <a:pt x="2234" y="761"/>
                    <a:pt x="2754" y="240"/>
                    <a:pt x="3426" y="175"/>
                  </a:cubicBezTo>
                  <a:cubicBezTo>
                    <a:pt x="3491" y="154"/>
                    <a:pt x="3556" y="154"/>
                    <a:pt x="3621" y="154"/>
                  </a:cubicBezTo>
                  <a:cubicBezTo>
                    <a:pt x="3643" y="152"/>
                    <a:pt x="3665" y="152"/>
                    <a:pt x="3686" y="152"/>
                  </a:cubicBezTo>
                  <a:cubicBezTo>
                    <a:pt x="4006" y="152"/>
                    <a:pt x="4284" y="300"/>
                    <a:pt x="4467" y="544"/>
                  </a:cubicBezTo>
                  <a:cubicBezTo>
                    <a:pt x="4402" y="782"/>
                    <a:pt x="4423" y="1021"/>
                    <a:pt x="4532" y="1238"/>
                  </a:cubicBezTo>
                  <a:cubicBezTo>
                    <a:pt x="4553" y="1281"/>
                    <a:pt x="4597" y="1303"/>
                    <a:pt x="4640" y="1303"/>
                  </a:cubicBezTo>
                  <a:lnTo>
                    <a:pt x="4662" y="1303"/>
                  </a:lnTo>
                  <a:cubicBezTo>
                    <a:pt x="4705" y="1281"/>
                    <a:pt x="4727" y="1259"/>
                    <a:pt x="4749" y="1216"/>
                  </a:cubicBezTo>
                  <a:cubicBezTo>
                    <a:pt x="4770" y="978"/>
                    <a:pt x="4705" y="739"/>
                    <a:pt x="4553" y="544"/>
                  </a:cubicBezTo>
                  <a:cubicBezTo>
                    <a:pt x="4640" y="327"/>
                    <a:pt x="4835" y="67"/>
                    <a:pt x="5356" y="67"/>
                  </a:cubicBezTo>
                  <a:close/>
                  <a:moveTo>
                    <a:pt x="5300" y="0"/>
                  </a:moveTo>
                  <a:cubicBezTo>
                    <a:pt x="4953" y="0"/>
                    <a:pt x="4634" y="192"/>
                    <a:pt x="4510" y="501"/>
                  </a:cubicBezTo>
                  <a:cubicBezTo>
                    <a:pt x="4307" y="257"/>
                    <a:pt x="4009" y="108"/>
                    <a:pt x="3704" y="108"/>
                  </a:cubicBezTo>
                  <a:cubicBezTo>
                    <a:pt x="3684" y="108"/>
                    <a:pt x="3663" y="109"/>
                    <a:pt x="3643" y="110"/>
                  </a:cubicBezTo>
                  <a:lnTo>
                    <a:pt x="3426" y="110"/>
                  </a:lnTo>
                  <a:cubicBezTo>
                    <a:pt x="2732" y="175"/>
                    <a:pt x="2190" y="717"/>
                    <a:pt x="2082" y="1411"/>
                  </a:cubicBezTo>
                  <a:cubicBezTo>
                    <a:pt x="2060" y="1389"/>
                    <a:pt x="2017" y="1368"/>
                    <a:pt x="1995" y="1368"/>
                  </a:cubicBezTo>
                  <a:cubicBezTo>
                    <a:pt x="1842" y="1335"/>
                    <a:pt x="1701" y="1319"/>
                    <a:pt x="1572" y="1319"/>
                  </a:cubicBezTo>
                  <a:cubicBezTo>
                    <a:pt x="1192" y="1319"/>
                    <a:pt x="921" y="1461"/>
                    <a:pt x="759" y="1736"/>
                  </a:cubicBezTo>
                  <a:cubicBezTo>
                    <a:pt x="542" y="2170"/>
                    <a:pt x="521" y="2669"/>
                    <a:pt x="716" y="3124"/>
                  </a:cubicBezTo>
                  <a:cubicBezTo>
                    <a:pt x="477" y="3167"/>
                    <a:pt x="261" y="3341"/>
                    <a:pt x="152" y="3579"/>
                  </a:cubicBezTo>
                  <a:cubicBezTo>
                    <a:pt x="0" y="3948"/>
                    <a:pt x="44" y="4338"/>
                    <a:pt x="261" y="4663"/>
                  </a:cubicBezTo>
                  <a:cubicBezTo>
                    <a:pt x="434" y="4988"/>
                    <a:pt x="738" y="5227"/>
                    <a:pt x="1106" y="5292"/>
                  </a:cubicBezTo>
                  <a:cubicBezTo>
                    <a:pt x="1019" y="5574"/>
                    <a:pt x="1041" y="5856"/>
                    <a:pt x="1171" y="6116"/>
                  </a:cubicBezTo>
                  <a:cubicBezTo>
                    <a:pt x="1410" y="6636"/>
                    <a:pt x="1887" y="7026"/>
                    <a:pt x="2450" y="7135"/>
                  </a:cubicBezTo>
                  <a:cubicBezTo>
                    <a:pt x="2591" y="7156"/>
                    <a:pt x="2732" y="7167"/>
                    <a:pt x="2873" y="7167"/>
                  </a:cubicBezTo>
                  <a:cubicBezTo>
                    <a:pt x="3014" y="7167"/>
                    <a:pt x="3155" y="7156"/>
                    <a:pt x="3296" y="7135"/>
                  </a:cubicBezTo>
                  <a:cubicBezTo>
                    <a:pt x="3578" y="7395"/>
                    <a:pt x="3946" y="7568"/>
                    <a:pt x="4337" y="7612"/>
                  </a:cubicBezTo>
                  <a:cubicBezTo>
                    <a:pt x="4532" y="7677"/>
                    <a:pt x="4749" y="7698"/>
                    <a:pt x="4965" y="7698"/>
                  </a:cubicBezTo>
                  <a:lnTo>
                    <a:pt x="4965" y="7720"/>
                  </a:lnTo>
                  <a:cubicBezTo>
                    <a:pt x="4991" y="7722"/>
                    <a:pt x="5017" y="7722"/>
                    <a:pt x="5043" y="7722"/>
                  </a:cubicBezTo>
                  <a:cubicBezTo>
                    <a:pt x="5429" y="7722"/>
                    <a:pt x="5808" y="7572"/>
                    <a:pt x="6093" y="7308"/>
                  </a:cubicBezTo>
                  <a:cubicBezTo>
                    <a:pt x="6223" y="7178"/>
                    <a:pt x="6310" y="7026"/>
                    <a:pt x="6331" y="6831"/>
                  </a:cubicBezTo>
                  <a:cubicBezTo>
                    <a:pt x="6483" y="6896"/>
                    <a:pt x="6656" y="6918"/>
                    <a:pt x="6808" y="6961"/>
                  </a:cubicBezTo>
                  <a:cubicBezTo>
                    <a:pt x="6900" y="6987"/>
                    <a:pt x="6991" y="6999"/>
                    <a:pt x="7081" y="6999"/>
                  </a:cubicBezTo>
                  <a:cubicBezTo>
                    <a:pt x="7374" y="6999"/>
                    <a:pt x="7650" y="6868"/>
                    <a:pt x="7849" y="6636"/>
                  </a:cubicBezTo>
                  <a:cubicBezTo>
                    <a:pt x="8066" y="6333"/>
                    <a:pt x="8131" y="5964"/>
                    <a:pt x="8066" y="5617"/>
                  </a:cubicBezTo>
                  <a:cubicBezTo>
                    <a:pt x="8282" y="5552"/>
                    <a:pt x="8478" y="5357"/>
                    <a:pt x="8564" y="5140"/>
                  </a:cubicBezTo>
                  <a:cubicBezTo>
                    <a:pt x="8781" y="4663"/>
                    <a:pt x="8716" y="4121"/>
                    <a:pt x="8434" y="3709"/>
                  </a:cubicBezTo>
                  <a:cubicBezTo>
                    <a:pt x="8347" y="3558"/>
                    <a:pt x="8261" y="3427"/>
                    <a:pt x="8131" y="3319"/>
                  </a:cubicBezTo>
                  <a:cubicBezTo>
                    <a:pt x="8413" y="2885"/>
                    <a:pt x="8261" y="1931"/>
                    <a:pt x="7675" y="1454"/>
                  </a:cubicBezTo>
                  <a:cubicBezTo>
                    <a:pt x="7480" y="1281"/>
                    <a:pt x="7220" y="1173"/>
                    <a:pt x="6938" y="1151"/>
                  </a:cubicBezTo>
                  <a:lnTo>
                    <a:pt x="6830" y="1151"/>
                  </a:lnTo>
                  <a:cubicBezTo>
                    <a:pt x="6873" y="674"/>
                    <a:pt x="6548" y="240"/>
                    <a:pt x="6093" y="132"/>
                  </a:cubicBezTo>
                  <a:cubicBezTo>
                    <a:pt x="5854" y="67"/>
                    <a:pt x="5594" y="24"/>
                    <a:pt x="5356" y="2"/>
                  </a:cubicBezTo>
                  <a:cubicBezTo>
                    <a:pt x="5337" y="1"/>
                    <a:pt x="5318" y="0"/>
                    <a:pt x="53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5" name="Google Shape;5205;p83">
              <a:extLst>
                <a:ext uri="{FF2B5EF4-FFF2-40B4-BE49-F238E27FC236}">
                  <a16:creationId xmlns:a16="http://schemas.microsoft.com/office/drawing/2014/main" id="{E06D5F79-204C-AE64-990D-5FB388463ABE}"/>
                </a:ext>
              </a:extLst>
            </p:cNvPr>
            <p:cNvSpPr/>
            <p:nvPr/>
          </p:nvSpPr>
          <p:spPr>
            <a:xfrm>
              <a:off x="2620354" y="2541365"/>
              <a:ext cx="353319" cy="246193"/>
            </a:xfrm>
            <a:custGeom>
              <a:avLst/>
              <a:gdLst/>
              <a:ahLst/>
              <a:cxnLst/>
              <a:rect l="l" t="t" r="r" b="b"/>
              <a:pathLst>
                <a:path w="8595" h="5989" extrusionOk="0">
                  <a:moveTo>
                    <a:pt x="5896" y="1"/>
                  </a:moveTo>
                  <a:cubicBezTo>
                    <a:pt x="5588" y="1"/>
                    <a:pt x="5516" y="1588"/>
                    <a:pt x="5516" y="1588"/>
                  </a:cubicBezTo>
                  <a:lnTo>
                    <a:pt x="2220" y="2260"/>
                  </a:lnTo>
                  <a:cubicBezTo>
                    <a:pt x="2220" y="2260"/>
                    <a:pt x="1808" y="634"/>
                    <a:pt x="1375" y="395"/>
                  </a:cubicBezTo>
                  <a:cubicBezTo>
                    <a:pt x="1367" y="391"/>
                    <a:pt x="1359" y="389"/>
                    <a:pt x="1351" y="389"/>
                  </a:cubicBezTo>
                  <a:cubicBezTo>
                    <a:pt x="943" y="389"/>
                    <a:pt x="1" y="5989"/>
                    <a:pt x="4159" y="5989"/>
                  </a:cubicBezTo>
                  <a:cubicBezTo>
                    <a:pt x="4367" y="5989"/>
                    <a:pt x="4588" y="5975"/>
                    <a:pt x="4822" y="5945"/>
                  </a:cubicBezTo>
                  <a:cubicBezTo>
                    <a:pt x="8594" y="5490"/>
                    <a:pt x="6383" y="417"/>
                    <a:pt x="5993" y="48"/>
                  </a:cubicBezTo>
                  <a:cubicBezTo>
                    <a:pt x="5958" y="16"/>
                    <a:pt x="5926" y="1"/>
                    <a:pt x="589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6" name="Google Shape;5206;p83">
              <a:extLst>
                <a:ext uri="{FF2B5EF4-FFF2-40B4-BE49-F238E27FC236}">
                  <a16:creationId xmlns:a16="http://schemas.microsoft.com/office/drawing/2014/main" id="{D3F10C0F-3F7F-721A-D465-1EE330D37F83}"/>
                </a:ext>
              </a:extLst>
            </p:cNvPr>
            <p:cNvSpPr/>
            <p:nvPr/>
          </p:nvSpPr>
          <p:spPr>
            <a:xfrm>
              <a:off x="2783796" y="2676114"/>
              <a:ext cx="64210" cy="38888"/>
            </a:xfrm>
            <a:custGeom>
              <a:avLst/>
              <a:gdLst/>
              <a:ahLst/>
              <a:cxnLst/>
              <a:rect l="l" t="t" r="r" b="b"/>
              <a:pathLst>
                <a:path w="1562" h="946" extrusionOk="0">
                  <a:moveTo>
                    <a:pt x="1561" y="1"/>
                  </a:moveTo>
                  <a:lnTo>
                    <a:pt x="0" y="217"/>
                  </a:lnTo>
                  <a:cubicBezTo>
                    <a:pt x="388" y="758"/>
                    <a:pt x="684" y="945"/>
                    <a:pt x="910" y="945"/>
                  </a:cubicBezTo>
                  <a:cubicBezTo>
                    <a:pt x="1416" y="945"/>
                    <a:pt x="1561" y="1"/>
                    <a:pt x="15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7" name="Google Shape;5207;p83">
              <a:extLst>
                <a:ext uri="{FF2B5EF4-FFF2-40B4-BE49-F238E27FC236}">
                  <a16:creationId xmlns:a16="http://schemas.microsoft.com/office/drawing/2014/main" id="{A5A385E9-7507-4466-2027-C5D54ABA64D4}"/>
                </a:ext>
              </a:extLst>
            </p:cNvPr>
            <p:cNvSpPr/>
            <p:nvPr/>
          </p:nvSpPr>
          <p:spPr>
            <a:xfrm>
              <a:off x="2832795" y="2605944"/>
              <a:ext cx="16073" cy="80900"/>
            </a:xfrm>
            <a:custGeom>
              <a:avLst/>
              <a:gdLst/>
              <a:ahLst/>
              <a:cxnLst/>
              <a:rect l="l" t="t" r="r" b="b"/>
              <a:pathLst>
                <a:path w="391" h="1968" extrusionOk="0">
                  <a:moveTo>
                    <a:pt x="339" y="0"/>
                  </a:moveTo>
                  <a:cubicBezTo>
                    <a:pt x="331" y="0"/>
                    <a:pt x="326" y="6"/>
                    <a:pt x="326" y="17"/>
                  </a:cubicBezTo>
                  <a:cubicBezTo>
                    <a:pt x="304" y="17"/>
                    <a:pt x="1" y="580"/>
                    <a:pt x="109" y="1903"/>
                  </a:cubicBezTo>
                  <a:cubicBezTo>
                    <a:pt x="109" y="1924"/>
                    <a:pt x="131" y="1946"/>
                    <a:pt x="152" y="1946"/>
                  </a:cubicBezTo>
                  <a:lnTo>
                    <a:pt x="152" y="1968"/>
                  </a:lnTo>
                  <a:cubicBezTo>
                    <a:pt x="174" y="1968"/>
                    <a:pt x="196" y="1946"/>
                    <a:pt x="196" y="1924"/>
                  </a:cubicBezTo>
                  <a:cubicBezTo>
                    <a:pt x="66" y="624"/>
                    <a:pt x="391" y="60"/>
                    <a:pt x="391" y="60"/>
                  </a:cubicBezTo>
                  <a:cubicBezTo>
                    <a:pt x="391" y="38"/>
                    <a:pt x="391" y="17"/>
                    <a:pt x="369" y="17"/>
                  </a:cubicBezTo>
                  <a:cubicBezTo>
                    <a:pt x="358" y="6"/>
                    <a:pt x="348" y="0"/>
                    <a:pt x="3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8" name="Google Shape;5208;p83">
              <a:extLst>
                <a:ext uri="{FF2B5EF4-FFF2-40B4-BE49-F238E27FC236}">
                  <a16:creationId xmlns:a16="http://schemas.microsoft.com/office/drawing/2014/main" id="{26B8EF40-CA10-205A-7A7D-E578BD149E8B}"/>
                </a:ext>
              </a:extLst>
            </p:cNvPr>
            <p:cNvSpPr/>
            <p:nvPr/>
          </p:nvSpPr>
          <p:spPr>
            <a:xfrm>
              <a:off x="2709803" y="2630156"/>
              <a:ext cx="87395" cy="54920"/>
            </a:xfrm>
            <a:custGeom>
              <a:avLst/>
              <a:gdLst/>
              <a:ahLst/>
              <a:cxnLst/>
              <a:rect l="l" t="t" r="r" b="b"/>
              <a:pathLst>
                <a:path w="2126" h="1336" extrusionOk="0">
                  <a:moveTo>
                    <a:pt x="407" y="1"/>
                  </a:moveTo>
                  <a:cubicBezTo>
                    <a:pt x="185" y="1"/>
                    <a:pt x="44" y="56"/>
                    <a:pt x="44" y="56"/>
                  </a:cubicBezTo>
                  <a:cubicBezTo>
                    <a:pt x="22" y="56"/>
                    <a:pt x="1" y="78"/>
                    <a:pt x="22" y="100"/>
                  </a:cubicBezTo>
                  <a:cubicBezTo>
                    <a:pt x="22" y="115"/>
                    <a:pt x="33" y="130"/>
                    <a:pt x="47" y="130"/>
                  </a:cubicBezTo>
                  <a:cubicBezTo>
                    <a:pt x="53" y="130"/>
                    <a:pt x="59" y="128"/>
                    <a:pt x="66" y="121"/>
                  </a:cubicBezTo>
                  <a:cubicBezTo>
                    <a:pt x="81" y="121"/>
                    <a:pt x="219" y="69"/>
                    <a:pt x="430" y="69"/>
                  </a:cubicBezTo>
                  <a:cubicBezTo>
                    <a:pt x="825" y="69"/>
                    <a:pt x="1473" y="253"/>
                    <a:pt x="2039" y="1314"/>
                  </a:cubicBezTo>
                  <a:cubicBezTo>
                    <a:pt x="2039" y="1335"/>
                    <a:pt x="2060" y="1335"/>
                    <a:pt x="2082" y="1335"/>
                  </a:cubicBezTo>
                  <a:cubicBezTo>
                    <a:pt x="2104" y="1335"/>
                    <a:pt x="2125" y="1314"/>
                    <a:pt x="2104" y="1292"/>
                  </a:cubicBezTo>
                  <a:cubicBezTo>
                    <a:pt x="1512" y="193"/>
                    <a:pt x="819" y="1"/>
                    <a:pt x="4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9" name="Google Shape;5209;p83">
              <a:extLst>
                <a:ext uri="{FF2B5EF4-FFF2-40B4-BE49-F238E27FC236}">
                  <a16:creationId xmlns:a16="http://schemas.microsoft.com/office/drawing/2014/main" id="{7BBF75D4-DF11-A0F1-C2A6-B4D081DF9DFE}"/>
                </a:ext>
              </a:extLst>
            </p:cNvPr>
            <p:cNvSpPr/>
            <p:nvPr/>
          </p:nvSpPr>
          <p:spPr>
            <a:xfrm>
              <a:off x="2799828" y="2728690"/>
              <a:ext cx="23226" cy="35722"/>
            </a:xfrm>
            <a:custGeom>
              <a:avLst/>
              <a:gdLst/>
              <a:ahLst/>
              <a:cxnLst/>
              <a:rect l="l" t="t" r="r" b="b"/>
              <a:pathLst>
                <a:path w="565" h="869" extrusionOk="0">
                  <a:moveTo>
                    <a:pt x="44" y="1"/>
                  </a:moveTo>
                  <a:cubicBezTo>
                    <a:pt x="22" y="22"/>
                    <a:pt x="1" y="22"/>
                    <a:pt x="1" y="44"/>
                  </a:cubicBezTo>
                  <a:cubicBezTo>
                    <a:pt x="1" y="109"/>
                    <a:pt x="22" y="716"/>
                    <a:pt x="196" y="846"/>
                  </a:cubicBezTo>
                  <a:cubicBezTo>
                    <a:pt x="217" y="846"/>
                    <a:pt x="239" y="868"/>
                    <a:pt x="261" y="868"/>
                  </a:cubicBezTo>
                  <a:lnTo>
                    <a:pt x="282" y="846"/>
                  </a:lnTo>
                  <a:cubicBezTo>
                    <a:pt x="564" y="781"/>
                    <a:pt x="564" y="131"/>
                    <a:pt x="564" y="44"/>
                  </a:cubicBezTo>
                  <a:cubicBezTo>
                    <a:pt x="564" y="22"/>
                    <a:pt x="543" y="1"/>
                    <a:pt x="521" y="1"/>
                  </a:cubicBezTo>
                  <a:cubicBezTo>
                    <a:pt x="499" y="1"/>
                    <a:pt x="477" y="22"/>
                    <a:pt x="477" y="44"/>
                  </a:cubicBezTo>
                  <a:cubicBezTo>
                    <a:pt x="477" y="304"/>
                    <a:pt x="434" y="738"/>
                    <a:pt x="282" y="781"/>
                  </a:cubicBezTo>
                  <a:lnTo>
                    <a:pt x="239" y="781"/>
                  </a:lnTo>
                  <a:cubicBezTo>
                    <a:pt x="131" y="695"/>
                    <a:pt x="87" y="283"/>
                    <a:pt x="87" y="44"/>
                  </a:cubicBezTo>
                  <a:cubicBezTo>
                    <a:pt x="87" y="22"/>
                    <a:pt x="66" y="1"/>
                    <a:pt x="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0" name="Google Shape;5210;p83">
              <a:extLst>
                <a:ext uri="{FF2B5EF4-FFF2-40B4-BE49-F238E27FC236}">
                  <a16:creationId xmlns:a16="http://schemas.microsoft.com/office/drawing/2014/main" id="{19611287-C70B-2839-F11B-7C9C6E196971}"/>
                </a:ext>
              </a:extLst>
            </p:cNvPr>
            <p:cNvSpPr/>
            <p:nvPr/>
          </p:nvSpPr>
          <p:spPr>
            <a:xfrm>
              <a:off x="2736564" y="2655273"/>
              <a:ext cx="23185" cy="27131"/>
            </a:xfrm>
            <a:custGeom>
              <a:avLst/>
              <a:gdLst/>
              <a:ahLst/>
              <a:cxnLst/>
              <a:rect l="l" t="t" r="r" b="b"/>
              <a:pathLst>
                <a:path w="564" h="660" extrusionOk="0">
                  <a:moveTo>
                    <a:pt x="410" y="0"/>
                  </a:moveTo>
                  <a:cubicBezTo>
                    <a:pt x="388" y="0"/>
                    <a:pt x="369" y="17"/>
                    <a:pt x="369" y="52"/>
                  </a:cubicBezTo>
                  <a:cubicBezTo>
                    <a:pt x="434" y="269"/>
                    <a:pt x="455" y="551"/>
                    <a:pt x="390" y="594"/>
                  </a:cubicBezTo>
                  <a:lnTo>
                    <a:pt x="369" y="594"/>
                  </a:lnTo>
                  <a:cubicBezTo>
                    <a:pt x="282" y="551"/>
                    <a:pt x="152" y="334"/>
                    <a:pt x="87" y="204"/>
                  </a:cubicBezTo>
                  <a:cubicBezTo>
                    <a:pt x="72" y="189"/>
                    <a:pt x="56" y="173"/>
                    <a:pt x="41" y="173"/>
                  </a:cubicBezTo>
                  <a:cubicBezTo>
                    <a:pt x="35" y="173"/>
                    <a:pt x="28" y="176"/>
                    <a:pt x="22" y="182"/>
                  </a:cubicBezTo>
                  <a:cubicBezTo>
                    <a:pt x="0" y="182"/>
                    <a:pt x="0" y="204"/>
                    <a:pt x="0" y="226"/>
                  </a:cubicBezTo>
                  <a:cubicBezTo>
                    <a:pt x="22" y="269"/>
                    <a:pt x="195" y="616"/>
                    <a:pt x="347" y="659"/>
                  </a:cubicBezTo>
                  <a:lnTo>
                    <a:pt x="412" y="659"/>
                  </a:lnTo>
                  <a:cubicBezTo>
                    <a:pt x="564" y="594"/>
                    <a:pt x="477" y="161"/>
                    <a:pt x="455" y="31"/>
                  </a:cubicBezTo>
                  <a:cubicBezTo>
                    <a:pt x="446" y="11"/>
                    <a:pt x="427" y="0"/>
                    <a:pt x="4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1" name="Google Shape;5211;p83">
              <a:extLst>
                <a:ext uri="{FF2B5EF4-FFF2-40B4-BE49-F238E27FC236}">
                  <a16:creationId xmlns:a16="http://schemas.microsoft.com/office/drawing/2014/main" id="{2BF9C414-F7B6-F5C7-4E70-D86A4EBFA04B}"/>
                </a:ext>
              </a:extLst>
            </p:cNvPr>
            <p:cNvSpPr/>
            <p:nvPr/>
          </p:nvSpPr>
          <p:spPr>
            <a:xfrm>
              <a:off x="2862228" y="2637802"/>
              <a:ext cx="19649" cy="29433"/>
            </a:xfrm>
            <a:custGeom>
              <a:avLst/>
              <a:gdLst/>
              <a:ahLst/>
              <a:cxnLst/>
              <a:rect l="l" t="t" r="r" b="b"/>
              <a:pathLst>
                <a:path w="478" h="716" extrusionOk="0">
                  <a:moveTo>
                    <a:pt x="434" y="0"/>
                  </a:moveTo>
                  <a:cubicBezTo>
                    <a:pt x="412" y="0"/>
                    <a:pt x="390" y="22"/>
                    <a:pt x="390" y="44"/>
                  </a:cubicBezTo>
                  <a:cubicBezTo>
                    <a:pt x="412" y="239"/>
                    <a:pt x="390" y="456"/>
                    <a:pt x="325" y="629"/>
                  </a:cubicBezTo>
                  <a:cubicBezTo>
                    <a:pt x="217" y="477"/>
                    <a:pt x="130" y="304"/>
                    <a:pt x="87" y="130"/>
                  </a:cubicBezTo>
                  <a:cubicBezTo>
                    <a:pt x="87" y="115"/>
                    <a:pt x="76" y="100"/>
                    <a:pt x="62" y="100"/>
                  </a:cubicBezTo>
                  <a:cubicBezTo>
                    <a:pt x="56" y="100"/>
                    <a:pt x="50" y="102"/>
                    <a:pt x="44" y="109"/>
                  </a:cubicBezTo>
                  <a:cubicBezTo>
                    <a:pt x="22" y="109"/>
                    <a:pt x="0" y="130"/>
                    <a:pt x="22" y="152"/>
                  </a:cubicBezTo>
                  <a:cubicBezTo>
                    <a:pt x="44" y="239"/>
                    <a:pt x="174" y="651"/>
                    <a:pt x="282" y="716"/>
                  </a:cubicBezTo>
                  <a:lnTo>
                    <a:pt x="347" y="716"/>
                  </a:lnTo>
                  <a:cubicBezTo>
                    <a:pt x="477" y="672"/>
                    <a:pt x="477" y="239"/>
                    <a:pt x="477" y="44"/>
                  </a:cubicBezTo>
                  <a:cubicBezTo>
                    <a:pt x="477" y="22"/>
                    <a:pt x="455" y="0"/>
                    <a:pt x="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2" name="Google Shape;5212;p83">
              <a:extLst>
                <a:ext uri="{FF2B5EF4-FFF2-40B4-BE49-F238E27FC236}">
                  <a16:creationId xmlns:a16="http://schemas.microsoft.com/office/drawing/2014/main" id="{2FD33A36-A453-507C-4A45-D536871CC9A6}"/>
                </a:ext>
              </a:extLst>
            </p:cNvPr>
            <p:cNvSpPr/>
            <p:nvPr/>
          </p:nvSpPr>
          <p:spPr>
            <a:xfrm>
              <a:off x="2861776" y="2565001"/>
              <a:ext cx="18293" cy="38066"/>
            </a:xfrm>
            <a:custGeom>
              <a:avLst/>
              <a:gdLst/>
              <a:ahLst/>
              <a:cxnLst/>
              <a:rect l="l" t="t" r="r" b="b"/>
              <a:pathLst>
                <a:path w="445" h="926" extrusionOk="0">
                  <a:moveTo>
                    <a:pt x="149" y="0"/>
                  </a:moveTo>
                  <a:cubicBezTo>
                    <a:pt x="1" y="0"/>
                    <a:pt x="76" y="926"/>
                    <a:pt x="76" y="926"/>
                  </a:cubicBezTo>
                  <a:lnTo>
                    <a:pt x="445" y="904"/>
                  </a:lnTo>
                  <a:cubicBezTo>
                    <a:pt x="445" y="904"/>
                    <a:pt x="358" y="167"/>
                    <a:pt x="185" y="15"/>
                  </a:cubicBezTo>
                  <a:cubicBezTo>
                    <a:pt x="172" y="5"/>
                    <a:pt x="160" y="0"/>
                    <a:pt x="14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3" name="Google Shape;5213;p83">
              <a:extLst>
                <a:ext uri="{FF2B5EF4-FFF2-40B4-BE49-F238E27FC236}">
                  <a16:creationId xmlns:a16="http://schemas.microsoft.com/office/drawing/2014/main" id="{9DE85383-257C-CB0A-D67D-C1B697003823}"/>
                </a:ext>
              </a:extLst>
            </p:cNvPr>
            <p:cNvSpPr/>
            <p:nvPr/>
          </p:nvSpPr>
          <p:spPr>
            <a:xfrm>
              <a:off x="2673259" y="2595914"/>
              <a:ext cx="21458" cy="38353"/>
            </a:xfrm>
            <a:custGeom>
              <a:avLst/>
              <a:gdLst/>
              <a:ahLst/>
              <a:cxnLst/>
              <a:rect l="l" t="t" r="r" b="b"/>
              <a:pathLst>
                <a:path w="522" h="933" extrusionOk="0">
                  <a:moveTo>
                    <a:pt x="169" y="0"/>
                  </a:moveTo>
                  <a:cubicBezTo>
                    <a:pt x="1" y="0"/>
                    <a:pt x="1" y="933"/>
                    <a:pt x="1" y="933"/>
                  </a:cubicBezTo>
                  <a:lnTo>
                    <a:pt x="521" y="803"/>
                  </a:lnTo>
                  <a:cubicBezTo>
                    <a:pt x="521" y="803"/>
                    <a:pt x="326" y="22"/>
                    <a:pt x="174" y="0"/>
                  </a:cubicBezTo>
                  <a:cubicBezTo>
                    <a:pt x="172" y="0"/>
                    <a:pt x="170" y="0"/>
                    <a:pt x="16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4" name="Google Shape;5214;p83">
              <a:extLst>
                <a:ext uri="{FF2B5EF4-FFF2-40B4-BE49-F238E27FC236}">
                  <a16:creationId xmlns:a16="http://schemas.microsoft.com/office/drawing/2014/main" id="{587F7B51-36EC-871A-8F02-5CF2F0C1C547}"/>
                </a:ext>
              </a:extLst>
            </p:cNvPr>
            <p:cNvSpPr/>
            <p:nvPr/>
          </p:nvSpPr>
          <p:spPr>
            <a:xfrm>
              <a:off x="2772204" y="2627114"/>
              <a:ext cx="15169" cy="11633"/>
            </a:xfrm>
            <a:custGeom>
              <a:avLst/>
              <a:gdLst/>
              <a:ahLst/>
              <a:cxnLst/>
              <a:rect l="l" t="t" r="r" b="b"/>
              <a:pathLst>
                <a:path w="369" h="283" extrusionOk="0">
                  <a:moveTo>
                    <a:pt x="65" y="0"/>
                  </a:moveTo>
                  <a:cubicBezTo>
                    <a:pt x="44" y="0"/>
                    <a:pt x="22" y="0"/>
                    <a:pt x="0" y="22"/>
                  </a:cubicBezTo>
                  <a:cubicBezTo>
                    <a:pt x="0" y="44"/>
                    <a:pt x="0" y="65"/>
                    <a:pt x="44" y="87"/>
                  </a:cubicBezTo>
                  <a:cubicBezTo>
                    <a:pt x="130" y="109"/>
                    <a:pt x="282" y="195"/>
                    <a:pt x="282" y="260"/>
                  </a:cubicBezTo>
                  <a:cubicBezTo>
                    <a:pt x="282" y="282"/>
                    <a:pt x="304" y="282"/>
                    <a:pt x="326" y="282"/>
                  </a:cubicBezTo>
                  <a:cubicBezTo>
                    <a:pt x="347" y="282"/>
                    <a:pt x="369" y="260"/>
                    <a:pt x="369" y="239"/>
                  </a:cubicBezTo>
                  <a:cubicBezTo>
                    <a:pt x="347" y="109"/>
                    <a:pt x="109" y="22"/>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5" name="Google Shape;5215;p83">
              <a:extLst>
                <a:ext uri="{FF2B5EF4-FFF2-40B4-BE49-F238E27FC236}">
                  <a16:creationId xmlns:a16="http://schemas.microsoft.com/office/drawing/2014/main" id="{37C51EF2-AAFD-621A-3A8D-370EF69E218B}"/>
                </a:ext>
              </a:extLst>
            </p:cNvPr>
            <p:cNvSpPr/>
            <p:nvPr/>
          </p:nvSpPr>
          <p:spPr>
            <a:xfrm>
              <a:off x="2790291" y="2618030"/>
              <a:ext cx="13154" cy="16237"/>
            </a:xfrm>
            <a:custGeom>
              <a:avLst/>
              <a:gdLst/>
              <a:ahLst/>
              <a:cxnLst/>
              <a:rect l="l" t="t" r="r" b="b"/>
              <a:pathLst>
                <a:path w="320" h="395" extrusionOk="0">
                  <a:moveTo>
                    <a:pt x="70" y="0"/>
                  </a:moveTo>
                  <a:cubicBezTo>
                    <a:pt x="43" y="0"/>
                    <a:pt x="0" y="51"/>
                    <a:pt x="37" y="69"/>
                  </a:cubicBezTo>
                  <a:cubicBezTo>
                    <a:pt x="102" y="156"/>
                    <a:pt x="211" y="286"/>
                    <a:pt x="189" y="351"/>
                  </a:cubicBezTo>
                  <a:cubicBezTo>
                    <a:pt x="189" y="351"/>
                    <a:pt x="211" y="373"/>
                    <a:pt x="233" y="395"/>
                  </a:cubicBezTo>
                  <a:cubicBezTo>
                    <a:pt x="254" y="395"/>
                    <a:pt x="276" y="373"/>
                    <a:pt x="276" y="351"/>
                  </a:cubicBezTo>
                  <a:cubicBezTo>
                    <a:pt x="319" y="221"/>
                    <a:pt x="124" y="48"/>
                    <a:pt x="81" y="4"/>
                  </a:cubicBezTo>
                  <a:cubicBezTo>
                    <a:pt x="78" y="1"/>
                    <a:pt x="74" y="0"/>
                    <a:pt x="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6" name="Google Shape;5216;p83">
              <a:extLst>
                <a:ext uri="{FF2B5EF4-FFF2-40B4-BE49-F238E27FC236}">
                  <a16:creationId xmlns:a16="http://schemas.microsoft.com/office/drawing/2014/main" id="{BFD184B6-05F3-0475-B461-EC67AF3961CF}"/>
                </a:ext>
              </a:extLst>
            </p:cNvPr>
            <p:cNvSpPr/>
            <p:nvPr/>
          </p:nvSpPr>
          <p:spPr>
            <a:xfrm>
              <a:off x="2793579" y="2640474"/>
              <a:ext cx="12538" cy="16073"/>
            </a:xfrm>
            <a:custGeom>
              <a:avLst/>
              <a:gdLst/>
              <a:ahLst/>
              <a:cxnLst/>
              <a:rect l="l" t="t" r="r" b="b"/>
              <a:pathLst>
                <a:path w="305" h="391" extrusionOk="0">
                  <a:moveTo>
                    <a:pt x="22" y="0"/>
                  </a:moveTo>
                  <a:cubicBezTo>
                    <a:pt x="1" y="22"/>
                    <a:pt x="1" y="44"/>
                    <a:pt x="22" y="65"/>
                  </a:cubicBezTo>
                  <a:cubicBezTo>
                    <a:pt x="87" y="152"/>
                    <a:pt x="196" y="282"/>
                    <a:pt x="174" y="347"/>
                  </a:cubicBezTo>
                  <a:cubicBezTo>
                    <a:pt x="174" y="347"/>
                    <a:pt x="196" y="391"/>
                    <a:pt x="218" y="391"/>
                  </a:cubicBezTo>
                  <a:cubicBezTo>
                    <a:pt x="239" y="391"/>
                    <a:pt x="261" y="391"/>
                    <a:pt x="261" y="347"/>
                  </a:cubicBezTo>
                  <a:cubicBezTo>
                    <a:pt x="304" y="217"/>
                    <a:pt x="109" y="44"/>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7" name="Google Shape;5217;p83">
              <a:extLst>
                <a:ext uri="{FF2B5EF4-FFF2-40B4-BE49-F238E27FC236}">
                  <a16:creationId xmlns:a16="http://schemas.microsoft.com/office/drawing/2014/main" id="{3262C106-2F5C-3524-FB20-8569AEDA4F87}"/>
                </a:ext>
              </a:extLst>
            </p:cNvPr>
            <p:cNvSpPr/>
            <p:nvPr/>
          </p:nvSpPr>
          <p:spPr>
            <a:xfrm>
              <a:off x="2803733" y="2637309"/>
              <a:ext cx="13072" cy="16566"/>
            </a:xfrm>
            <a:custGeom>
              <a:avLst/>
              <a:gdLst/>
              <a:ahLst/>
              <a:cxnLst/>
              <a:rect l="l" t="t" r="r" b="b"/>
              <a:pathLst>
                <a:path w="318" h="403" extrusionOk="0">
                  <a:moveTo>
                    <a:pt x="74" y="0"/>
                  </a:moveTo>
                  <a:cubicBezTo>
                    <a:pt x="36" y="0"/>
                    <a:pt x="1" y="60"/>
                    <a:pt x="36" y="77"/>
                  </a:cubicBezTo>
                  <a:cubicBezTo>
                    <a:pt x="122" y="142"/>
                    <a:pt x="231" y="273"/>
                    <a:pt x="209" y="338"/>
                  </a:cubicBezTo>
                  <a:cubicBezTo>
                    <a:pt x="187" y="359"/>
                    <a:pt x="209" y="381"/>
                    <a:pt x="231" y="403"/>
                  </a:cubicBezTo>
                  <a:cubicBezTo>
                    <a:pt x="252" y="403"/>
                    <a:pt x="274" y="381"/>
                    <a:pt x="274" y="359"/>
                  </a:cubicBezTo>
                  <a:cubicBezTo>
                    <a:pt x="317" y="229"/>
                    <a:pt x="122" y="56"/>
                    <a:pt x="101" y="12"/>
                  </a:cubicBezTo>
                  <a:cubicBezTo>
                    <a:pt x="92" y="4"/>
                    <a:pt x="83" y="0"/>
                    <a:pt x="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8" name="Google Shape;5218;p83">
              <a:extLst>
                <a:ext uri="{FF2B5EF4-FFF2-40B4-BE49-F238E27FC236}">
                  <a16:creationId xmlns:a16="http://schemas.microsoft.com/office/drawing/2014/main" id="{E81EB301-935E-EBA1-001C-FEF8788DE575}"/>
                </a:ext>
              </a:extLst>
            </p:cNvPr>
            <p:cNvSpPr/>
            <p:nvPr/>
          </p:nvSpPr>
          <p:spPr>
            <a:xfrm>
              <a:off x="2809159" y="2619386"/>
              <a:ext cx="10318" cy="17553"/>
            </a:xfrm>
            <a:custGeom>
              <a:avLst/>
              <a:gdLst/>
              <a:ahLst/>
              <a:cxnLst/>
              <a:rect l="l" t="t" r="r" b="b"/>
              <a:pathLst>
                <a:path w="251" h="427" extrusionOk="0">
                  <a:moveTo>
                    <a:pt x="76" y="0"/>
                  </a:moveTo>
                  <a:cubicBezTo>
                    <a:pt x="44" y="0"/>
                    <a:pt x="0" y="47"/>
                    <a:pt x="34" y="80"/>
                  </a:cubicBezTo>
                  <a:cubicBezTo>
                    <a:pt x="99" y="167"/>
                    <a:pt x="164" y="318"/>
                    <a:pt x="120" y="362"/>
                  </a:cubicBezTo>
                  <a:cubicBezTo>
                    <a:pt x="99" y="383"/>
                    <a:pt x="99" y="405"/>
                    <a:pt x="120" y="427"/>
                  </a:cubicBezTo>
                  <a:lnTo>
                    <a:pt x="142" y="427"/>
                  </a:lnTo>
                  <a:cubicBezTo>
                    <a:pt x="164" y="427"/>
                    <a:pt x="164" y="405"/>
                    <a:pt x="185" y="405"/>
                  </a:cubicBezTo>
                  <a:cubicBezTo>
                    <a:pt x="250" y="297"/>
                    <a:pt x="120" y="58"/>
                    <a:pt x="99" y="15"/>
                  </a:cubicBezTo>
                  <a:cubicBezTo>
                    <a:pt x="94" y="5"/>
                    <a:pt x="85" y="0"/>
                    <a:pt x="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9" name="Google Shape;5219;p83">
              <a:extLst>
                <a:ext uri="{FF2B5EF4-FFF2-40B4-BE49-F238E27FC236}">
                  <a16:creationId xmlns:a16="http://schemas.microsoft.com/office/drawing/2014/main" id="{10080DBB-32E9-984C-D2ED-23FB67AA5827}"/>
                </a:ext>
              </a:extLst>
            </p:cNvPr>
            <p:cNvSpPr/>
            <p:nvPr/>
          </p:nvSpPr>
          <p:spPr>
            <a:xfrm>
              <a:off x="2822108" y="2621770"/>
              <a:ext cx="7153" cy="17841"/>
            </a:xfrm>
            <a:custGeom>
              <a:avLst/>
              <a:gdLst/>
              <a:ahLst/>
              <a:cxnLst/>
              <a:rect l="l" t="t" r="r" b="b"/>
              <a:pathLst>
                <a:path w="174" h="434" extrusionOk="0">
                  <a:moveTo>
                    <a:pt x="44" y="0"/>
                  </a:moveTo>
                  <a:cubicBezTo>
                    <a:pt x="22" y="0"/>
                    <a:pt x="22" y="22"/>
                    <a:pt x="22" y="65"/>
                  </a:cubicBezTo>
                  <a:cubicBezTo>
                    <a:pt x="66" y="152"/>
                    <a:pt x="66" y="325"/>
                    <a:pt x="22" y="369"/>
                  </a:cubicBezTo>
                  <a:cubicBezTo>
                    <a:pt x="1" y="369"/>
                    <a:pt x="1" y="412"/>
                    <a:pt x="22" y="412"/>
                  </a:cubicBezTo>
                  <a:lnTo>
                    <a:pt x="66" y="412"/>
                  </a:lnTo>
                  <a:cubicBezTo>
                    <a:pt x="66" y="412"/>
                    <a:pt x="66" y="412"/>
                    <a:pt x="66" y="434"/>
                  </a:cubicBezTo>
                  <a:cubicBezTo>
                    <a:pt x="174" y="347"/>
                    <a:pt x="109" y="87"/>
                    <a:pt x="109" y="44"/>
                  </a:cubicBezTo>
                  <a:cubicBezTo>
                    <a:pt x="87" y="22"/>
                    <a:pt x="66"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0" name="Google Shape;5220;p83">
              <a:extLst>
                <a:ext uri="{FF2B5EF4-FFF2-40B4-BE49-F238E27FC236}">
                  <a16:creationId xmlns:a16="http://schemas.microsoft.com/office/drawing/2014/main" id="{31202B30-40C6-46BE-0C9C-BC55A62F38D8}"/>
                </a:ext>
              </a:extLst>
            </p:cNvPr>
            <p:cNvSpPr/>
            <p:nvPr/>
          </p:nvSpPr>
          <p:spPr>
            <a:xfrm>
              <a:off x="2940825" y="3005711"/>
              <a:ext cx="11428" cy="16237"/>
            </a:xfrm>
            <a:custGeom>
              <a:avLst/>
              <a:gdLst/>
              <a:ahLst/>
              <a:cxnLst/>
              <a:rect l="l" t="t" r="r" b="b"/>
              <a:pathLst>
                <a:path w="278" h="395" extrusionOk="0">
                  <a:moveTo>
                    <a:pt x="68" y="1"/>
                  </a:moveTo>
                  <a:cubicBezTo>
                    <a:pt x="31" y="1"/>
                    <a:pt x="1" y="69"/>
                    <a:pt x="39" y="69"/>
                  </a:cubicBezTo>
                  <a:cubicBezTo>
                    <a:pt x="126" y="135"/>
                    <a:pt x="191" y="243"/>
                    <a:pt x="191" y="351"/>
                  </a:cubicBezTo>
                  <a:cubicBezTo>
                    <a:pt x="191" y="373"/>
                    <a:pt x="213" y="395"/>
                    <a:pt x="235" y="395"/>
                  </a:cubicBezTo>
                  <a:lnTo>
                    <a:pt x="235" y="373"/>
                  </a:lnTo>
                  <a:cubicBezTo>
                    <a:pt x="256" y="373"/>
                    <a:pt x="278" y="373"/>
                    <a:pt x="278" y="351"/>
                  </a:cubicBezTo>
                  <a:cubicBezTo>
                    <a:pt x="278" y="200"/>
                    <a:pt x="191" y="69"/>
                    <a:pt x="83" y="4"/>
                  </a:cubicBezTo>
                  <a:cubicBezTo>
                    <a:pt x="78" y="2"/>
                    <a:pt x="73" y="1"/>
                    <a:pt x="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1" name="Google Shape;5221;p83">
              <a:extLst>
                <a:ext uri="{FF2B5EF4-FFF2-40B4-BE49-F238E27FC236}">
                  <a16:creationId xmlns:a16="http://schemas.microsoft.com/office/drawing/2014/main" id="{B174AEE2-41ED-270E-5103-8512CDB404FD}"/>
                </a:ext>
              </a:extLst>
            </p:cNvPr>
            <p:cNvSpPr/>
            <p:nvPr/>
          </p:nvSpPr>
          <p:spPr>
            <a:xfrm>
              <a:off x="2932604" y="3021907"/>
              <a:ext cx="11633" cy="15580"/>
            </a:xfrm>
            <a:custGeom>
              <a:avLst/>
              <a:gdLst/>
              <a:ahLst/>
              <a:cxnLst/>
              <a:rect l="l" t="t" r="r" b="b"/>
              <a:pathLst>
                <a:path w="283" h="379" extrusionOk="0">
                  <a:moveTo>
                    <a:pt x="23" y="1"/>
                  </a:moveTo>
                  <a:cubicBezTo>
                    <a:pt x="1" y="22"/>
                    <a:pt x="23" y="44"/>
                    <a:pt x="44" y="66"/>
                  </a:cubicBezTo>
                  <a:cubicBezTo>
                    <a:pt x="44" y="66"/>
                    <a:pt x="218" y="174"/>
                    <a:pt x="196" y="326"/>
                  </a:cubicBezTo>
                  <a:cubicBezTo>
                    <a:pt x="196" y="348"/>
                    <a:pt x="196" y="369"/>
                    <a:pt x="239" y="369"/>
                  </a:cubicBezTo>
                  <a:cubicBezTo>
                    <a:pt x="239" y="376"/>
                    <a:pt x="241" y="378"/>
                    <a:pt x="244" y="378"/>
                  </a:cubicBezTo>
                  <a:cubicBezTo>
                    <a:pt x="252" y="378"/>
                    <a:pt x="267" y="363"/>
                    <a:pt x="283" y="348"/>
                  </a:cubicBezTo>
                  <a:cubicBezTo>
                    <a:pt x="283" y="218"/>
                    <a:pt x="196" y="87"/>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2" name="Google Shape;5222;p83">
              <a:extLst>
                <a:ext uri="{FF2B5EF4-FFF2-40B4-BE49-F238E27FC236}">
                  <a16:creationId xmlns:a16="http://schemas.microsoft.com/office/drawing/2014/main" id="{3A1C3520-105B-29BC-CB18-D26D7F3ED0B8}"/>
                </a:ext>
              </a:extLst>
            </p:cNvPr>
            <p:cNvSpPr/>
            <p:nvPr/>
          </p:nvSpPr>
          <p:spPr>
            <a:xfrm>
              <a:off x="2944196" y="3041762"/>
              <a:ext cx="10729" cy="15826"/>
            </a:xfrm>
            <a:custGeom>
              <a:avLst/>
              <a:gdLst/>
              <a:ahLst/>
              <a:cxnLst/>
              <a:rect l="l" t="t" r="r" b="b"/>
              <a:pathLst>
                <a:path w="261" h="385" extrusionOk="0">
                  <a:moveTo>
                    <a:pt x="33" y="0"/>
                  </a:moveTo>
                  <a:cubicBezTo>
                    <a:pt x="22" y="0"/>
                    <a:pt x="12" y="6"/>
                    <a:pt x="1" y="16"/>
                  </a:cubicBezTo>
                  <a:cubicBezTo>
                    <a:pt x="1" y="16"/>
                    <a:pt x="1" y="38"/>
                    <a:pt x="1" y="60"/>
                  </a:cubicBezTo>
                  <a:cubicBezTo>
                    <a:pt x="1" y="60"/>
                    <a:pt x="174" y="190"/>
                    <a:pt x="174" y="342"/>
                  </a:cubicBezTo>
                  <a:cubicBezTo>
                    <a:pt x="174" y="363"/>
                    <a:pt x="174" y="363"/>
                    <a:pt x="196" y="385"/>
                  </a:cubicBezTo>
                  <a:cubicBezTo>
                    <a:pt x="218" y="385"/>
                    <a:pt x="261" y="363"/>
                    <a:pt x="261" y="342"/>
                  </a:cubicBezTo>
                  <a:cubicBezTo>
                    <a:pt x="261" y="211"/>
                    <a:pt x="174" y="81"/>
                    <a:pt x="66" y="16"/>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3" name="Google Shape;5223;p83">
              <a:extLst>
                <a:ext uri="{FF2B5EF4-FFF2-40B4-BE49-F238E27FC236}">
                  <a16:creationId xmlns:a16="http://schemas.microsoft.com/office/drawing/2014/main" id="{37C693C8-F60C-26D5-8C56-4204A31AB8E1}"/>
                </a:ext>
              </a:extLst>
            </p:cNvPr>
            <p:cNvSpPr/>
            <p:nvPr/>
          </p:nvSpPr>
          <p:spPr>
            <a:xfrm>
              <a:off x="2952212" y="3031033"/>
              <a:ext cx="10770" cy="15867"/>
            </a:xfrm>
            <a:custGeom>
              <a:avLst/>
              <a:gdLst/>
              <a:ahLst/>
              <a:cxnLst/>
              <a:rect l="l" t="t" r="r" b="b"/>
              <a:pathLst>
                <a:path w="262" h="386" extrusionOk="0">
                  <a:moveTo>
                    <a:pt x="33" y="1"/>
                  </a:moveTo>
                  <a:cubicBezTo>
                    <a:pt x="23" y="1"/>
                    <a:pt x="12" y="6"/>
                    <a:pt x="1" y="17"/>
                  </a:cubicBezTo>
                  <a:cubicBezTo>
                    <a:pt x="1" y="17"/>
                    <a:pt x="1" y="61"/>
                    <a:pt x="23" y="61"/>
                  </a:cubicBezTo>
                  <a:cubicBezTo>
                    <a:pt x="23" y="61"/>
                    <a:pt x="196" y="191"/>
                    <a:pt x="174" y="342"/>
                  </a:cubicBezTo>
                  <a:cubicBezTo>
                    <a:pt x="174" y="364"/>
                    <a:pt x="196" y="386"/>
                    <a:pt x="218" y="386"/>
                  </a:cubicBezTo>
                  <a:cubicBezTo>
                    <a:pt x="239" y="386"/>
                    <a:pt x="261" y="364"/>
                    <a:pt x="261" y="342"/>
                  </a:cubicBezTo>
                  <a:cubicBezTo>
                    <a:pt x="261" y="212"/>
                    <a:pt x="174" y="82"/>
                    <a:pt x="66" y="17"/>
                  </a:cubicBezTo>
                  <a:cubicBezTo>
                    <a:pt x="55"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4" name="Google Shape;5224;p83">
              <a:extLst>
                <a:ext uri="{FF2B5EF4-FFF2-40B4-BE49-F238E27FC236}">
                  <a16:creationId xmlns:a16="http://schemas.microsoft.com/office/drawing/2014/main" id="{19E887EF-7608-48E2-77FA-FF819E3E7A04}"/>
                </a:ext>
              </a:extLst>
            </p:cNvPr>
            <p:cNvSpPr/>
            <p:nvPr/>
          </p:nvSpPr>
          <p:spPr>
            <a:xfrm>
              <a:off x="2923724" y="2996051"/>
              <a:ext cx="10729" cy="15580"/>
            </a:xfrm>
            <a:custGeom>
              <a:avLst/>
              <a:gdLst/>
              <a:ahLst/>
              <a:cxnLst/>
              <a:rect l="l" t="t" r="r" b="b"/>
              <a:pathLst>
                <a:path w="261" h="379" extrusionOk="0">
                  <a:moveTo>
                    <a:pt x="0" y="1"/>
                  </a:moveTo>
                  <a:cubicBezTo>
                    <a:pt x="0" y="23"/>
                    <a:pt x="0" y="44"/>
                    <a:pt x="22" y="66"/>
                  </a:cubicBezTo>
                  <a:cubicBezTo>
                    <a:pt x="22" y="66"/>
                    <a:pt x="195" y="196"/>
                    <a:pt x="174" y="326"/>
                  </a:cubicBezTo>
                  <a:cubicBezTo>
                    <a:pt x="174" y="348"/>
                    <a:pt x="195" y="370"/>
                    <a:pt x="217" y="370"/>
                  </a:cubicBezTo>
                  <a:cubicBezTo>
                    <a:pt x="223" y="376"/>
                    <a:pt x="230" y="379"/>
                    <a:pt x="235" y="379"/>
                  </a:cubicBezTo>
                  <a:cubicBezTo>
                    <a:pt x="249" y="379"/>
                    <a:pt x="260" y="363"/>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5" name="Google Shape;5225;p83">
              <a:extLst>
                <a:ext uri="{FF2B5EF4-FFF2-40B4-BE49-F238E27FC236}">
                  <a16:creationId xmlns:a16="http://schemas.microsoft.com/office/drawing/2014/main" id="{42CD21C9-E321-C017-AB5D-19F9335EDDBB}"/>
                </a:ext>
              </a:extLst>
            </p:cNvPr>
            <p:cNvSpPr/>
            <p:nvPr/>
          </p:nvSpPr>
          <p:spPr>
            <a:xfrm>
              <a:off x="2931740" y="2983801"/>
              <a:ext cx="10729" cy="16237"/>
            </a:xfrm>
            <a:custGeom>
              <a:avLst/>
              <a:gdLst/>
              <a:ahLst/>
              <a:cxnLst/>
              <a:rect l="l" t="t" r="r" b="b"/>
              <a:pathLst>
                <a:path w="261" h="395" extrusionOk="0">
                  <a:moveTo>
                    <a:pt x="33" y="1"/>
                  </a:moveTo>
                  <a:cubicBezTo>
                    <a:pt x="22" y="1"/>
                    <a:pt x="11" y="6"/>
                    <a:pt x="0" y="17"/>
                  </a:cubicBezTo>
                  <a:cubicBezTo>
                    <a:pt x="0" y="39"/>
                    <a:pt x="0" y="60"/>
                    <a:pt x="0" y="60"/>
                  </a:cubicBezTo>
                  <a:cubicBezTo>
                    <a:pt x="0" y="60"/>
                    <a:pt x="195" y="191"/>
                    <a:pt x="174" y="342"/>
                  </a:cubicBezTo>
                  <a:cubicBezTo>
                    <a:pt x="174" y="364"/>
                    <a:pt x="174" y="386"/>
                    <a:pt x="195" y="386"/>
                  </a:cubicBezTo>
                  <a:cubicBezTo>
                    <a:pt x="207" y="391"/>
                    <a:pt x="217" y="394"/>
                    <a:pt x="226" y="394"/>
                  </a:cubicBezTo>
                  <a:cubicBezTo>
                    <a:pt x="249" y="394"/>
                    <a:pt x="260" y="374"/>
                    <a:pt x="260" y="342"/>
                  </a:cubicBezTo>
                  <a:cubicBezTo>
                    <a:pt x="260" y="212"/>
                    <a:pt x="174" y="82"/>
                    <a:pt x="65" y="17"/>
                  </a:cubicBezTo>
                  <a:cubicBezTo>
                    <a:pt x="54" y="6"/>
                    <a:pt x="44"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6" name="Google Shape;5226;p83">
              <a:extLst>
                <a:ext uri="{FF2B5EF4-FFF2-40B4-BE49-F238E27FC236}">
                  <a16:creationId xmlns:a16="http://schemas.microsoft.com/office/drawing/2014/main" id="{BADE087A-E155-D7AF-F8F0-459CD1955D54}"/>
                </a:ext>
              </a:extLst>
            </p:cNvPr>
            <p:cNvSpPr/>
            <p:nvPr/>
          </p:nvSpPr>
          <p:spPr>
            <a:xfrm>
              <a:off x="2842949" y="3046366"/>
              <a:ext cx="11305" cy="15703"/>
            </a:xfrm>
            <a:custGeom>
              <a:avLst/>
              <a:gdLst/>
              <a:ahLst/>
              <a:cxnLst/>
              <a:rect l="l" t="t" r="r" b="b"/>
              <a:pathLst>
                <a:path w="275" h="382" extrusionOk="0">
                  <a:moveTo>
                    <a:pt x="43" y="1"/>
                  </a:moveTo>
                  <a:cubicBezTo>
                    <a:pt x="22" y="1"/>
                    <a:pt x="1" y="60"/>
                    <a:pt x="36" y="78"/>
                  </a:cubicBezTo>
                  <a:cubicBezTo>
                    <a:pt x="122" y="143"/>
                    <a:pt x="187" y="230"/>
                    <a:pt x="187" y="338"/>
                  </a:cubicBezTo>
                  <a:cubicBezTo>
                    <a:pt x="187" y="360"/>
                    <a:pt x="209" y="381"/>
                    <a:pt x="231" y="381"/>
                  </a:cubicBezTo>
                  <a:cubicBezTo>
                    <a:pt x="252" y="381"/>
                    <a:pt x="274" y="360"/>
                    <a:pt x="274" y="338"/>
                  </a:cubicBezTo>
                  <a:cubicBezTo>
                    <a:pt x="252" y="208"/>
                    <a:pt x="187" y="78"/>
                    <a:pt x="57" y="13"/>
                  </a:cubicBezTo>
                  <a:cubicBezTo>
                    <a:pt x="53" y="4"/>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7" name="Google Shape;5227;p83">
              <a:extLst>
                <a:ext uri="{FF2B5EF4-FFF2-40B4-BE49-F238E27FC236}">
                  <a16:creationId xmlns:a16="http://schemas.microsoft.com/office/drawing/2014/main" id="{0FFDFA57-A05E-15D9-08BB-59D9BA042755}"/>
                </a:ext>
              </a:extLst>
            </p:cNvPr>
            <p:cNvSpPr/>
            <p:nvPr/>
          </p:nvSpPr>
          <p:spPr>
            <a:xfrm>
              <a:off x="2834604" y="3062233"/>
              <a:ext cx="10729" cy="15867"/>
            </a:xfrm>
            <a:custGeom>
              <a:avLst/>
              <a:gdLst/>
              <a:ahLst/>
              <a:cxnLst/>
              <a:rect l="l" t="t" r="r" b="b"/>
              <a:pathLst>
                <a:path w="261" h="386" extrusionOk="0">
                  <a:moveTo>
                    <a:pt x="33" y="1"/>
                  </a:moveTo>
                  <a:cubicBezTo>
                    <a:pt x="22" y="1"/>
                    <a:pt x="11" y="6"/>
                    <a:pt x="0" y="17"/>
                  </a:cubicBezTo>
                  <a:cubicBezTo>
                    <a:pt x="0" y="39"/>
                    <a:pt x="0" y="60"/>
                    <a:pt x="22" y="82"/>
                  </a:cubicBezTo>
                  <a:cubicBezTo>
                    <a:pt x="22" y="82"/>
                    <a:pt x="195" y="190"/>
                    <a:pt x="195" y="342"/>
                  </a:cubicBezTo>
                  <a:cubicBezTo>
                    <a:pt x="173" y="364"/>
                    <a:pt x="195" y="386"/>
                    <a:pt x="217" y="386"/>
                  </a:cubicBezTo>
                  <a:cubicBezTo>
                    <a:pt x="239" y="386"/>
                    <a:pt x="260" y="364"/>
                    <a:pt x="260" y="342"/>
                  </a:cubicBezTo>
                  <a:cubicBezTo>
                    <a:pt x="260" y="212"/>
                    <a:pt x="195"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8" name="Google Shape;5228;p83">
              <a:extLst>
                <a:ext uri="{FF2B5EF4-FFF2-40B4-BE49-F238E27FC236}">
                  <a16:creationId xmlns:a16="http://schemas.microsoft.com/office/drawing/2014/main" id="{29471BA1-E173-DB2D-B1EB-4C3B069BEE24}"/>
                </a:ext>
              </a:extLst>
            </p:cNvPr>
            <p:cNvSpPr/>
            <p:nvPr/>
          </p:nvSpPr>
          <p:spPr>
            <a:xfrm>
              <a:off x="2845292" y="3082499"/>
              <a:ext cx="10729" cy="15210"/>
            </a:xfrm>
            <a:custGeom>
              <a:avLst/>
              <a:gdLst/>
              <a:ahLst/>
              <a:cxnLst/>
              <a:rect l="l" t="t" r="r" b="b"/>
              <a:pathLst>
                <a:path w="261" h="370" extrusionOk="0">
                  <a:moveTo>
                    <a:pt x="0" y="1"/>
                  </a:moveTo>
                  <a:cubicBezTo>
                    <a:pt x="0" y="23"/>
                    <a:pt x="0" y="44"/>
                    <a:pt x="22" y="66"/>
                  </a:cubicBezTo>
                  <a:cubicBezTo>
                    <a:pt x="22" y="66"/>
                    <a:pt x="195" y="174"/>
                    <a:pt x="174" y="326"/>
                  </a:cubicBezTo>
                  <a:cubicBezTo>
                    <a:pt x="174" y="348"/>
                    <a:pt x="195" y="370"/>
                    <a:pt x="217" y="370"/>
                  </a:cubicBezTo>
                  <a:cubicBezTo>
                    <a:pt x="239" y="370"/>
                    <a:pt x="260" y="370"/>
                    <a:pt x="260" y="348"/>
                  </a:cubicBezTo>
                  <a:cubicBezTo>
                    <a:pt x="260" y="196"/>
                    <a:pt x="174" y="88"/>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9" name="Google Shape;5229;p83">
              <a:extLst>
                <a:ext uri="{FF2B5EF4-FFF2-40B4-BE49-F238E27FC236}">
                  <a16:creationId xmlns:a16="http://schemas.microsoft.com/office/drawing/2014/main" id="{729D18C1-C128-AB77-84C4-45FE644BCA10}"/>
                </a:ext>
              </a:extLst>
            </p:cNvPr>
            <p:cNvSpPr/>
            <p:nvPr/>
          </p:nvSpPr>
          <p:spPr>
            <a:xfrm>
              <a:off x="2854212" y="3071154"/>
              <a:ext cx="10729" cy="16237"/>
            </a:xfrm>
            <a:custGeom>
              <a:avLst/>
              <a:gdLst/>
              <a:ahLst/>
              <a:cxnLst/>
              <a:rect l="l" t="t" r="r" b="b"/>
              <a:pathLst>
                <a:path w="261" h="395" extrusionOk="0">
                  <a:moveTo>
                    <a:pt x="33" y="1"/>
                  </a:moveTo>
                  <a:cubicBezTo>
                    <a:pt x="22" y="1"/>
                    <a:pt x="11" y="6"/>
                    <a:pt x="0" y="17"/>
                  </a:cubicBezTo>
                  <a:cubicBezTo>
                    <a:pt x="0" y="38"/>
                    <a:pt x="0" y="60"/>
                    <a:pt x="0" y="82"/>
                  </a:cubicBezTo>
                  <a:cubicBezTo>
                    <a:pt x="22" y="82"/>
                    <a:pt x="195" y="190"/>
                    <a:pt x="173" y="342"/>
                  </a:cubicBezTo>
                  <a:cubicBezTo>
                    <a:pt x="173" y="364"/>
                    <a:pt x="173" y="385"/>
                    <a:pt x="195" y="385"/>
                  </a:cubicBezTo>
                  <a:cubicBezTo>
                    <a:pt x="208" y="392"/>
                    <a:pt x="219" y="394"/>
                    <a:pt x="228" y="394"/>
                  </a:cubicBezTo>
                  <a:cubicBezTo>
                    <a:pt x="249" y="394"/>
                    <a:pt x="260" y="379"/>
                    <a:pt x="260" y="364"/>
                  </a:cubicBezTo>
                  <a:cubicBezTo>
                    <a:pt x="260" y="212"/>
                    <a:pt x="173" y="82"/>
                    <a:pt x="65" y="17"/>
                  </a:cubicBezTo>
                  <a:cubicBezTo>
                    <a:pt x="54" y="6"/>
                    <a:pt x="43" y="1"/>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0" name="Google Shape;5230;p83">
              <a:extLst>
                <a:ext uri="{FF2B5EF4-FFF2-40B4-BE49-F238E27FC236}">
                  <a16:creationId xmlns:a16="http://schemas.microsoft.com/office/drawing/2014/main" id="{750115CF-919C-7188-100A-623D348449D8}"/>
                </a:ext>
              </a:extLst>
            </p:cNvPr>
            <p:cNvSpPr/>
            <p:nvPr/>
          </p:nvSpPr>
          <p:spPr>
            <a:xfrm>
              <a:off x="2825684" y="3036171"/>
              <a:ext cx="11387" cy="16443"/>
            </a:xfrm>
            <a:custGeom>
              <a:avLst/>
              <a:gdLst/>
              <a:ahLst/>
              <a:cxnLst/>
              <a:rect l="l" t="t" r="r" b="b"/>
              <a:pathLst>
                <a:path w="277" h="400" extrusionOk="0">
                  <a:moveTo>
                    <a:pt x="65" y="1"/>
                  </a:moveTo>
                  <a:cubicBezTo>
                    <a:pt x="44" y="1"/>
                    <a:pt x="22" y="1"/>
                    <a:pt x="0" y="22"/>
                  </a:cubicBezTo>
                  <a:cubicBezTo>
                    <a:pt x="0" y="44"/>
                    <a:pt x="0" y="66"/>
                    <a:pt x="0" y="87"/>
                  </a:cubicBezTo>
                  <a:cubicBezTo>
                    <a:pt x="22" y="87"/>
                    <a:pt x="195" y="196"/>
                    <a:pt x="174" y="347"/>
                  </a:cubicBezTo>
                  <a:cubicBezTo>
                    <a:pt x="174" y="369"/>
                    <a:pt x="174" y="391"/>
                    <a:pt x="195" y="391"/>
                  </a:cubicBezTo>
                  <a:cubicBezTo>
                    <a:pt x="207" y="397"/>
                    <a:pt x="219" y="399"/>
                    <a:pt x="229" y="399"/>
                  </a:cubicBezTo>
                  <a:cubicBezTo>
                    <a:pt x="257" y="399"/>
                    <a:pt x="276" y="379"/>
                    <a:pt x="260" y="347"/>
                  </a:cubicBezTo>
                  <a:cubicBezTo>
                    <a:pt x="260" y="217"/>
                    <a:pt x="174" y="8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1" name="Google Shape;5231;p83">
              <a:extLst>
                <a:ext uri="{FF2B5EF4-FFF2-40B4-BE49-F238E27FC236}">
                  <a16:creationId xmlns:a16="http://schemas.microsoft.com/office/drawing/2014/main" id="{FBAFCF48-7B37-5DD9-A8E1-44C1B8B1BDF8}"/>
                </a:ext>
              </a:extLst>
            </p:cNvPr>
            <p:cNvSpPr/>
            <p:nvPr/>
          </p:nvSpPr>
          <p:spPr>
            <a:xfrm>
              <a:off x="2832795" y="3024579"/>
              <a:ext cx="11633" cy="16073"/>
            </a:xfrm>
            <a:custGeom>
              <a:avLst/>
              <a:gdLst/>
              <a:ahLst/>
              <a:cxnLst/>
              <a:rect l="l" t="t" r="r" b="b"/>
              <a:pathLst>
                <a:path w="283" h="391" extrusionOk="0">
                  <a:moveTo>
                    <a:pt x="22" y="1"/>
                  </a:moveTo>
                  <a:cubicBezTo>
                    <a:pt x="1" y="22"/>
                    <a:pt x="1" y="44"/>
                    <a:pt x="22" y="66"/>
                  </a:cubicBezTo>
                  <a:cubicBezTo>
                    <a:pt x="22" y="66"/>
                    <a:pt x="196" y="196"/>
                    <a:pt x="174" y="348"/>
                  </a:cubicBezTo>
                  <a:cubicBezTo>
                    <a:pt x="174" y="369"/>
                    <a:pt x="196" y="369"/>
                    <a:pt x="217" y="391"/>
                  </a:cubicBezTo>
                  <a:cubicBezTo>
                    <a:pt x="239" y="391"/>
                    <a:pt x="261" y="369"/>
                    <a:pt x="283" y="348"/>
                  </a:cubicBezTo>
                  <a:cubicBezTo>
                    <a:pt x="283" y="218"/>
                    <a:pt x="196" y="87"/>
                    <a:pt x="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2" name="Google Shape;5232;p83">
              <a:extLst>
                <a:ext uri="{FF2B5EF4-FFF2-40B4-BE49-F238E27FC236}">
                  <a16:creationId xmlns:a16="http://schemas.microsoft.com/office/drawing/2014/main" id="{C7717B4F-A006-13EC-8D47-05B08B690612}"/>
                </a:ext>
              </a:extLst>
            </p:cNvPr>
            <p:cNvSpPr/>
            <p:nvPr/>
          </p:nvSpPr>
          <p:spPr>
            <a:xfrm>
              <a:off x="2534234" y="3045996"/>
              <a:ext cx="12538" cy="15169"/>
            </a:xfrm>
            <a:custGeom>
              <a:avLst/>
              <a:gdLst/>
              <a:ahLst/>
              <a:cxnLst/>
              <a:rect l="l" t="t" r="r" b="b"/>
              <a:pathLst>
                <a:path w="305" h="369" extrusionOk="0">
                  <a:moveTo>
                    <a:pt x="283" y="0"/>
                  </a:moveTo>
                  <a:cubicBezTo>
                    <a:pt x="261" y="0"/>
                    <a:pt x="239" y="22"/>
                    <a:pt x="239" y="43"/>
                  </a:cubicBezTo>
                  <a:cubicBezTo>
                    <a:pt x="218" y="152"/>
                    <a:pt x="152" y="239"/>
                    <a:pt x="44" y="282"/>
                  </a:cubicBezTo>
                  <a:cubicBezTo>
                    <a:pt x="1" y="304"/>
                    <a:pt x="22" y="347"/>
                    <a:pt x="66" y="369"/>
                  </a:cubicBezTo>
                  <a:cubicBezTo>
                    <a:pt x="196" y="304"/>
                    <a:pt x="283" y="174"/>
                    <a:pt x="304" y="43"/>
                  </a:cubicBezTo>
                  <a:cubicBezTo>
                    <a:pt x="304" y="22"/>
                    <a:pt x="304" y="0"/>
                    <a:pt x="2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3" name="Google Shape;5233;p83">
              <a:extLst>
                <a:ext uri="{FF2B5EF4-FFF2-40B4-BE49-F238E27FC236}">
                  <a16:creationId xmlns:a16="http://schemas.microsoft.com/office/drawing/2014/main" id="{25955F61-828C-0A3B-A793-49D9FDCA389C}"/>
                </a:ext>
              </a:extLst>
            </p:cNvPr>
            <p:cNvSpPr/>
            <p:nvPr/>
          </p:nvSpPr>
          <p:spPr>
            <a:xfrm>
              <a:off x="2517298" y="3044105"/>
              <a:ext cx="12209" cy="15292"/>
            </a:xfrm>
            <a:custGeom>
              <a:avLst/>
              <a:gdLst/>
              <a:ahLst/>
              <a:cxnLst/>
              <a:rect l="l" t="t" r="r" b="b"/>
              <a:pathLst>
                <a:path w="297" h="372" extrusionOk="0">
                  <a:moveTo>
                    <a:pt x="235" y="1"/>
                  </a:moveTo>
                  <a:cubicBezTo>
                    <a:pt x="220" y="1"/>
                    <a:pt x="209" y="8"/>
                    <a:pt x="218" y="24"/>
                  </a:cubicBezTo>
                  <a:cubicBezTo>
                    <a:pt x="218" y="46"/>
                    <a:pt x="174" y="241"/>
                    <a:pt x="22" y="285"/>
                  </a:cubicBezTo>
                  <a:cubicBezTo>
                    <a:pt x="1" y="285"/>
                    <a:pt x="1" y="306"/>
                    <a:pt x="1" y="328"/>
                  </a:cubicBezTo>
                  <a:cubicBezTo>
                    <a:pt x="1" y="350"/>
                    <a:pt x="22" y="371"/>
                    <a:pt x="44" y="371"/>
                  </a:cubicBezTo>
                  <a:cubicBezTo>
                    <a:pt x="174" y="306"/>
                    <a:pt x="261" y="198"/>
                    <a:pt x="283" y="46"/>
                  </a:cubicBezTo>
                  <a:cubicBezTo>
                    <a:pt x="296" y="19"/>
                    <a:pt x="260" y="1"/>
                    <a:pt x="2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4" name="Google Shape;5234;p83">
              <a:extLst>
                <a:ext uri="{FF2B5EF4-FFF2-40B4-BE49-F238E27FC236}">
                  <a16:creationId xmlns:a16="http://schemas.microsoft.com/office/drawing/2014/main" id="{67A28AAE-756E-D227-4DE2-103BC243FE2D}"/>
                </a:ext>
              </a:extLst>
            </p:cNvPr>
            <p:cNvSpPr/>
            <p:nvPr/>
          </p:nvSpPr>
          <p:spPr>
            <a:xfrm>
              <a:off x="2503034" y="3062028"/>
              <a:ext cx="11633" cy="15169"/>
            </a:xfrm>
            <a:custGeom>
              <a:avLst/>
              <a:gdLst/>
              <a:ahLst/>
              <a:cxnLst/>
              <a:rect l="l" t="t" r="r" b="b"/>
              <a:pathLst>
                <a:path w="283" h="369" extrusionOk="0">
                  <a:moveTo>
                    <a:pt x="261" y="0"/>
                  </a:moveTo>
                  <a:cubicBezTo>
                    <a:pt x="239" y="0"/>
                    <a:pt x="218" y="0"/>
                    <a:pt x="218" y="22"/>
                  </a:cubicBezTo>
                  <a:cubicBezTo>
                    <a:pt x="196" y="22"/>
                    <a:pt x="174" y="239"/>
                    <a:pt x="23" y="282"/>
                  </a:cubicBezTo>
                  <a:cubicBezTo>
                    <a:pt x="1" y="282"/>
                    <a:pt x="1" y="304"/>
                    <a:pt x="1" y="326"/>
                  </a:cubicBezTo>
                  <a:cubicBezTo>
                    <a:pt x="1" y="347"/>
                    <a:pt x="23" y="347"/>
                    <a:pt x="44" y="369"/>
                  </a:cubicBezTo>
                  <a:lnTo>
                    <a:pt x="44" y="347"/>
                  </a:lnTo>
                  <a:cubicBezTo>
                    <a:pt x="239" y="304"/>
                    <a:pt x="283" y="44"/>
                    <a:pt x="283" y="44"/>
                  </a:cubicBezTo>
                  <a:cubicBezTo>
                    <a:pt x="283" y="22"/>
                    <a:pt x="283" y="0"/>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5" name="Google Shape;5235;p83">
              <a:extLst>
                <a:ext uri="{FF2B5EF4-FFF2-40B4-BE49-F238E27FC236}">
                  <a16:creationId xmlns:a16="http://schemas.microsoft.com/office/drawing/2014/main" id="{7707149E-02BB-0A0F-4D4F-03EF8F1ACBB2}"/>
                </a:ext>
              </a:extLst>
            </p:cNvPr>
            <p:cNvSpPr/>
            <p:nvPr/>
          </p:nvSpPr>
          <p:spPr>
            <a:xfrm>
              <a:off x="2515531" y="3064700"/>
              <a:ext cx="12497" cy="15169"/>
            </a:xfrm>
            <a:custGeom>
              <a:avLst/>
              <a:gdLst/>
              <a:ahLst/>
              <a:cxnLst/>
              <a:rect l="l" t="t" r="r" b="b"/>
              <a:pathLst>
                <a:path w="304" h="369" extrusionOk="0">
                  <a:moveTo>
                    <a:pt x="261" y="0"/>
                  </a:moveTo>
                  <a:cubicBezTo>
                    <a:pt x="239" y="0"/>
                    <a:pt x="217" y="22"/>
                    <a:pt x="217" y="44"/>
                  </a:cubicBezTo>
                  <a:cubicBezTo>
                    <a:pt x="217" y="44"/>
                    <a:pt x="196" y="239"/>
                    <a:pt x="44" y="282"/>
                  </a:cubicBezTo>
                  <a:cubicBezTo>
                    <a:pt x="22" y="304"/>
                    <a:pt x="0" y="326"/>
                    <a:pt x="22" y="347"/>
                  </a:cubicBezTo>
                  <a:cubicBezTo>
                    <a:pt x="22" y="369"/>
                    <a:pt x="44" y="369"/>
                    <a:pt x="44" y="369"/>
                  </a:cubicBezTo>
                  <a:lnTo>
                    <a:pt x="65" y="369"/>
                  </a:lnTo>
                  <a:cubicBezTo>
                    <a:pt x="261" y="326"/>
                    <a:pt x="304" y="65"/>
                    <a:pt x="304" y="65"/>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6" name="Google Shape;5236;p83">
              <a:extLst>
                <a:ext uri="{FF2B5EF4-FFF2-40B4-BE49-F238E27FC236}">
                  <a16:creationId xmlns:a16="http://schemas.microsoft.com/office/drawing/2014/main" id="{C78D40ED-8C23-2BF0-28BF-7596C90B6E6E}"/>
                </a:ext>
              </a:extLst>
            </p:cNvPr>
            <p:cNvSpPr/>
            <p:nvPr/>
          </p:nvSpPr>
          <p:spPr>
            <a:xfrm>
              <a:off x="2536906" y="3025401"/>
              <a:ext cx="12538" cy="15251"/>
            </a:xfrm>
            <a:custGeom>
              <a:avLst/>
              <a:gdLst/>
              <a:ahLst/>
              <a:cxnLst/>
              <a:rect l="l" t="t" r="r" b="b"/>
              <a:pathLst>
                <a:path w="305" h="371" extrusionOk="0">
                  <a:moveTo>
                    <a:pt x="255" y="0"/>
                  </a:moveTo>
                  <a:cubicBezTo>
                    <a:pt x="240" y="0"/>
                    <a:pt x="226" y="8"/>
                    <a:pt x="218" y="24"/>
                  </a:cubicBezTo>
                  <a:cubicBezTo>
                    <a:pt x="218" y="46"/>
                    <a:pt x="196" y="241"/>
                    <a:pt x="44" y="284"/>
                  </a:cubicBezTo>
                  <a:cubicBezTo>
                    <a:pt x="22" y="284"/>
                    <a:pt x="1" y="306"/>
                    <a:pt x="22" y="328"/>
                  </a:cubicBezTo>
                  <a:cubicBezTo>
                    <a:pt x="22" y="349"/>
                    <a:pt x="44" y="371"/>
                    <a:pt x="44" y="371"/>
                  </a:cubicBezTo>
                  <a:lnTo>
                    <a:pt x="66" y="349"/>
                  </a:lnTo>
                  <a:cubicBezTo>
                    <a:pt x="261" y="306"/>
                    <a:pt x="304" y="46"/>
                    <a:pt x="304" y="46"/>
                  </a:cubicBezTo>
                  <a:cubicBezTo>
                    <a:pt x="304" y="19"/>
                    <a:pt x="279" y="0"/>
                    <a:pt x="2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7" name="Google Shape;5237;p83">
              <a:extLst>
                <a:ext uri="{FF2B5EF4-FFF2-40B4-BE49-F238E27FC236}">
                  <a16:creationId xmlns:a16="http://schemas.microsoft.com/office/drawing/2014/main" id="{0467BC65-7A59-C5A9-8379-3A9E1955D32E}"/>
                </a:ext>
              </a:extLst>
            </p:cNvPr>
            <p:cNvSpPr/>
            <p:nvPr/>
          </p:nvSpPr>
          <p:spPr>
            <a:xfrm>
              <a:off x="2551170" y="3028155"/>
              <a:ext cx="12538" cy="15210"/>
            </a:xfrm>
            <a:custGeom>
              <a:avLst/>
              <a:gdLst/>
              <a:ahLst/>
              <a:cxnLst/>
              <a:rect l="l" t="t" r="r" b="b"/>
              <a:pathLst>
                <a:path w="305" h="370" extrusionOk="0">
                  <a:moveTo>
                    <a:pt x="261" y="0"/>
                  </a:moveTo>
                  <a:cubicBezTo>
                    <a:pt x="239" y="0"/>
                    <a:pt x="217" y="22"/>
                    <a:pt x="217" y="44"/>
                  </a:cubicBezTo>
                  <a:cubicBezTo>
                    <a:pt x="217" y="44"/>
                    <a:pt x="174" y="239"/>
                    <a:pt x="44" y="282"/>
                  </a:cubicBezTo>
                  <a:cubicBezTo>
                    <a:pt x="22" y="304"/>
                    <a:pt x="1" y="326"/>
                    <a:pt x="1" y="347"/>
                  </a:cubicBezTo>
                  <a:cubicBezTo>
                    <a:pt x="22" y="347"/>
                    <a:pt x="22" y="369"/>
                    <a:pt x="44" y="369"/>
                  </a:cubicBezTo>
                  <a:lnTo>
                    <a:pt x="66" y="369"/>
                  </a:lnTo>
                  <a:cubicBezTo>
                    <a:pt x="261" y="304"/>
                    <a:pt x="304" y="66"/>
                    <a:pt x="304" y="66"/>
                  </a:cubicBezTo>
                  <a:cubicBezTo>
                    <a:pt x="304" y="44"/>
                    <a:pt x="282" y="22"/>
                    <a:pt x="2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8" name="Google Shape;5238;p83">
              <a:extLst>
                <a:ext uri="{FF2B5EF4-FFF2-40B4-BE49-F238E27FC236}">
                  <a16:creationId xmlns:a16="http://schemas.microsoft.com/office/drawing/2014/main" id="{2B068EA3-558D-BA31-507C-528B60F57CC0}"/>
                </a:ext>
              </a:extLst>
            </p:cNvPr>
            <p:cNvSpPr/>
            <p:nvPr/>
          </p:nvSpPr>
          <p:spPr>
            <a:xfrm>
              <a:off x="2431754" y="2991611"/>
              <a:ext cx="12497" cy="14305"/>
            </a:xfrm>
            <a:custGeom>
              <a:avLst/>
              <a:gdLst/>
              <a:ahLst/>
              <a:cxnLst/>
              <a:rect l="l" t="t" r="r" b="b"/>
              <a:pathLst>
                <a:path w="304" h="348" extrusionOk="0">
                  <a:moveTo>
                    <a:pt x="261" y="1"/>
                  </a:moveTo>
                  <a:cubicBezTo>
                    <a:pt x="239" y="1"/>
                    <a:pt x="217" y="1"/>
                    <a:pt x="217" y="22"/>
                  </a:cubicBezTo>
                  <a:cubicBezTo>
                    <a:pt x="196" y="131"/>
                    <a:pt x="131" y="239"/>
                    <a:pt x="22" y="282"/>
                  </a:cubicBezTo>
                  <a:cubicBezTo>
                    <a:pt x="0" y="304"/>
                    <a:pt x="0" y="347"/>
                    <a:pt x="44" y="347"/>
                  </a:cubicBezTo>
                  <a:lnTo>
                    <a:pt x="65" y="347"/>
                  </a:lnTo>
                  <a:cubicBezTo>
                    <a:pt x="196" y="282"/>
                    <a:pt x="282" y="174"/>
                    <a:pt x="304" y="44"/>
                  </a:cubicBezTo>
                  <a:cubicBezTo>
                    <a:pt x="304" y="22"/>
                    <a:pt x="282" y="1"/>
                    <a:pt x="2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9" name="Google Shape;5239;p83">
              <a:extLst>
                <a:ext uri="{FF2B5EF4-FFF2-40B4-BE49-F238E27FC236}">
                  <a16:creationId xmlns:a16="http://schemas.microsoft.com/office/drawing/2014/main" id="{1202C704-6407-9932-57AB-5E1165D238A8}"/>
                </a:ext>
              </a:extLst>
            </p:cNvPr>
            <p:cNvSpPr/>
            <p:nvPr/>
          </p:nvSpPr>
          <p:spPr>
            <a:xfrm>
              <a:off x="2413914" y="2989474"/>
              <a:ext cx="12538" cy="14675"/>
            </a:xfrm>
            <a:custGeom>
              <a:avLst/>
              <a:gdLst/>
              <a:ahLst/>
              <a:cxnLst/>
              <a:rect l="l" t="t" r="r" b="b"/>
              <a:pathLst>
                <a:path w="305" h="357" extrusionOk="0">
                  <a:moveTo>
                    <a:pt x="242" y="0"/>
                  </a:moveTo>
                  <a:cubicBezTo>
                    <a:pt x="228" y="0"/>
                    <a:pt x="218" y="16"/>
                    <a:pt x="218" y="31"/>
                  </a:cubicBezTo>
                  <a:cubicBezTo>
                    <a:pt x="218" y="31"/>
                    <a:pt x="174" y="248"/>
                    <a:pt x="44" y="291"/>
                  </a:cubicBezTo>
                  <a:cubicBezTo>
                    <a:pt x="1" y="291"/>
                    <a:pt x="1" y="313"/>
                    <a:pt x="1" y="334"/>
                  </a:cubicBezTo>
                  <a:cubicBezTo>
                    <a:pt x="1" y="356"/>
                    <a:pt x="22" y="356"/>
                    <a:pt x="44" y="356"/>
                  </a:cubicBezTo>
                  <a:lnTo>
                    <a:pt x="66" y="356"/>
                  </a:lnTo>
                  <a:cubicBezTo>
                    <a:pt x="261" y="313"/>
                    <a:pt x="283" y="53"/>
                    <a:pt x="283" y="53"/>
                  </a:cubicBezTo>
                  <a:cubicBezTo>
                    <a:pt x="304" y="31"/>
                    <a:pt x="283" y="9"/>
                    <a:pt x="261" y="9"/>
                  </a:cubicBezTo>
                  <a:cubicBezTo>
                    <a:pt x="255"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0" name="Google Shape;5240;p83">
              <a:extLst>
                <a:ext uri="{FF2B5EF4-FFF2-40B4-BE49-F238E27FC236}">
                  <a16:creationId xmlns:a16="http://schemas.microsoft.com/office/drawing/2014/main" id="{58DCCB08-7B28-EC91-68C1-F3EE550B762A}"/>
                </a:ext>
              </a:extLst>
            </p:cNvPr>
            <p:cNvSpPr/>
            <p:nvPr/>
          </p:nvSpPr>
          <p:spPr>
            <a:xfrm>
              <a:off x="2398786" y="3006410"/>
              <a:ext cx="12497" cy="14675"/>
            </a:xfrm>
            <a:custGeom>
              <a:avLst/>
              <a:gdLst/>
              <a:ahLst/>
              <a:cxnLst/>
              <a:rect l="l" t="t" r="r" b="b"/>
              <a:pathLst>
                <a:path w="304" h="357" extrusionOk="0">
                  <a:moveTo>
                    <a:pt x="242" y="0"/>
                  </a:moveTo>
                  <a:cubicBezTo>
                    <a:pt x="228" y="0"/>
                    <a:pt x="217" y="15"/>
                    <a:pt x="217" y="31"/>
                  </a:cubicBezTo>
                  <a:cubicBezTo>
                    <a:pt x="217" y="31"/>
                    <a:pt x="195" y="226"/>
                    <a:pt x="44" y="269"/>
                  </a:cubicBezTo>
                  <a:cubicBezTo>
                    <a:pt x="22" y="291"/>
                    <a:pt x="0" y="313"/>
                    <a:pt x="22" y="334"/>
                  </a:cubicBezTo>
                  <a:cubicBezTo>
                    <a:pt x="22" y="356"/>
                    <a:pt x="44" y="356"/>
                    <a:pt x="65" y="356"/>
                  </a:cubicBezTo>
                  <a:cubicBezTo>
                    <a:pt x="260" y="291"/>
                    <a:pt x="304" y="52"/>
                    <a:pt x="304" y="52"/>
                  </a:cubicBezTo>
                  <a:cubicBezTo>
                    <a:pt x="304" y="31"/>
                    <a:pt x="282" y="9"/>
                    <a:pt x="260" y="9"/>
                  </a:cubicBezTo>
                  <a:cubicBezTo>
                    <a:pt x="254" y="3"/>
                    <a:pt x="248" y="0"/>
                    <a:pt x="2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1" name="Google Shape;5241;p83">
              <a:extLst>
                <a:ext uri="{FF2B5EF4-FFF2-40B4-BE49-F238E27FC236}">
                  <a16:creationId xmlns:a16="http://schemas.microsoft.com/office/drawing/2014/main" id="{762C9508-71D2-B6A8-CF10-55534BEE0077}"/>
                </a:ext>
              </a:extLst>
            </p:cNvPr>
            <p:cNvSpPr/>
            <p:nvPr/>
          </p:nvSpPr>
          <p:spPr>
            <a:xfrm>
              <a:off x="2413050" y="3010315"/>
              <a:ext cx="11592" cy="15210"/>
            </a:xfrm>
            <a:custGeom>
              <a:avLst/>
              <a:gdLst/>
              <a:ahLst/>
              <a:cxnLst/>
              <a:rect l="l" t="t" r="r" b="b"/>
              <a:pathLst>
                <a:path w="282" h="370" extrusionOk="0">
                  <a:moveTo>
                    <a:pt x="260" y="1"/>
                  </a:moveTo>
                  <a:cubicBezTo>
                    <a:pt x="239" y="1"/>
                    <a:pt x="217" y="23"/>
                    <a:pt x="217" y="44"/>
                  </a:cubicBezTo>
                  <a:cubicBezTo>
                    <a:pt x="217" y="44"/>
                    <a:pt x="174" y="239"/>
                    <a:pt x="22" y="283"/>
                  </a:cubicBezTo>
                  <a:cubicBezTo>
                    <a:pt x="0" y="283"/>
                    <a:pt x="0" y="304"/>
                    <a:pt x="0" y="326"/>
                  </a:cubicBezTo>
                  <a:cubicBezTo>
                    <a:pt x="0" y="348"/>
                    <a:pt x="22" y="369"/>
                    <a:pt x="43" y="369"/>
                  </a:cubicBezTo>
                  <a:cubicBezTo>
                    <a:pt x="239" y="304"/>
                    <a:pt x="282" y="44"/>
                    <a:pt x="282" y="44"/>
                  </a:cubicBezTo>
                  <a:cubicBezTo>
                    <a:pt x="282" y="23"/>
                    <a:pt x="282" y="1"/>
                    <a:pt x="2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2" name="Google Shape;5242;p83">
              <a:extLst>
                <a:ext uri="{FF2B5EF4-FFF2-40B4-BE49-F238E27FC236}">
                  <a16:creationId xmlns:a16="http://schemas.microsoft.com/office/drawing/2014/main" id="{24498AC1-AE01-781F-D2CC-71B00C49DEF1}"/>
                </a:ext>
              </a:extLst>
            </p:cNvPr>
            <p:cNvSpPr/>
            <p:nvPr/>
          </p:nvSpPr>
          <p:spPr>
            <a:xfrm>
              <a:off x="2434426" y="2970729"/>
              <a:ext cx="12497" cy="14675"/>
            </a:xfrm>
            <a:custGeom>
              <a:avLst/>
              <a:gdLst/>
              <a:ahLst/>
              <a:cxnLst/>
              <a:rect l="l" t="t" r="r" b="b"/>
              <a:pathLst>
                <a:path w="304" h="357" extrusionOk="0">
                  <a:moveTo>
                    <a:pt x="242" y="1"/>
                  </a:moveTo>
                  <a:cubicBezTo>
                    <a:pt x="228" y="1"/>
                    <a:pt x="217" y="16"/>
                    <a:pt x="217" y="32"/>
                  </a:cubicBezTo>
                  <a:cubicBezTo>
                    <a:pt x="217" y="32"/>
                    <a:pt x="174" y="248"/>
                    <a:pt x="22" y="270"/>
                  </a:cubicBezTo>
                  <a:cubicBezTo>
                    <a:pt x="0" y="292"/>
                    <a:pt x="0" y="313"/>
                    <a:pt x="0" y="335"/>
                  </a:cubicBezTo>
                  <a:cubicBezTo>
                    <a:pt x="0" y="357"/>
                    <a:pt x="22" y="357"/>
                    <a:pt x="44" y="357"/>
                  </a:cubicBezTo>
                  <a:cubicBezTo>
                    <a:pt x="239" y="313"/>
                    <a:pt x="282" y="53"/>
                    <a:pt x="282" y="53"/>
                  </a:cubicBezTo>
                  <a:cubicBezTo>
                    <a:pt x="304" y="32"/>
                    <a:pt x="282" y="10"/>
                    <a:pt x="261" y="10"/>
                  </a:cubicBezTo>
                  <a:cubicBezTo>
                    <a:pt x="254" y="4"/>
                    <a:pt x="248" y="1"/>
                    <a:pt x="2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3" name="Google Shape;5243;p83">
              <a:extLst>
                <a:ext uri="{FF2B5EF4-FFF2-40B4-BE49-F238E27FC236}">
                  <a16:creationId xmlns:a16="http://schemas.microsoft.com/office/drawing/2014/main" id="{EB214DBB-1A4D-9A71-65B1-8FEB8783B8EA}"/>
                </a:ext>
              </a:extLst>
            </p:cNvPr>
            <p:cNvSpPr/>
            <p:nvPr/>
          </p:nvSpPr>
          <p:spPr>
            <a:xfrm>
              <a:off x="2447786" y="2973401"/>
              <a:ext cx="12538" cy="14675"/>
            </a:xfrm>
            <a:custGeom>
              <a:avLst/>
              <a:gdLst/>
              <a:ahLst/>
              <a:cxnLst/>
              <a:rect l="l" t="t" r="r" b="b"/>
              <a:pathLst>
                <a:path w="305" h="357" extrusionOk="0">
                  <a:moveTo>
                    <a:pt x="263" y="1"/>
                  </a:moveTo>
                  <a:cubicBezTo>
                    <a:pt x="248" y="1"/>
                    <a:pt x="233" y="16"/>
                    <a:pt x="217" y="32"/>
                  </a:cubicBezTo>
                  <a:cubicBezTo>
                    <a:pt x="217" y="32"/>
                    <a:pt x="196" y="248"/>
                    <a:pt x="44" y="270"/>
                  </a:cubicBezTo>
                  <a:cubicBezTo>
                    <a:pt x="22" y="292"/>
                    <a:pt x="1" y="313"/>
                    <a:pt x="22" y="335"/>
                  </a:cubicBezTo>
                  <a:cubicBezTo>
                    <a:pt x="22" y="357"/>
                    <a:pt x="44" y="357"/>
                    <a:pt x="66" y="357"/>
                  </a:cubicBezTo>
                  <a:cubicBezTo>
                    <a:pt x="261" y="313"/>
                    <a:pt x="304" y="53"/>
                    <a:pt x="304" y="53"/>
                  </a:cubicBezTo>
                  <a:cubicBezTo>
                    <a:pt x="304" y="32"/>
                    <a:pt x="283" y="10"/>
                    <a:pt x="283" y="10"/>
                  </a:cubicBezTo>
                  <a:cubicBezTo>
                    <a:pt x="276" y="4"/>
                    <a:pt x="270" y="1"/>
                    <a:pt x="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4" name="Google Shape;5244;p83">
              <a:extLst>
                <a:ext uri="{FF2B5EF4-FFF2-40B4-BE49-F238E27FC236}">
                  <a16:creationId xmlns:a16="http://schemas.microsoft.com/office/drawing/2014/main" id="{67E6700C-516D-5D8E-FAB5-8C1D6F341DE0}"/>
                </a:ext>
              </a:extLst>
            </p:cNvPr>
            <p:cNvSpPr/>
            <p:nvPr/>
          </p:nvSpPr>
          <p:spPr>
            <a:xfrm>
              <a:off x="2323026" y="2671592"/>
              <a:ext cx="214828" cy="200933"/>
            </a:xfrm>
            <a:custGeom>
              <a:avLst/>
              <a:gdLst/>
              <a:ahLst/>
              <a:cxnLst/>
              <a:rect l="l" t="t" r="r" b="b"/>
              <a:pathLst>
                <a:path w="5226" h="4888" extrusionOk="0">
                  <a:moveTo>
                    <a:pt x="1957" y="0"/>
                  </a:moveTo>
                  <a:cubicBezTo>
                    <a:pt x="1868" y="0"/>
                    <a:pt x="1809" y="18"/>
                    <a:pt x="1822" y="67"/>
                  </a:cubicBezTo>
                  <a:cubicBezTo>
                    <a:pt x="1865" y="262"/>
                    <a:pt x="0" y="2821"/>
                    <a:pt x="1691" y="4252"/>
                  </a:cubicBezTo>
                  <a:cubicBezTo>
                    <a:pt x="2255" y="4729"/>
                    <a:pt x="2836" y="4888"/>
                    <a:pt x="3359" y="4888"/>
                  </a:cubicBezTo>
                  <a:cubicBezTo>
                    <a:pt x="4406" y="4888"/>
                    <a:pt x="5225" y="4252"/>
                    <a:pt x="5225" y="4252"/>
                  </a:cubicBezTo>
                  <a:lnTo>
                    <a:pt x="4987" y="3276"/>
                  </a:lnTo>
                  <a:cubicBezTo>
                    <a:pt x="4987" y="3276"/>
                    <a:pt x="4132" y="3910"/>
                    <a:pt x="3313" y="3910"/>
                  </a:cubicBezTo>
                  <a:cubicBezTo>
                    <a:pt x="2929" y="3910"/>
                    <a:pt x="2553" y="3771"/>
                    <a:pt x="2277" y="3363"/>
                  </a:cubicBezTo>
                  <a:cubicBezTo>
                    <a:pt x="1410" y="2105"/>
                    <a:pt x="2602" y="111"/>
                    <a:pt x="2602" y="111"/>
                  </a:cubicBezTo>
                  <a:cubicBezTo>
                    <a:pt x="2602" y="111"/>
                    <a:pt x="2182" y="0"/>
                    <a:pt x="195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5" name="Google Shape;5245;p83">
              <a:extLst>
                <a:ext uri="{FF2B5EF4-FFF2-40B4-BE49-F238E27FC236}">
                  <a16:creationId xmlns:a16="http://schemas.microsoft.com/office/drawing/2014/main" id="{A7D89740-BF8F-3409-0B6E-6C7BAA192A8D}"/>
                </a:ext>
              </a:extLst>
            </p:cNvPr>
            <p:cNvSpPr/>
            <p:nvPr/>
          </p:nvSpPr>
          <p:spPr>
            <a:xfrm>
              <a:off x="2478986" y="2907136"/>
              <a:ext cx="278092" cy="121308"/>
            </a:xfrm>
            <a:custGeom>
              <a:avLst/>
              <a:gdLst/>
              <a:ahLst/>
              <a:cxnLst/>
              <a:rect l="l" t="t" r="r" b="b"/>
              <a:pathLst>
                <a:path w="6765" h="2951" extrusionOk="0">
                  <a:moveTo>
                    <a:pt x="3069" y="1"/>
                  </a:moveTo>
                  <a:cubicBezTo>
                    <a:pt x="1085" y="1"/>
                    <a:pt x="1" y="1687"/>
                    <a:pt x="1" y="1687"/>
                  </a:cubicBezTo>
                  <a:cubicBezTo>
                    <a:pt x="1" y="1687"/>
                    <a:pt x="2278" y="2950"/>
                    <a:pt x="5165" y="2950"/>
                  </a:cubicBezTo>
                  <a:cubicBezTo>
                    <a:pt x="5682" y="2950"/>
                    <a:pt x="6218" y="2910"/>
                    <a:pt x="6765" y="2814"/>
                  </a:cubicBezTo>
                  <a:cubicBezTo>
                    <a:pt x="6765" y="2814"/>
                    <a:pt x="6570" y="646"/>
                    <a:pt x="3838" y="83"/>
                  </a:cubicBezTo>
                  <a:cubicBezTo>
                    <a:pt x="3568" y="26"/>
                    <a:pt x="3312" y="1"/>
                    <a:pt x="3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6" name="Google Shape;5246;p83">
              <a:extLst>
                <a:ext uri="{FF2B5EF4-FFF2-40B4-BE49-F238E27FC236}">
                  <a16:creationId xmlns:a16="http://schemas.microsoft.com/office/drawing/2014/main" id="{190F5B41-6878-B782-3443-9757EEEB9301}"/>
                </a:ext>
              </a:extLst>
            </p:cNvPr>
            <p:cNvSpPr/>
            <p:nvPr/>
          </p:nvSpPr>
          <p:spPr>
            <a:xfrm>
              <a:off x="2824780" y="2928306"/>
              <a:ext cx="56194" cy="75967"/>
            </a:xfrm>
            <a:custGeom>
              <a:avLst/>
              <a:gdLst/>
              <a:ahLst/>
              <a:cxnLst/>
              <a:rect l="l" t="t" r="r" b="b"/>
              <a:pathLst>
                <a:path w="1367" h="1848" extrusionOk="0">
                  <a:moveTo>
                    <a:pt x="659" y="1"/>
                  </a:moveTo>
                  <a:cubicBezTo>
                    <a:pt x="649" y="1"/>
                    <a:pt x="639" y="1"/>
                    <a:pt x="629" y="1"/>
                  </a:cubicBezTo>
                  <a:cubicBezTo>
                    <a:pt x="1" y="23"/>
                    <a:pt x="1" y="1237"/>
                    <a:pt x="347" y="1844"/>
                  </a:cubicBezTo>
                  <a:cubicBezTo>
                    <a:pt x="349" y="1846"/>
                    <a:pt x="351" y="1847"/>
                    <a:pt x="356" y="1847"/>
                  </a:cubicBezTo>
                  <a:cubicBezTo>
                    <a:pt x="440" y="1847"/>
                    <a:pt x="1099" y="1455"/>
                    <a:pt x="1366" y="652"/>
                  </a:cubicBezTo>
                  <a:cubicBezTo>
                    <a:pt x="1366" y="652"/>
                    <a:pt x="1261" y="1"/>
                    <a:pt x="6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7" name="Google Shape;5247;p83">
              <a:extLst>
                <a:ext uri="{FF2B5EF4-FFF2-40B4-BE49-F238E27FC236}">
                  <a16:creationId xmlns:a16="http://schemas.microsoft.com/office/drawing/2014/main" id="{69C430A7-B4EC-35DE-920D-ADA439F373D1}"/>
                </a:ext>
              </a:extLst>
            </p:cNvPr>
            <p:cNvSpPr/>
            <p:nvPr/>
          </p:nvSpPr>
          <p:spPr>
            <a:xfrm>
              <a:off x="2369354" y="2606561"/>
              <a:ext cx="108976" cy="84805"/>
            </a:xfrm>
            <a:custGeom>
              <a:avLst/>
              <a:gdLst/>
              <a:ahLst/>
              <a:cxnLst/>
              <a:rect l="l" t="t" r="r" b="b"/>
              <a:pathLst>
                <a:path w="2651" h="2063" extrusionOk="0">
                  <a:moveTo>
                    <a:pt x="1255" y="1"/>
                  </a:moveTo>
                  <a:cubicBezTo>
                    <a:pt x="1033" y="1"/>
                    <a:pt x="917" y="228"/>
                    <a:pt x="859" y="426"/>
                  </a:cubicBezTo>
                  <a:lnTo>
                    <a:pt x="859" y="426"/>
                  </a:lnTo>
                  <a:cubicBezTo>
                    <a:pt x="810" y="401"/>
                    <a:pt x="747" y="386"/>
                    <a:pt x="671" y="386"/>
                  </a:cubicBezTo>
                  <a:cubicBezTo>
                    <a:pt x="644" y="386"/>
                    <a:pt x="616" y="388"/>
                    <a:pt x="586" y="392"/>
                  </a:cubicBezTo>
                  <a:cubicBezTo>
                    <a:pt x="44" y="457"/>
                    <a:pt x="1" y="1693"/>
                    <a:pt x="564" y="1866"/>
                  </a:cubicBezTo>
                  <a:cubicBezTo>
                    <a:pt x="625" y="1885"/>
                    <a:pt x="681" y="1893"/>
                    <a:pt x="732" y="1893"/>
                  </a:cubicBezTo>
                  <a:cubicBezTo>
                    <a:pt x="818" y="1893"/>
                    <a:pt x="891" y="1870"/>
                    <a:pt x="949" y="1831"/>
                  </a:cubicBezTo>
                  <a:lnTo>
                    <a:pt x="949" y="1831"/>
                  </a:lnTo>
                  <a:cubicBezTo>
                    <a:pt x="1064" y="1961"/>
                    <a:pt x="1267" y="2063"/>
                    <a:pt x="1598" y="2063"/>
                  </a:cubicBezTo>
                  <a:cubicBezTo>
                    <a:pt x="1621" y="2063"/>
                    <a:pt x="1645" y="2062"/>
                    <a:pt x="1670" y="2061"/>
                  </a:cubicBezTo>
                  <a:cubicBezTo>
                    <a:pt x="2397" y="2031"/>
                    <a:pt x="2500" y="1747"/>
                    <a:pt x="2400" y="1475"/>
                  </a:cubicBezTo>
                  <a:lnTo>
                    <a:pt x="2400" y="1475"/>
                  </a:lnTo>
                  <a:cubicBezTo>
                    <a:pt x="2651" y="1372"/>
                    <a:pt x="2638" y="820"/>
                    <a:pt x="2386" y="479"/>
                  </a:cubicBezTo>
                  <a:cubicBezTo>
                    <a:pt x="2292" y="360"/>
                    <a:pt x="2171" y="313"/>
                    <a:pt x="2049" y="313"/>
                  </a:cubicBezTo>
                  <a:cubicBezTo>
                    <a:pt x="1969" y="313"/>
                    <a:pt x="1889" y="333"/>
                    <a:pt x="1815" y="366"/>
                  </a:cubicBezTo>
                  <a:lnTo>
                    <a:pt x="1815" y="366"/>
                  </a:lnTo>
                  <a:cubicBezTo>
                    <a:pt x="1767" y="291"/>
                    <a:pt x="1692" y="212"/>
                    <a:pt x="1583" y="132"/>
                  </a:cubicBezTo>
                  <a:cubicBezTo>
                    <a:pt x="1454" y="38"/>
                    <a:pt x="1345" y="1"/>
                    <a:pt x="12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8" name="Google Shape;5248;p83">
              <a:extLst>
                <a:ext uri="{FF2B5EF4-FFF2-40B4-BE49-F238E27FC236}">
                  <a16:creationId xmlns:a16="http://schemas.microsoft.com/office/drawing/2014/main" id="{290EE8A4-93FE-653F-4E78-694DE7751B12}"/>
                </a:ext>
              </a:extLst>
            </p:cNvPr>
            <p:cNvSpPr/>
            <p:nvPr/>
          </p:nvSpPr>
          <p:spPr>
            <a:xfrm>
              <a:off x="2372930" y="2605286"/>
              <a:ext cx="105194" cy="87929"/>
            </a:xfrm>
            <a:custGeom>
              <a:avLst/>
              <a:gdLst/>
              <a:ahLst/>
              <a:cxnLst/>
              <a:rect l="l" t="t" r="r" b="b"/>
              <a:pathLst>
                <a:path w="2559" h="2139" extrusionOk="0">
                  <a:moveTo>
                    <a:pt x="1713" y="445"/>
                  </a:moveTo>
                  <a:cubicBezTo>
                    <a:pt x="1757" y="531"/>
                    <a:pt x="1778" y="640"/>
                    <a:pt x="1735" y="726"/>
                  </a:cubicBezTo>
                  <a:cubicBezTo>
                    <a:pt x="1692" y="791"/>
                    <a:pt x="1627" y="856"/>
                    <a:pt x="1540" y="856"/>
                  </a:cubicBezTo>
                  <a:cubicBezTo>
                    <a:pt x="1518" y="856"/>
                    <a:pt x="1475" y="835"/>
                    <a:pt x="1453" y="791"/>
                  </a:cubicBezTo>
                  <a:cubicBezTo>
                    <a:pt x="1410" y="683"/>
                    <a:pt x="1540" y="531"/>
                    <a:pt x="1713" y="445"/>
                  </a:cubicBezTo>
                  <a:close/>
                  <a:moveTo>
                    <a:pt x="803" y="510"/>
                  </a:moveTo>
                  <a:cubicBezTo>
                    <a:pt x="889" y="575"/>
                    <a:pt x="933" y="705"/>
                    <a:pt x="889" y="813"/>
                  </a:cubicBezTo>
                  <a:cubicBezTo>
                    <a:pt x="889" y="856"/>
                    <a:pt x="868" y="878"/>
                    <a:pt x="846" y="878"/>
                  </a:cubicBezTo>
                  <a:cubicBezTo>
                    <a:pt x="846" y="878"/>
                    <a:pt x="805" y="837"/>
                    <a:pt x="763" y="734"/>
                  </a:cubicBezTo>
                  <a:lnTo>
                    <a:pt x="763" y="734"/>
                  </a:lnTo>
                  <a:cubicBezTo>
                    <a:pt x="781" y="654"/>
                    <a:pt x="782" y="592"/>
                    <a:pt x="803" y="510"/>
                  </a:cubicBezTo>
                  <a:close/>
                  <a:moveTo>
                    <a:pt x="1930" y="1117"/>
                  </a:moveTo>
                  <a:lnTo>
                    <a:pt x="1930" y="1138"/>
                  </a:lnTo>
                  <a:cubicBezTo>
                    <a:pt x="1973" y="1138"/>
                    <a:pt x="2017" y="1160"/>
                    <a:pt x="2060" y="1182"/>
                  </a:cubicBezTo>
                  <a:cubicBezTo>
                    <a:pt x="2147" y="1268"/>
                    <a:pt x="2190" y="1355"/>
                    <a:pt x="2255" y="1463"/>
                  </a:cubicBezTo>
                  <a:cubicBezTo>
                    <a:pt x="2212" y="1463"/>
                    <a:pt x="2169" y="1463"/>
                    <a:pt x="2125" y="1442"/>
                  </a:cubicBezTo>
                  <a:cubicBezTo>
                    <a:pt x="1930" y="1398"/>
                    <a:pt x="1865" y="1247"/>
                    <a:pt x="1865" y="1182"/>
                  </a:cubicBezTo>
                  <a:cubicBezTo>
                    <a:pt x="1887" y="1160"/>
                    <a:pt x="1887" y="1117"/>
                    <a:pt x="1930" y="1117"/>
                  </a:cubicBezTo>
                  <a:close/>
                  <a:moveTo>
                    <a:pt x="911" y="1333"/>
                  </a:moveTo>
                  <a:cubicBezTo>
                    <a:pt x="954" y="1355"/>
                    <a:pt x="998" y="1398"/>
                    <a:pt x="998" y="1463"/>
                  </a:cubicBezTo>
                  <a:cubicBezTo>
                    <a:pt x="1019" y="1594"/>
                    <a:pt x="976" y="1724"/>
                    <a:pt x="868" y="1810"/>
                  </a:cubicBezTo>
                  <a:cubicBezTo>
                    <a:pt x="781" y="1702"/>
                    <a:pt x="759" y="1550"/>
                    <a:pt x="803" y="1420"/>
                  </a:cubicBezTo>
                  <a:cubicBezTo>
                    <a:pt x="803" y="1377"/>
                    <a:pt x="846" y="1355"/>
                    <a:pt x="889" y="1333"/>
                  </a:cubicBezTo>
                  <a:close/>
                  <a:moveTo>
                    <a:pt x="1150" y="76"/>
                  </a:moveTo>
                  <a:cubicBezTo>
                    <a:pt x="1258" y="76"/>
                    <a:pt x="1366" y="119"/>
                    <a:pt x="1453" y="184"/>
                  </a:cubicBezTo>
                  <a:cubicBezTo>
                    <a:pt x="1518" y="249"/>
                    <a:pt x="1583" y="293"/>
                    <a:pt x="1648" y="379"/>
                  </a:cubicBezTo>
                  <a:cubicBezTo>
                    <a:pt x="1475" y="466"/>
                    <a:pt x="1301" y="661"/>
                    <a:pt x="1366" y="835"/>
                  </a:cubicBezTo>
                  <a:cubicBezTo>
                    <a:pt x="1410" y="900"/>
                    <a:pt x="1475" y="943"/>
                    <a:pt x="1540" y="943"/>
                  </a:cubicBezTo>
                  <a:cubicBezTo>
                    <a:pt x="1648" y="921"/>
                    <a:pt x="1735" y="856"/>
                    <a:pt x="1800" y="770"/>
                  </a:cubicBezTo>
                  <a:cubicBezTo>
                    <a:pt x="1843" y="661"/>
                    <a:pt x="1843" y="510"/>
                    <a:pt x="1778" y="401"/>
                  </a:cubicBezTo>
                  <a:cubicBezTo>
                    <a:pt x="1830" y="382"/>
                    <a:pt x="1882" y="372"/>
                    <a:pt x="1933" y="372"/>
                  </a:cubicBezTo>
                  <a:cubicBezTo>
                    <a:pt x="2052" y="372"/>
                    <a:pt x="2164" y="425"/>
                    <a:pt x="2255" y="531"/>
                  </a:cubicBezTo>
                  <a:cubicBezTo>
                    <a:pt x="2407" y="748"/>
                    <a:pt x="2472" y="1008"/>
                    <a:pt x="2429" y="1268"/>
                  </a:cubicBezTo>
                  <a:cubicBezTo>
                    <a:pt x="2407" y="1333"/>
                    <a:pt x="2364" y="1398"/>
                    <a:pt x="2320" y="1442"/>
                  </a:cubicBezTo>
                  <a:cubicBezTo>
                    <a:pt x="2255" y="1333"/>
                    <a:pt x="2190" y="1247"/>
                    <a:pt x="2125" y="1160"/>
                  </a:cubicBezTo>
                  <a:cubicBezTo>
                    <a:pt x="2060" y="1117"/>
                    <a:pt x="1995" y="1073"/>
                    <a:pt x="1930" y="1052"/>
                  </a:cubicBezTo>
                  <a:cubicBezTo>
                    <a:pt x="1865" y="1052"/>
                    <a:pt x="1800" y="1117"/>
                    <a:pt x="1800" y="1182"/>
                  </a:cubicBezTo>
                  <a:cubicBezTo>
                    <a:pt x="1778" y="1312"/>
                    <a:pt x="1865" y="1463"/>
                    <a:pt x="2104" y="1550"/>
                  </a:cubicBezTo>
                  <a:cubicBezTo>
                    <a:pt x="2136" y="1561"/>
                    <a:pt x="2163" y="1566"/>
                    <a:pt x="2190" y="1566"/>
                  </a:cubicBezTo>
                  <a:cubicBezTo>
                    <a:pt x="2217" y="1566"/>
                    <a:pt x="2244" y="1561"/>
                    <a:pt x="2277" y="1550"/>
                  </a:cubicBezTo>
                  <a:lnTo>
                    <a:pt x="2277" y="1550"/>
                  </a:lnTo>
                  <a:cubicBezTo>
                    <a:pt x="2320" y="1637"/>
                    <a:pt x="2299" y="1745"/>
                    <a:pt x="2255" y="1810"/>
                  </a:cubicBezTo>
                  <a:cubicBezTo>
                    <a:pt x="2169" y="1962"/>
                    <a:pt x="1930" y="2049"/>
                    <a:pt x="1583" y="2049"/>
                  </a:cubicBezTo>
                  <a:lnTo>
                    <a:pt x="1518" y="2049"/>
                  </a:lnTo>
                  <a:cubicBezTo>
                    <a:pt x="1491" y="2052"/>
                    <a:pt x="1463" y="2053"/>
                    <a:pt x="1436" y="2053"/>
                  </a:cubicBezTo>
                  <a:cubicBezTo>
                    <a:pt x="1247" y="2053"/>
                    <a:pt x="1065" y="1989"/>
                    <a:pt x="933" y="1875"/>
                  </a:cubicBezTo>
                  <a:cubicBezTo>
                    <a:pt x="1041" y="1767"/>
                    <a:pt x="1106" y="1594"/>
                    <a:pt x="1063" y="1420"/>
                  </a:cubicBezTo>
                  <a:cubicBezTo>
                    <a:pt x="1063" y="1333"/>
                    <a:pt x="998" y="1268"/>
                    <a:pt x="911" y="1247"/>
                  </a:cubicBezTo>
                  <a:cubicBezTo>
                    <a:pt x="824" y="1247"/>
                    <a:pt x="738" y="1290"/>
                    <a:pt x="716" y="1377"/>
                  </a:cubicBezTo>
                  <a:cubicBezTo>
                    <a:pt x="651" y="1529"/>
                    <a:pt x="673" y="1702"/>
                    <a:pt x="781" y="1832"/>
                  </a:cubicBezTo>
                  <a:cubicBezTo>
                    <a:pt x="738" y="1854"/>
                    <a:pt x="689" y="1865"/>
                    <a:pt x="637" y="1865"/>
                  </a:cubicBezTo>
                  <a:cubicBezTo>
                    <a:pt x="586" y="1865"/>
                    <a:pt x="532" y="1854"/>
                    <a:pt x="477" y="1832"/>
                  </a:cubicBezTo>
                  <a:cubicBezTo>
                    <a:pt x="196" y="1767"/>
                    <a:pt x="66" y="1377"/>
                    <a:pt x="109" y="1030"/>
                  </a:cubicBezTo>
                  <a:cubicBezTo>
                    <a:pt x="131" y="770"/>
                    <a:pt x="239" y="488"/>
                    <a:pt x="477" y="445"/>
                  </a:cubicBezTo>
                  <a:cubicBezTo>
                    <a:pt x="564" y="445"/>
                    <a:pt x="629" y="445"/>
                    <a:pt x="716" y="466"/>
                  </a:cubicBezTo>
                  <a:cubicBezTo>
                    <a:pt x="694" y="553"/>
                    <a:pt x="673" y="640"/>
                    <a:pt x="673" y="748"/>
                  </a:cubicBezTo>
                  <a:cubicBezTo>
                    <a:pt x="716" y="900"/>
                    <a:pt x="781" y="965"/>
                    <a:pt x="824" y="965"/>
                  </a:cubicBezTo>
                  <a:cubicBezTo>
                    <a:pt x="889" y="965"/>
                    <a:pt x="933" y="900"/>
                    <a:pt x="954" y="813"/>
                  </a:cubicBezTo>
                  <a:cubicBezTo>
                    <a:pt x="998" y="683"/>
                    <a:pt x="933" y="531"/>
                    <a:pt x="803" y="423"/>
                  </a:cubicBezTo>
                  <a:cubicBezTo>
                    <a:pt x="868" y="249"/>
                    <a:pt x="954" y="76"/>
                    <a:pt x="1150" y="76"/>
                  </a:cubicBezTo>
                  <a:close/>
                  <a:moveTo>
                    <a:pt x="1169" y="0"/>
                  </a:moveTo>
                  <a:cubicBezTo>
                    <a:pt x="986" y="0"/>
                    <a:pt x="842" y="139"/>
                    <a:pt x="759" y="401"/>
                  </a:cubicBezTo>
                  <a:cubicBezTo>
                    <a:pt x="673" y="379"/>
                    <a:pt x="586" y="379"/>
                    <a:pt x="499" y="379"/>
                  </a:cubicBezTo>
                  <a:cubicBezTo>
                    <a:pt x="261" y="423"/>
                    <a:pt x="66" y="683"/>
                    <a:pt x="44" y="1030"/>
                  </a:cubicBezTo>
                  <a:cubicBezTo>
                    <a:pt x="1" y="1398"/>
                    <a:pt x="131" y="1832"/>
                    <a:pt x="477" y="1940"/>
                  </a:cubicBezTo>
                  <a:cubicBezTo>
                    <a:pt x="526" y="1960"/>
                    <a:pt x="584" y="1971"/>
                    <a:pt x="642" y="1971"/>
                  </a:cubicBezTo>
                  <a:cubicBezTo>
                    <a:pt x="714" y="1971"/>
                    <a:pt x="786" y="1955"/>
                    <a:pt x="846" y="1919"/>
                  </a:cubicBezTo>
                  <a:cubicBezTo>
                    <a:pt x="1021" y="2055"/>
                    <a:pt x="1231" y="2139"/>
                    <a:pt x="1445" y="2139"/>
                  </a:cubicBezTo>
                  <a:cubicBezTo>
                    <a:pt x="1469" y="2139"/>
                    <a:pt x="1494" y="2138"/>
                    <a:pt x="1518" y="2136"/>
                  </a:cubicBezTo>
                  <a:lnTo>
                    <a:pt x="1583" y="2136"/>
                  </a:lnTo>
                  <a:cubicBezTo>
                    <a:pt x="1973" y="2114"/>
                    <a:pt x="2212" y="2027"/>
                    <a:pt x="2320" y="1875"/>
                  </a:cubicBezTo>
                  <a:cubicBezTo>
                    <a:pt x="2385" y="1767"/>
                    <a:pt x="2407" y="1637"/>
                    <a:pt x="2364" y="1529"/>
                  </a:cubicBezTo>
                  <a:cubicBezTo>
                    <a:pt x="2429" y="1463"/>
                    <a:pt x="2494" y="1398"/>
                    <a:pt x="2515" y="1290"/>
                  </a:cubicBezTo>
                  <a:cubicBezTo>
                    <a:pt x="2559" y="1008"/>
                    <a:pt x="2494" y="705"/>
                    <a:pt x="2320" y="488"/>
                  </a:cubicBezTo>
                  <a:cubicBezTo>
                    <a:pt x="2234" y="379"/>
                    <a:pt x="2104" y="314"/>
                    <a:pt x="1952" y="314"/>
                  </a:cubicBezTo>
                  <a:cubicBezTo>
                    <a:pt x="1887" y="314"/>
                    <a:pt x="1800" y="314"/>
                    <a:pt x="1735" y="358"/>
                  </a:cubicBezTo>
                  <a:cubicBezTo>
                    <a:pt x="1670" y="271"/>
                    <a:pt x="1605" y="184"/>
                    <a:pt x="1518" y="141"/>
                  </a:cubicBezTo>
                  <a:cubicBezTo>
                    <a:pt x="1392" y="46"/>
                    <a:pt x="1274" y="0"/>
                    <a:pt x="11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9" name="Google Shape;5249;p83">
              <a:extLst>
                <a:ext uri="{FF2B5EF4-FFF2-40B4-BE49-F238E27FC236}">
                  <a16:creationId xmlns:a16="http://schemas.microsoft.com/office/drawing/2014/main" id="{5FDAF3AB-E527-30AB-F749-2E1ADC41730D}"/>
                </a:ext>
              </a:extLst>
            </p:cNvPr>
            <p:cNvSpPr/>
            <p:nvPr/>
          </p:nvSpPr>
          <p:spPr>
            <a:xfrm>
              <a:off x="2664380" y="3010562"/>
              <a:ext cx="17841" cy="6043"/>
            </a:xfrm>
            <a:custGeom>
              <a:avLst/>
              <a:gdLst/>
              <a:ahLst/>
              <a:cxnLst/>
              <a:rect l="l" t="t" r="r" b="b"/>
              <a:pathLst>
                <a:path w="434" h="147" extrusionOk="0">
                  <a:moveTo>
                    <a:pt x="33" y="0"/>
                  </a:moveTo>
                  <a:cubicBezTo>
                    <a:pt x="22" y="0"/>
                    <a:pt x="11" y="6"/>
                    <a:pt x="0" y="17"/>
                  </a:cubicBezTo>
                  <a:cubicBezTo>
                    <a:pt x="0" y="38"/>
                    <a:pt x="0" y="60"/>
                    <a:pt x="0" y="82"/>
                  </a:cubicBezTo>
                  <a:cubicBezTo>
                    <a:pt x="65" y="125"/>
                    <a:pt x="130" y="147"/>
                    <a:pt x="195" y="147"/>
                  </a:cubicBezTo>
                  <a:cubicBezTo>
                    <a:pt x="260" y="147"/>
                    <a:pt x="347" y="125"/>
                    <a:pt x="412" y="82"/>
                  </a:cubicBezTo>
                  <a:cubicBezTo>
                    <a:pt x="434" y="82"/>
                    <a:pt x="434" y="60"/>
                    <a:pt x="434" y="38"/>
                  </a:cubicBezTo>
                  <a:cubicBezTo>
                    <a:pt x="412" y="17"/>
                    <a:pt x="390" y="17"/>
                    <a:pt x="369" y="17"/>
                  </a:cubicBezTo>
                  <a:cubicBezTo>
                    <a:pt x="325" y="49"/>
                    <a:pt x="271" y="65"/>
                    <a:pt x="217" y="65"/>
                  </a:cubicBezTo>
                  <a:cubicBezTo>
                    <a:pt x="163" y="65"/>
                    <a:pt x="108" y="49"/>
                    <a:pt x="65" y="17"/>
                  </a:cubicBezTo>
                  <a:cubicBezTo>
                    <a:pt x="54" y="6"/>
                    <a:pt x="43"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0" name="Google Shape;5250;p83">
              <a:extLst>
                <a:ext uri="{FF2B5EF4-FFF2-40B4-BE49-F238E27FC236}">
                  <a16:creationId xmlns:a16="http://schemas.microsoft.com/office/drawing/2014/main" id="{BC1CE253-0C24-D76E-C3EA-7D411F65D717}"/>
                </a:ext>
              </a:extLst>
            </p:cNvPr>
            <p:cNvSpPr/>
            <p:nvPr/>
          </p:nvSpPr>
          <p:spPr>
            <a:xfrm>
              <a:off x="2651883" y="2993625"/>
              <a:ext cx="17882" cy="5180"/>
            </a:xfrm>
            <a:custGeom>
              <a:avLst/>
              <a:gdLst/>
              <a:ahLst/>
              <a:cxnLst/>
              <a:rect l="l" t="t" r="r" b="b"/>
              <a:pathLst>
                <a:path w="435" h="126" extrusionOk="0">
                  <a:moveTo>
                    <a:pt x="33" y="0"/>
                  </a:moveTo>
                  <a:cubicBezTo>
                    <a:pt x="22" y="0"/>
                    <a:pt x="11" y="6"/>
                    <a:pt x="1" y="17"/>
                  </a:cubicBezTo>
                  <a:cubicBezTo>
                    <a:pt x="1" y="17"/>
                    <a:pt x="1" y="60"/>
                    <a:pt x="1" y="60"/>
                  </a:cubicBezTo>
                  <a:cubicBezTo>
                    <a:pt x="66" y="103"/>
                    <a:pt x="131" y="125"/>
                    <a:pt x="196" y="125"/>
                  </a:cubicBezTo>
                  <a:cubicBezTo>
                    <a:pt x="261" y="125"/>
                    <a:pt x="347" y="103"/>
                    <a:pt x="412" y="82"/>
                  </a:cubicBezTo>
                  <a:cubicBezTo>
                    <a:pt x="434" y="82"/>
                    <a:pt x="434" y="38"/>
                    <a:pt x="434" y="17"/>
                  </a:cubicBezTo>
                  <a:cubicBezTo>
                    <a:pt x="420" y="17"/>
                    <a:pt x="405" y="7"/>
                    <a:pt x="391" y="7"/>
                  </a:cubicBezTo>
                  <a:cubicBezTo>
                    <a:pt x="384" y="7"/>
                    <a:pt x="376" y="9"/>
                    <a:pt x="369" y="17"/>
                  </a:cubicBezTo>
                  <a:cubicBezTo>
                    <a:pt x="369" y="17"/>
                    <a:pt x="282" y="55"/>
                    <a:pt x="192" y="55"/>
                  </a:cubicBezTo>
                  <a:cubicBezTo>
                    <a:pt x="147" y="55"/>
                    <a:pt x="102" y="46"/>
                    <a:pt x="66" y="17"/>
                  </a:cubicBezTo>
                  <a:cubicBezTo>
                    <a:pt x="55" y="6"/>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1" name="Google Shape;5251;p83">
              <a:extLst>
                <a:ext uri="{FF2B5EF4-FFF2-40B4-BE49-F238E27FC236}">
                  <a16:creationId xmlns:a16="http://schemas.microsoft.com/office/drawing/2014/main" id="{098C968D-C7BB-0581-E760-65F2F1C476C0}"/>
                </a:ext>
              </a:extLst>
            </p:cNvPr>
            <p:cNvSpPr/>
            <p:nvPr/>
          </p:nvSpPr>
          <p:spPr>
            <a:xfrm>
              <a:off x="2630918" y="3003491"/>
              <a:ext cx="18334" cy="5097"/>
            </a:xfrm>
            <a:custGeom>
              <a:avLst/>
              <a:gdLst/>
              <a:ahLst/>
              <a:cxnLst/>
              <a:rect l="l" t="t" r="r" b="b"/>
              <a:pathLst>
                <a:path w="446" h="124" extrusionOk="0">
                  <a:moveTo>
                    <a:pt x="48" y="1"/>
                  </a:moveTo>
                  <a:cubicBezTo>
                    <a:pt x="18" y="1"/>
                    <a:pt x="0" y="47"/>
                    <a:pt x="34" y="80"/>
                  </a:cubicBezTo>
                  <a:cubicBezTo>
                    <a:pt x="77" y="102"/>
                    <a:pt x="142" y="123"/>
                    <a:pt x="207" y="123"/>
                  </a:cubicBezTo>
                  <a:cubicBezTo>
                    <a:pt x="272" y="123"/>
                    <a:pt x="359" y="102"/>
                    <a:pt x="424" y="80"/>
                  </a:cubicBezTo>
                  <a:cubicBezTo>
                    <a:pt x="445" y="80"/>
                    <a:pt x="445" y="37"/>
                    <a:pt x="424" y="37"/>
                  </a:cubicBezTo>
                  <a:cubicBezTo>
                    <a:pt x="424" y="21"/>
                    <a:pt x="413" y="6"/>
                    <a:pt x="399" y="6"/>
                  </a:cubicBezTo>
                  <a:cubicBezTo>
                    <a:pt x="393" y="6"/>
                    <a:pt x="387" y="9"/>
                    <a:pt x="380" y="15"/>
                  </a:cubicBezTo>
                  <a:cubicBezTo>
                    <a:pt x="380" y="15"/>
                    <a:pt x="294" y="54"/>
                    <a:pt x="204" y="54"/>
                  </a:cubicBezTo>
                  <a:cubicBezTo>
                    <a:pt x="159" y="54"/>
                    <a:pt x="113" y="44"/>
                    <a:pt x="77" y="15"/>
                  </a:cubicBezTo>
                  <a:cubicBezTo>
                    <a:pt x="67" y="5"/>
                    <a:pt x="57" y="1"/>
                    <a:pt x="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2" name="Google Shape;5252;p83">
              <a:extLst>
                <a:ext uri="{FF2B5EF4-FFF2-40B4-BE49-F238E27FC236}">
                  <a16:creationId xmlns:a16="http://schemas.microsoft.com/office/drawing/2014/main" id="{FB760044-A5C0-BAD5-29A5-A933E300750C}"/>
                </a:ext>
              </a:extLst>
            </p:cNvPr>
            <p:cNvSpPr/>
            <p:nvPr/>
          </p:nvSpPr>
          <p:spPr>
            <a:xfrm>
              <a:off x="2620683" y="2984705"/>
              <a:ext cx="18745" cy="6043"/>
            </a:xfrm>
            <a:custGeom>
              <a:avLst/>
              <a:gdLst/>
              <a:ahLst/>
              <a:cxnLst/>
              <a:rect l="l" t="t" r="r" b="b"/>
              <a:pathLst>
                <a:path w="456" h="147" extrusionOk="0">
                  <a:moveTo>
                    <a:pt x="55" y="1"/>
                  </a:moveTo>
                  <a:cubicBezTo>
                    <a:pt x="44" y="1"/>
                    <a:pt x="33" y="6"/>
                    <a:pt x="22" y="17"/>
                  </a:cubicBezTo>
                  <a:cubicBezTo>
                    <a:pt x="1" y="38"/>
                    <a:pt x="1" y="60"/>
                    <a:pt x="22" y="82"/>
                  </a:cubicBezTo>
                  <a:cubicBezTo>
                    <a:pt x="66" y="125"/>
                    <a:pt x="131" y="147"/>
                    <a:pt x="218" y="147"/>
                  </a:cubicBezTo>
                  <a:cubicBezTo>
                    <a:pt x="283" y="147"/>
                    <a:pt x="348" y="125"/>
                    <a:pt x="434" y="82"/>
                  </a:cubicBezTo>
                  <a:cubicBezTo>
                    <a:pt x="434" y="82"/>
                    <a:pt x="456" y="60"/>
                    <a:pt x="434" y="38"/>
                  </a:cubicBezTo>
                  <a:cubicBezTo>
                    <a:pt x="434" y="17"/>
                    <a:pt x="413" y="17"/>
                    <a:pt x="391" y="17"/>
                  </a:cubicBezTo>
                  <a:cubicBezTo>
                    <a:pt x="337" y="49"/>
                    <a:pt x="283" y="66"/>
                    <a:pt x="231" y="66"/>
                  </a:cubicBezTo>
                  <a:cubicBezTo>
                    <a:pt x="180" y="66"/>
                    <a:pt x="131" y="49"/>
                    <a:pt x="87" y="17"/>
                  </a:cubicBezTo>
                  <a:cubicBezTo>
                    <a:pt x="77" y="6"/>
                    <a:pt x="66" y="1"/>
                    <a:pt x="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3" name="Google Shape;5253;p83">
              <a:extLst>
                <a:ext uri="{FF2B5EF4-FFF2-40B4-BE49-F238E27FC236}">
                  <a16:creationId xmlns:a16="http://schemas.microsoft.com/office/drawing/2014/main" id="{5C4BF868-757A-5C5E-C1EA-0B3E860B4011}"/>
                </a:ext>
              </a:extLst>
            </p:cNvPr>
            <p:cNvSpPr/>
            <p:nvPr/>
          </p:nvSpPr>
          <p:spPr>
            <a:xfrm>
              <a:off x="2570244" y="2992886"/>
              <a:ext cx="18416" cy="5919"/>
            </a:xfrm>
            <a:custGeom>
              <a:avLst/>
              <a:gdLst/>
              <a:ahLst/>
              <a:cxnLst/>
              <a:rect l="l" t="t" r="r" b="b"/>
              <a:pathLst>
                <a:path w="448" h="144" extrusionOk="0">
                  <a:moveTo>
                    <a:pt x="54" y="1"/>
                  </a:moveTo>
                  <a:cubicBezTo>
                    <a:pt x="22" y="1"/>
                    <a:pt x="0" y="61"/>
                    <a:pt x="35" y="78"/>
                  </a:cubicBezTo>
                  <a:cubicBezTo>
                    <a:pt x="79" y="121"/>
                    <a:pt x="144" y="143"/>
                    <a:pt x="230" y="143"/>
                  </a:cubicBezTo>
                  <a:cubicBezTo>
                    <a:pt x="295" y="143"/>
                    <a:pt x="360" y="121"/>
                    <a:pt x="426" y="100"/>
                  </a:cubicBezTo>
                  <a:cubicBezTo>
                    <a:pt x="447" y="78"/>
                    <a:pt x="447" y="56"/>
                    <a:pt x="447" y="35"/>
                  </a:cubicBezTo>
                  <a:cubicBezTo>
                    <a:pt x="447" y="13"/>
                    <a:pt x="404" y="13"/>
                    <a:pt x="404" y="13"/>
                  </a:cubicBezTo>
                  <a:cubicBezTo>
                    <a:pt x="389" y="13"/>
                    <a:pt x="307" y="61"/>
                    <a:pt x="216" y="61"/>
                  </a:cubicBezTo>
                  <a:cubicBezTo>
                    <a:pt x="170" y="61"/>
                    <a:pt x="122" y="49"/>
                    <a:pt x="79" y="13"/>
                  </a:cubicBezTo>
                  <a:cubicBezTo>
                    <a:pt x="70" y="4"/>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4" name="Google Shape;5254;p83">
              <a:extLst>
                <a:ext uri="{FF2B5EF4-FFF2-40B4-BE49-F238E27FC236}">
                  <a16:creationId xmlns:a16="http://schemas.microsoft.com/office/drawing/2014/main" id="{D4214D5F-4EEF-3473-B201-C32D7D736A14}"/>
                </a:ext>
              </a:extLst>
            </p:cNvPr>
            <p:cNvSpPr/>
            <p:nvPr/>
          </p:nvSpPr>
          <p:spPr>
            <a:xfrm>
              <a:off x="2599307" y="3003203"/>
              <a:ext cx="18745" cy="5385"/>
            </a:xfrm>
            <a:custGeom>
              <a:avLst/>
              <a:gdLst/>
              <a:ahLst/>
              <a:cxnLst/>
              <a:rect l="l" t="t" r="r" b="b"/>
              <a:pathLst>
                <a:path w="456" h="131" extrusionOk="0">
                  <a:moveTo>
                    <a:pt x="22" y="0"/>
                  </a:moveTo>
                  <a:cubicBezTo>
                    <a:pt x="0" y="22"/>
                    <a:pt x="0" y="44"/>
                    <a:pt x="22" y="65"/>
                  </a:cubicBezTo>
                  <a:cubicBezTo>
                    <a:pt x="65" y="109"/>
                    <a:pt x="130" y="130"/>
                    <a:pt x="196" y="130"/>
                  </a:cubicBezTo>
                  <a:cubicBezTo>
                    <a:pt x="282" y="130"/>
                    <a:pt x="347" y="109"/>
                    <a:pt x="412" y="65"/>
                  </a:cubicBezTo>
                  <a:cubicBezTo>
                    <a:pt x="434" y="65"/>
                    <a:pt x="456" y="44"/>
                    <a:pt x="434" y="22"/>
                  </a:cubicBezTo>
                  <a:cubicBezTo>
                    <a:pt x="434" y="0"/>
                    <a:pt x="412" y="0"/>
                    <a:pt x="391" y="0"/>
                  </a:cubicBezTo>
                  <a:cubicBezTo>
                    <a:pt x="391" y="0"/>
                    <a:pt x="304" y="49"/>
                    <a:pt x="214" y="49"/>
                  </a:cubicBezTo>
                  <a:cubicBezTo>
                    <a:pt x="169" y="49"/>
                    <a:pt x="123" y="3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5" name="Google Shape;5255;p83">
              <a:extLst>
                <a:ext uri="{FF2B5EF4-FFF2-40B4-BE49-F238E27FC236}">
                  <a16:creationId xmlns:a16="http://schemas.microsoft.com/office/drawing/2014/main" id="{E38B76F1-0D18-90BE-3D3E-8D19299FA7DB}"/>
                </a:ext>
              </a:extLst>
            </p:cNvPr>
            <p:cNvSpPr/>
            <p:nvPr/>
          </p:nvSpPr>
          <p:spPr>
            <a:xfrm>
              <a:off x="2501266" y="2791995"/>
              <a:ext cx="16073" cy="10729"/>
            </a:xfrm>
            <a:custGeom>
              <a:avLst/>
              <a:gdLst/>
              <a:ahLst/>
              <a:cxnLst/>
              <a:rect l="l" t="t" r="r" b="b"/>
              <a:pathLst>
                <a:path w="391" h="261" extrusionOk="0">
                  <a:moveTo>
                    <a:pt x="369" y="0"/>
                  </a:moveTo>
                  <a:cubicBezTo>
                    <a:pt x="217" y="0"/>
                    <a:pt x="87" y="65"/>
                    <a:pt x="22" y="195"/>
                  </a:cubicBezTo>
                  <a:cubicBezTo>
                    <a:pt x="1" y="217"/>
                    <a:pt x="1" y="239"/>
                    <a:pt x="22" y="260"/>
                  </a:cubicBezTo>
                  <a:lnTo>
                    <a:pt x="44" y="260"/>
                  </a:lnTo>
                  <a:cubicBezTo>
                    <a:pt x="44" y="260"/>
                    <a:pt x="66" y="239"/>
                    <a:pt x="87" y="239"/>
                  </a:cubicBezTo>
                  <a:cubicBezTo>
                    <a:pt x="87" y="239"/>
                    <a:pt x="183" y="85"/>
                    <a:pt x="321" y="85"/>
                  </a:cubicBezTo>
                  <a:cubicBezTo>
                    <a:pt x="330" y="85"/>
                    <a:pt x="338" y="86"/>
                    <a:pt x="347"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6" name="Google Shape;5256;p83">
              <a:extLst>
                <a:ext uri="{FF2B5EF4-FFF2-40B4-BE49-F238E27FC236}">
                  <a16:creationId xmlns:a16="http://schemas.microsoft.com/office/drawing/2014/main" id="{1A51DEF5-958A-4250-F8A8-BADFFACCA4BA}"/>
                </a:ext>
              </a:extLst>
            </p:cNvPr>
            <p:cNvSpPr/>
            <p:nvPr/>
          </p:nvSpPr>
          <p:spPr>
            <a:xfrm>
              <a:off x="2482563" y="2775799"/>
              <a:ext cx="16073" cy="9989"/>
            </a:xfrm>
            <a:custGeom>
              <a:avLst/>
              <a:gdLst/>
              <a:ahLst/>
              <a:cxnLst/>
              <a:rect l="l" t="t" r="r" b="b"/>
              <a:pathLst>
                <a:path w="391" h="243" extrusionOk="0">
                  <a:moveTo>
                    <a:pt x="306" y="1"/>
                  </a:moveTo>
                  <a:cubicBezTo>
                    <a:pt x="190" y="1"/>
                    <a:pt x="78" y="80"/>
                    <a:pt x="0" y="177"/>
                  </a:cubicBezTo>
                  <a:cubicBezTo>
                    <a:pt x="0" y="199"/>
                    <a:pt x="0" y="221"/>
                    <a:pt x="0" y="242"/>
                  </a:cubicBezTo>
                  <a:lnTo>
                    <a:pt x="22" y="242"/>
                  </a:lnTo>
                  <a:cubicBezTo>
                    <a:pt x="44" y="242"/>
                    <a:pt x="65" y="242"/>
                    <a:pt x="65" y="221"/>
                  </a:cubicBezTo>
                  <a:cubicBezTo>
                    <a:pt x="65" y="221"/>
                    <a:pt x="180" y="67"/>
                    <a:pt x="303" y="67"/>
                  </a:cubicBezTo>
                  <a:cubicBezTo>
                    <a:pt x="310" y="67"/>
                    <a:pt x="318" y="68"/>
                    <a:pt x="325" y="69"/>
                  </a:cubicBezTo>
                  <a:cubicBezTo>
                    <a:pt x="347" y="69"/>
                    <a:pt x="369" y="69"/>
                    <a:pt x="390" y="47"/>
                  </a:cubicBezTo>
                  <a:cubicBezTo>
                    <a:pt x="390" y="26"/>
                    <a:pt x="369" y="4"/>
                    <a:pt x="347" y="4"/>
                  </a:cubicBezTo>
                  <a:cubicBezTo>
                    <a:pt x="334" y="2"/>
                    <a:pt x="320" y="1"/>
                    <a:pt x="3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7" name="Google Shape;5257;p83">
              <a:extLst>
                <a:ext uri="{FF2B5EF4-FFF2-40B4-BE49-F238E27FC236}">
                  <a16:creationId xmlns:a16="http://schemas.microsoft.com/office/drawing/2014/main" id="{238324F0-5F15-D04A-3791-69136245BC97}"/>
                </a:ext>
              </a:extLst>
            </p:cNvPr>
            <p:cNvSpPr/>
            <p:nvPr/>
          </p:nvSpPr>
          <p:spPr>
            <a:xfrm>
              <a:off x="2477219" y="2798202"/>
              <a:ext cx="16073" cy="9866"/>
            </a:xfrm>
            <a:custGeom>
              <a:avLst/>
              <a:gdLst/>
              <a:ahLst/>
              <a:cxnLst/>
              <a:rect l="l" t="t" r="r" b="b"/>
              <a:pathLst>
                <a:path w="391" h="240" extrusionOk="0">
                  <a:moveTo>
                    <a:pt x="347" y="1"/>
                  </a:moveTo>
                  <a:cubicBezTo>
                    <a:pt x="217" y="1"/>
                    <a:pt x="87" y="66"/>
                    <a:pt x="0" y="196"/>
                  </a:cubicBezTo>
                  <a:cubicBezTo>
                    <a:pt x="0" y="196"/>
                    <a:pt x="0" y="218"/>
                    <a:pt x="0" y="239"/>
                  </a:cubicBezTo>
                  <a:lnTo>
                    <a:pt x="65" y="239"/>
                  </a:lnTo>
                  <a:cubicBezTo>
                    <a:pt x="65" y="239"/>
                    <a:pt x="180" y="86"/>
                    <a:pt x="320" y="86"/>
                  </a:cubicBezTo>
                  <a:cubicBezTo>
                    <a:pt x="329" y="86"/>
                    <a:pt x="338" y="86"/>
                    <a:pt x="347" y="88"/>
                  </a:cubicBezTo>
                  <a:cubicBezTo>
                    <a:pt x="369" y="88"/>
                    <a:pt x="369" y="66"/>
                    <a:pt x="390" y="44"/>
                  </a:cubicBezTo>
                  <a:cubicBezTo>
                    <a:pt x="390" y="23"/>
                    <a:pt x="369" y="1"/>
                    <a:pt x="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8" name="Google Shape;5258;p83">
              <a:extLst>
                <a:ext uri="{FF2B5EF4-FFF2-40B4-BE49-F238E27FC236}">
                  <a16:creationId xmlns:a16="http://schemas.microsoft.com/office/drawing/2014/main" id="{726A87E8-2D6B-BBA8-C3E3-65B226F23A91}"/>
                </a:ext>
              </a:extLst>
            </p:cNvPr>
            <p:cNvSpPr/>
            <p:nvPr/>
          </p:nvSpPr>
          <p:spPr>
            <a:xfrm>
              <a:off x="2509282" y="2769715"/>
              <a:ext cx="16073" cy="10729"/>
            </a:xfrm>
            <a:custGeom>
              <a:avLst/>
              <a:gdLst/>
              <a:ahLst/>
              <a:cxnLst/>
              <a:rect l="l" t="t" r="r" b="b"/>
              <a:pathLst>
                <a:path w="391" h="261" extrusionOk="0">
                  <a:moveTo>
                    <a:pt x="369" y="0"/>
                  </a:moveTo>
                  <a:cubicBezTo>
                    <a:pt x="217" y="0"/>
                    <a:pt x="87" y="87"/>
                    <a:pt x="22" y="195"/>
                  </a:cubicBezTo>
                  <a:cubicBezTo>
                    <a:pt x="1" y="217"/>
                    <a:pt x="1" y="239"/>
                    <a:pt x="22" y="260"/>
                  </a:cubicBezTo>
                  <a:lnTo>
                    <a:pt x="44" y="260"/>
                  </a:lnTo>
                  <a:cubicBezTo>
                    <a:pt x="66" y="260"/>
                    <a:pt x="66" y="260"/>
                    <a:pt x="87" y="239"/>
                  </a:cubicBezTo>
                  <a:cubicBezTo>
                    <a:pt x="87" y="239"/>
                    <a:pt x="183" y="85"/>
                    <a:pt x="321" y="85"/>
                  </a:cubicBezTo>
                  <a:cubicBezTo>
                    <a:pt x="330" y="85"/>
                    <a:pt x="339" y="86"/>
                    <a:pt x="348" y="87"/>
                  </a:cubicBezTo>
                  <a:cubicBezTo>
                    <a:pt x="369" y="87"/>
                    <a:pt x="391" y="65"/>
                    <a:pt x="391" y="43"/>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9" name="Google Shape;5259;p83">
              <a:extLst>
                <a:ext uri="{FF2B5EF4-FFF2-40B4-BE49-F238E27FC236}">
                  <a16:creationId xmlns:a16="http://schemas.microsoft.com/office/drawing/2014/main" id="{4B3824D4-C1C4-8418-A995-1071D74DC113}"/>
                </a:ext>
              </a:extLst>
            </p:cNvPr>
            <p:cNvSpPr/>
            <p:nvPr/>
          </p:nvSpPr>
          <p:spPr>
            <a:xfrm>
              <a:off x="2522642" y="2779498"/>
              <a:ext cx="16977" cy="10729"/>
            </a:xfrm>
            <a:custGeom>
              <a:avLst/>
              <a:gdLst/>
              <a:ahLst/>
              <a:cxnLst/>
              <a:rect l="l" t="t" r="r" b="b"/>
              <a:pathLst>
                <a:path w="413" h="261" extrusionOk="0">
                  <a:moveTo>
                    <a:pt x="369" y="1"/>
                  </a:moveTo>
                  <a:cubicBezTo>
                    <a:pt x="218" y="1"/>
                    <a:pt x="88" y="66"/>
                    <a:pt x="23" y="196"/>
                  </a:cubicBezTo>
                  <a:cubicBezTo>
                    <a:pt x="1" y="217"/>
                    <a:pt x="1" y="239"/>
                    <a:pt x="23" y="261"/>
                  </a:cubicBezTo>
                  <a:lnTo>
                    <a:pt x="44" y="261"/>
                  </a:lnTo>
                  <a:cubicBezTo>
                    <a:pt x="66" y="261"/>
                    <a:pt x="66" y="239"/>
                    <a:pt x="88" y="239"/>
                  </a:cubicBezTo>
                  <a:cubicBezTo>
                    <a:pt x="88" y="239"/>
                    <a:pt x="184" y="85"/>
                    <a:pt x="321" y="85"/>
                  </a:cubicBezTo>
                  <a:cubicBezTo>
                    <a:pt x="330" y="85"/>
                    <a:pt x="339" y="86"/>
                    <a:pt x="348" y="87"/>
                  </a:cubicBezTo>
                  <a:cubicBezTo>
                    <a:pt x="369" y="87"/>
                    <a:pt x="391" y="66"/>
                    <a:pt x="391" y="44"/>
                  </a:cubicBezTo>
                  <a:cubicBezTo>
                    <a:pt x="413" y="22"/>
                    <a:pt x="391" y="1"/>
                    <a:pt x="3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0" name="Google Shape;5260;p83">
              <a:extLst>
                <a:ext uri="{FF2B5EF4-FFF2-40B4-BE49-F238E27FC236}">
                  <a16:creationId xmlns:a16="http://schemas.microsoft.com/office/drawing/2014/main" id="{34E4A832-83E2-4530-D8CA-DAF49E2874A1}"/>
                </a:ext>
              </a:extLst>
            </p:cNvPr>
            <p:cNvSpPr/>
            <p:nvPr/>
          </p:nvSpPr>
          <p:spPr>
            <a:xfrm>
              <a:off x="2487002" y="2810699"/>
              <a:ext cx="16073" cy="9825"/>
            </a:xfrm>
            <a:custGeom>
              <a:avLst/>
              <a:gdLst/>
              <a:ahLst/>
              <a:cxnLst/>
              <a:rect l="l" t="t" r="r" b="b"/>
              <a:pathLst>
                <a:path w="391" h="239" extrusionOk="0">
                  <a:moveTo>
                    <a:pt x="369" y="0"/>
                  </a:moveTo>
                  <a:cubicBezTo>
                    <a:pt x="217" y="0"/>
                    <a:pt x="87" y="65"/>
                    <a:pt x="22" y="196"/>
                  </a:cubicBezTo>
                  <a:cubicBezTo>
                    <a:pt x="1" y="196"/>
                    <a:pt x="22" y="217"/>
                    <a:pt x="22" y="239"/>
                  </a:cubicBezTo>
                  <a:lnTo>
                    <a:pt x="87" y="239"/>
                  </a:lnTo>
                  <a:cubicBezTo>
                    <a:pt x="87" y="217"/>
                    <a:pt x="196" y="65"/>
                    <a:pt x="348" y="65"/>
                  </a:cubicBezTo>
                  <a:cubicBezTo>
                    <a:pt x="369" y="65"/>
                    <a:pt x="391" y="65"/>
                    <a:pt x="391" y="44"/>
                  </a:cubicBezTo>
                  <a:cubicBezTo>
                    <a:pt x="391" y="22"/>
                    <a:pt x="391"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1" name="Google Shape;5261;p83">
              <a:extLst>
                <a:ext uri="{FF2B5EF4-FFF2-40B4-BE49-F238E27FC236}">
                  <a16:creationId xmlns:a16="http://schemas.microsoft.com/office/drawing/2014/main" id="{C7A6A204-5837-F349-2A56-2C1BCC47432C}"/>
                </a:ext>
              </a:extLst>
            </p:cNvPr>
            <p:cNvSpPr/>
            <p:nvPr/>
          </p:nvSpPr>
          <p:spPr>
            <a:xfrm>
              <a:off x="2460283" y="2791995"/>
              <a:ext cx="16977" cy="10729"/>
            </a:xfrm>
            <a:custGeom>
              <a:avLst/>
              <a:gdLst/>
              <a:ahLst/>
              <a:cxnLst/>
              <a:rect l="l" t="t" r="r" b="b"/>
              <a:pathLst>
                <a:path w="413" h="261" extrusionOk="0">
                  <a:moveTo>
                    <a:pt x="369" y="0"/>
                  </a:moveTo>
                  <a:cubicBezTo>
                    <a:pt x="217" y="0"/>
                    <a:pt x="87" y="87"/>
                    <a:pt x="22" y="195"/>
                  </a:cubicBezTo>
                  <a:cubicBezTo>
                    <a:pt x="0" y="217"/>
                    <a:pt x="0" y="239"/>
                    <a:pt x="22" y="260"/>
                  </a:cubicBezTo>
                  <a:lnTo>
                    <a:pt x="44" y="260"/>
                  </a:lnTo>
                  <a:cubicBezTo>
                    <a:pt x="65" y="260"/>
                    <a:pt x="65" y="260"/>
                    <a:pt x="87" y="239"/>
                  </a:cubicBezTo>
                  <a:cubicBezTo>
                    <a:pt x="87" y="239"/>
                    <a:pt x="183" y="85"/>
                    <a:pt x="321" y="85"/>
                  </a:cubicBezTo>
                  <a:cubicBezTo>
                    <a:pt x="329" y="85"/>
                    <a:pt x="338" y="86"/>
                    <a:pt x="347" y="87"/>
                  </a:cubicBezTo>
                  <a:cubicBezTo>
                    <a:pt x="369" y="87"/>
                    <a:pt x="390" y="65"/>
                    <a:pt x="390" y="43"/>
                  </a:cubicBezTo>
                  <a:cubicBezTo>
                    <a:pt x="412" y="22"/>
                    <a:pt x="390" y="0"/>
                    <a:pt x="3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2" name="Google Shape;5262;p83">
              <a:extLst>
                <a:ext uri="{FF2B5EF4-FFF2-40B4-BE49-F238E27FC236}">
                  <a16:creationId xmlns:a16="http://schemas.microsoft.com/office/drawing/2014/main" id="{D6A1E91B-D28D-93EF-FDB7-309B3101A411}"/>
                </a:ext>
              </a:extLst>
            </p:cNvPr>
            <p:cNvSpPr/>
            <p:nvPr/>
          </p:nvSpPr>
          <p:spPr>
            <a:xfrm>
              <a:off x="2457611" y="2811603"/>
              <a:ext cx="16073" cy="10729"/>
            </a:xfrm>
            <a:custGeom>
              <a:avLst/>
              <a:gdLst/>
              <a:ahLst/>
              <a:cxnLst/>
              <a:rect l="l" t="t" r="r" b="b"/>
              <a:pathLst>
                <a:path w="391" h="261" extrusionOk="0">
                  <a:moveTo>
                    <a:pt x="347" y="0"/>
                  </a:moveTo>
                  <a:cubicBezTo>
                    <a:pt x="217" y="0"/>
                    <a:pt x="87" y="87"/>
                    <a:pt x="0" y="195"/>
                  </a:cubicBezTo>
                  <a:cubicBezTo>
                    <a:pt x="0" y="217"/>
                    <a:pt x="0" y="239"/>
                    <a:pt x="0" y="260"/>
                  </a:cubicBezTo>
                  <a:lnTo>
                    <a:pt x="22" y="260"/>
                  </a:lnTo>
                  <a:cubicBezTo>
                    <a:pt x="44" y="260"/>
                    <a:pt x="65" y="260"/>
                    <a:pt x="65" y="239"/>
                  </a:cubicBezTo>
                  <a:cubicBezTo>
                    <a:pt x="65" y="239"/>
                    <a:pt x="180" y="85"/>
                    <a:pt x="321" y="85"/>
                  </a:cubicBezTo>
                  <a:cubicBezTo>
                    <a:pt x="329" y="85"/>
                    <a:pt x="338" y="86"/>
                    <a:pt x="347" y="87"/>
                  </a:cubicBezTo>
                  <a:cubicBezTo>
                    <a:pt x="369" y="87"/>
                    <a:pt x="390" y="65"/>
                    <a:pt x="390" y="43"/>
                  </a:cubicBezTo>
                  <a:cubicBezTo>
                    <a:pt x="390" y="22"/>
                    <a:pt x="369" y="22"/>
                    <a:pt x="34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3" name="Google Shape;5263;p83">
              <a:extLst>
                <a:ext uri="{FF2B5EF4-FFF2-40B4-BE49-F238E27FC236}">
                  <a16:creationId xmlns:a16="http://schemas.microsoft.com/office/drawing/2014/main" id="{2BFB1B94-3116-EF8E-0FFE-42A5413E4F0C}"/>
                </a:ext>
              </a:extLst>
            </p:cNvPr>
            <p:cNvSpPr/>
            <p:nvPr/>
          </p:nvSpPr>
          <p:spPr>
            <a:xfrm>
              <a:off x="2437098" y="2806999"/>
              <a:ext cx="13196" cy="15333"/>
            </a:xfrm>
            <a:custGeom>
              <a:avLst/>
              <a:gdLst/>
              <a:ahLst/>
              <a:cxnLst/>
              <a:rect l="l" t="t" r="r" b="b"/>
              <a:pathLst>
                <a:path w="321" h="373" extrusionOk="0">
                  <a:moveTo>
                    <a:pt x="274" y="0"/>
                  </a:moveTo>
                  <a:cubicBezTo>
                    <a:pt x="270" y="0"/>
                    <a:pt x="265" y="1"/>
                    <a:pt x="261" y="4"/>
                  </a:cubicBezTo>
                  <a:cubicBezTo>
                    <a:pt x="66" y="69"/>
                    <a:pt x="22" y="307"/>
                    <a:pt x="22" y="307"/>
                  </a:cubicBezTo>
                  <a:cubicBezTo>
                    <a:pt x="1" y="329"/>
                    <a:pt x="22" y="351"/>
                    <a:pt x="44" y="372"/>
                  </a:cubicBezTo>
                  <a:cubicBezTo>
                    <a:pt x="66" y="372"/>
                    <a:pt x="87" y="351"/>
                    <a:pt x="87" y="329"/>
                  </a:cubicBezTo>
                  <a:cubicBezTo>
                    <a:pt x="87" y="329"/>
                    <a:pt x="131" y="112"/>
                    <a:pt x="282" y="90"/>
                  </a:cubicBezTo>
                  <a:cubicBezTo>
                    <a:pt x="321" y="71"/>
                    <a:pt x="308" y="0"/>
                    <a:pt x="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4" name="Google Shape;5264;p83">
              <a:extLst>
                <a:ext uri="{FF2B5EF4-FFF2-40B4-BE49-F238E27FC236}">
                  <a16:creationId xmlns:a16="http://schemas.microsoft.com/office/drawing/2014/main" id="{21AF6313-2AD0-610C-7725-AC954DB9C919}"/>
                </a:ext>
              </a:extLst>
            </p:cNvPr>
            <p:cNvSpPr/>
            <p:nvPr/>
          </p:nvSpPr>
          <p:spPr>
            <a:xfrm>
              <a:off x="2575259" y="2979361"/>
              <a:ext cx="19115" cy="5180"/>
            </a:xfrm>
            <a:custGeom>
              <a:avLst/>
              <a:gdLst/>
              <a:ahLst/>
              <a:cxnLst/>
              <a:rect l="l" t="t" r="r" b="b"/>
              <a:pathLst>
                <a:path w="465" h="126" extrusionOk="0">
                  <a:moveTo>
                    <a:pt x="54" y="0"/>
                  </a:moveTo>
                  <a:cubicBezTo>
                    <a:pt x="43" y="0"/>
                    <a:pt x="33" y="6"/>
                    <a:pt x="22" y="17"/>
                  </a:cubicBezTo>
                  <a:cubicBezTo>
                    <a:pt x="0" y="17"/>
                    <a:pt x="0" y="38"/>
                    <a:pt x="22" y="60"/>
                  </a:cubicBezTo>
                  <a:cubicBezTo>
                    <a:pt x="65" y="103"/>
                    <a:pt x="130" y="125"/>
                    <a:pt x="217" y="125"/>
                  </a:cubicBezTo>
                  <a:cubicBezTo>
                    <a:pt x="282" y="125"/>
                    <a:pt x="347" y="103"/>
                    <a:pt x="412" y="82"/>
                  </a:cubicBezTo>
                  <a:cubicBezTo>
                    <a:pt x="464" y="64"/>
                    <a:pt x="446" y="5"/>
                    <a:pt x="415" y="5"/>
                  </a:cubicBezTo>
                  <a:cubicBezTo>
                    <a:pt x="407" y="5"/>
                    <a:pt x="399" y="8"/>
                    <a:pt x="390" y="17"/>
                  </a:cubicBezTo>
                  <a:cubicBezTo>
                    <a:pt x="390" y="17"/>
                    <a:pt x="304" y="55"/>
                    <a:pt x="214" y="55"/>
                  </a:cubicBezTo>
                  <a:cubicBezTo>
                    <a:pt x="169" y="55"/>
                    <a:pt x="123" y="46"/>
                    <a:pt x="87" y="17"/>
                  </a:cubicBezTo>
                  <a:cubicBezTo>
                    <a:pt x="76" y="6"/>
                    <a:pt x="65"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5" name="Google Shape;5265;p83">
              <a:extLst>
                <a:ext uri="{FF2B5EF4-FFF2-40B4-BE49-F238E27FC236}">
                  <a16:creationId xmlns:a16="http://schemas.microsoft.com/office/drawing/2014/main" id="{F42B4832-338C-4C0E-F0B6-ADF3A9CBB913}"/>
                </a:ext>
              </a:extLst>
            </p:cNvPr>
            <p:cNvSpPr/>
            <p:nvPr/>
          </p:nvSpPr>
          <p:spPr>
            <a:xfrm>
              <a:off x="2552321" y="2988775"/>
              <a:ext cx="18498" cy="5550"/>
            </a:xfrm>
            <a:custGeom>
              <a:avLst/>
              <a:gdLst/>
              <a:ahLst/>
              <a:cxnLst/>
              <a:rect l="l" t="t" r="r" b="b"/>
              <a:pathLst>
                <a:path w="450" h="135" extrusionOk="0">
                  <a:moveTo>
                    <a:pt x="63" y="0"/>
                  </a:moveTo>
                  <a:cubicBezTo>
                    <a:pt x="27" y="0"/>
                    <a:pt x="0" y="51"/>
                    <a:pt x="38" y="70"/>
                  </a:cubicBezTo>
                  <a:cubicBezTo>
                    <a:pt x="81" y="113"/>
                    <a:pt x="146" y="135"/>
                    <a:pt x="211" y="135"/>
                  </a:cubicBezTo>
                  <a:cubicBezTo>
                    <a:pt x="298" y="135"/>
                    <a:pt x="363" y="113"/>
                    <a:pt x="428" y="91"/>
                  </a:cubicBezTo>
                  <a:cubicBezTo>
                    <a:pt x="450" y="70"/>
                    <a:pt x="450" y="48"/>
                    <a:pt x="450" y="26"/>
                  </a:cubicBezTo>
                  <a:cubicBezTo>
                    <a:pt x="428" y="5"/>
                    <a:pt x="406" y="5"/>
                    <a:pt x="385" y="5"/>
                  </a:cubicBezTo>
                  <a:cubicBezTo>
                    <a:pt x="341" y="37"/>
                    <a:pt x="292" y="53"/>
                    <a:pt x="241" y="53"/>
                  </a:cubicBezTo>
                  <a:cubicBezTo>
                    <a:pt x="189" y="53"/>
                    <a:pt x="135" y="37"/>
                    <a:pt x="81" y="5"/>
                  </a:cubicBezTo>
                  <a:cubicBezTo>
                    <a:pt x="75" y="1"/>
                    <a:pt x="69" y="0"/>
                    <a:pt x="6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6" name="Google Shape;5266;p83">
              <a:extLst>
                <a:ext uri="{FF2B5EF4-FFF2-40B4-BE49-F238E27FC236}">
                  <a16:creationId xmlns:a16="http://schemas.microsoft.com/office/drawing/2014/main" id="{E37FD517-AE78-F9FF-09F6-46785904581F}"/>
                </a:ext>
              </a:extLst>
            </p:cNvPr>
            <p:cNvSpPr/>
            <p:nvPr/>
          </p:nvSpPr>
          <p:spPr>
            <a:xfrm>
              <a:off x="2680411" y="2994530"/>
              <a:ext cx="18498" cy="6043"/>
            </a:xfrm>
            <a:custGeom>
              <a:avLst/>
              <a:gdLst/>
              <a:ahLst/>
              <a:cxnLst/>
              <a:rect l="l" t="t" r="r" b="b"/>
              <a:pathLst>
                <a:path w="450" h="147" extrusionOk="0">
                  <a:moveTo>
                    <a:pt x="33" y="0"/>
                  </a:moveTo>
                  <a:cubicBezTo>
                    <a:pt x="22" y="0"/>
                    <a:pt x="11" y="5"/>
                    <a:pt x="0" y="16"/>
                  </a:cubicBezTo>
                  <a:cubicBezTo>
                    <a:pt x="0" y="38"/>
                    <a:pt x="0" y="60"/>
                    <a:pt x="0" y="81"/>
                  </a:cubicBezTo>
                  <a:cubicBezTo>
                    <a:pt x="65" y="125"/>
                    <a:pt x="130" y="146"/>
                    <a:pt x="195" y="146"/>
                  </a:cubicBezTo>
                  <a:cubicBezTo>
                    <a:pt x="260" y="146"/>
                    <a:pt x="347" y="125"/>
                    <a:pt x="412" y="103"/>
                  </a:cubicBezTo>
                  <a:cubicBezTo>
                    <a:pt x="450" y="66"/>
                    <a:pt x="422" y="12"/>
                    <a:pt x="386" y="12"/>
                  </a:cubicBezTo>
                  <a:cubicBezTo>
                    <a:pt x="381" y="12"/>
                    <a:pt x="375" y="13"/>
                    <a:pt x="369" y="16"/>
                  </a:cubicBezTo>
                  <a:cubicBezTo>
                    <a:pt x="369" y="16"/>
                    <a:pt x="292" y="55"/>
                    <a:pt x="202" y="55"/>
                  </a:cubicBezTo>
                  <a:cubicBezTo>
                    <a:pt x="157" y="55"/>
                    <a:pt x="109" y="45"/>
                    <a:pt x="65" y="16"/>
                  </a:cubicBezTo>
                  <a:cubicBezTo>
                    <a:pt x="55" y="5"/>
                    <a:pt x="44" y="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7" name="Google Shape;5267;p83">
              <a:extLst>
                <a:ext uri="{FF2B5EF4-FFF2-40B4-BE49-F238E27FC236}">
                  <a16:creationId xmlns:a16="http://schemas.microsoft.com/office/drawing/2014/main" id="{01AD3410-DFC6-55BF-91AB-D5B38092EEB2}"/>
                </a:ext>
              </a:extLst>
            </p:cNvPr>
            <p:cNvSpPr/>
            <p:nvPr/>
          </p:nvSpPr>
          <p:spPr>
            <a:xfrm>
              <a:off x="2688674" y="3008383"/>
              <a:ext cx="19403" cy="5550"/>
            </a:xfrm>
            <a:custGeom>
              <a:avLst/>
              <a:gdLst/>
              <a:ahLst/>
              <a:cxnLst/>
              <a:rect l="l" t="t" r="r" b="b"/>
              <a:pathLst>
                <a:path w="472" h="135" extrusionOk="0">
                  <a:moveTo>
                    <a:pt x="84" y="0"/>
                  </a:moveTo>
                  <a:cubicBezTo>
                    <a:pt x="44" y="0"/>
                    <a:pt x="0" y="54"/>
                    <a:pt x="38" y="91"/>
                  </a:cubicBezTo>
                  <a:cubicBezTo>
                    <a:pt x="103" y="113"/>
                    <a:pt x="168" y="135"/>
                    <a:pt x="233" y="135"/>
                  </a:cubicBezTo>
                  <a:cubicBezTo>
                    <a:pt x="298" y="135"/>
                    <a:pt x="363" y="113"/>
                    <a:pt x="428" y="91"/>
                  </a:cubicBezTo>
                  <a:cubicBezTo>
                    <a:pt x="450" y="70"/>
                    <a:pt x="471" y="48"/>
                    <a:pt x="450" y="26"/>
                  </a:cubicBezTo>
                  <a:cubicBezTo>
                    <a:pt x="450" y="4"/>
                    <a:pt x="428" y="4"/>
                    <a:pt x="406" y="4"/>
                  </a:cubicBezTo>
                  <a:cubicBezTo>
                    <a:pt x="406" y="4"/>
                    <a:pt x="320" y="53"/>
                    <a:pt x="230" y="53"/>
                  </a:cubicBezTo>
                  <a:cubicBezTo>
                    <a:pt x="185" y="53"/>
                    <a:pt x="139" y="41"/>
                    <a:pt x="103" y="4"/>
                  </a:cubicBezTo>
                  <a:cubicBezTo>
                    <a:pt x="97" y="2"/>
                    <a:pt x="91" y="0"/>
                    <a:pt x="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8" name="Google Shape;5268;p83">
              <a:extLst>
                <a:ext uri="{FF2B5EF4-FFF2-40B4-BE49-F238E27FC236}">
                  <a16:creationId xmlns:a16="http://schemas.microsoft.com/office/drawing/2014/main" id="{B540F147-4B6D-E3EC-9D0B-7CFF1412987E}"/>
                </a:ext>
              </a:extLst>
            </p:cNvPr>
            <p:cNvSpPr/>
            <p:nvPr/>
          </p:nvSpPr>
          <p:spPr>
            <a:xfrm>
              <a:off x="2845292" y="2971099"/>
              <a:ext cx="13401" cy="13442"/>
            </a:xfrm>
            <a:custGeom>
              <a:avLst/>
              <a:gdLst/>
              <a:ahLst/>
              <a:cxnLst/>
              <a:rect l="l" t="t" r="r" b="b"/>
              <a:pathLst>
                <a:path w="326" h="327" extrusionOk="0">
                  <a:moveTo>
                    <a:pt x="282" y="1"/>
                  </a:moveTo>
                  <a:cubicBezTo>
                    <a:pt x="260" y="1"/>
                    <a:pt x="239" y="1"/>
                    <a:pt x="239" y="23"/>
                  </a:cubicBezTo>
                  <a:cubicBezTo>
                    <a:pt x="239" y="44"/>
                    <a:pt x="174" y="239"/>
                    <a:pt x="22" y="261"/>
                  </a:cubicBezTo>
                  <a:cubicBezTo>
                    <a:pt x="0" y="261"/>
                    <a:pt x="0" y="283"/>
                    <a:pt x="0" y="304"/>
                  </a:cubicBezTo>
                  <a:cubicBezTo>
                    <a:pt x="0" y="326"/>
                    <a:pt x="22" y="326"/>
                    <a:pt x="44" y="326"/>
                  </a:cubicBezTo>
                  <a:cubicBezTo>
                    <a:pt x="239" y="304"/>
                    <a:pt x="325" y="66"/>
                    <a:pt x="325" y="66"/>
                  </a:cubicBezTo>
                  <a:cubicBezTo>
                    <a:pt x="325" y="23"/>
                    <a:pt x="304" y="1"/>
                    <a:pt x="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9" name="Google Shape;5269;p83">
              <a:extLst>
                <a:ext uri="{FF2B5EF4-FFF2-40B4-BE49-F238E27FC236}">
                  <a16:creationId xmlns:a16="http://schemas.microsoft.com/office/drawing/2014/main" id="{C8A5567F-3286-AC90-6F49-A245DADEE468}"/>
                </a:ext>
              </a:extLst>
            </p:cNvPr>
            <p:cNvSpPr/>
            <p:nvPr/>
          </p:nvSpPr>
          <p:spPr>
            <a:xfrm>
              <a:off x="2847060" y="2950257"/>
              <a:ext cx="14305" cy="13771"/>
            </a:xfrm>
            <a:custGeom>
              <a:avLst/>
              <a:gdLst/>
              <a:ahLst/>
              <a:cxnLst/>
              <a:rect l="l" t="t" r="r" b="b"/>
              <a:pathLst>
                <a:path w="348" h="335" extrusionOk="0">
                  <a:moveTo>
                    <a:pt x="286" y="0"/>
                  </a:moveTo>
                  <a:cubicBezTo>
                    <a:pt x="272" y="0"/>
                    <a:pt x="261" y="16"/>
                    <a:pt x="261" y="31"/>
                  </a:cubicBezTo>
                  <a:cubicBezTo>
                    <a:pt x="261" y="31"/>
                    <a:pt x="196" y="226"/>
                    <a:pt x="44" y="248"/>
                  </a:cubicBezTo>
                  <a:cubicBezTo>
                    <a:pt x="22" y="248"/>
                    <a:pt x="1" y="269"/>
                    <a:pt x="1" y="291"/>
                  </a:cubicBezTo>
                  <a:cubicBezTo>
                    <a:pt x="22" y="313"/>
                    <a:pt x="22" y="334"/>
                    <a:pt x="44" y="334"/>
                  </a:cubicBezTo>
                  <a:lnTo>
                    <a:pt x="66" y="334"/>
                  </a:lnTo>
                  <a:cubicBezTo>
                    <a:pt x="261" y="291"/>
                    <a:pt x="326" y="53"/>
                    <a:pt x="326" y="53"/>
                  </a:cubicBezTo>
                  <a:cubicBezTo>
                    <a:pt x="347" y="31"/>
                    <a:pt x="326" y="9"/>
                    <a:pt x="304" y="9"/>
                  </a:cubicBezTo>
                  <a:cubicBezTo>
                    <a:pt x="298" y="3"/>
                    <a:pt x="291" y="0"/>
                    <a:pt x="2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0" name="Google Shape;5270;p83">
              <a:extLst>
                <a:ext uri="{FF2B5EF4-FFF2-40B4-BE49-F238E27FC236}">
                  <a16:creationId xmlns:a16="http://schemas.microsoft.com/office/drawing/2014/main" id="{B4CC5DB0-0ECB-1BE4-FABE-7252C0BABF8E}"/>
                </a:ext>
              </a:extLst>
            </p:cNvPr>
            <p:cNvSpPr/>
            <p:nvPr/>
          </p:nvSpPr>
          <p:spPr>
            <a:xfrm>
              <a:off x="2859556" y="2954163"/>
              <a:ext cx="14264" cy="13442"/>
            </a:xfrm>
            <a:custGeom>
              <a:avLst/>
              <a:gdLst/>
              <a:ahLst/>
              <a:cxnLst/>
              <a:rect l="l" t="t" r="r" b="b"/>
              <a:pathLst>
                <a:path w="347" h="327" extrusionOk="0">
                  <a:moveTo>
                    <a:pt x="304" y="1"/>
                  </a:moveTo>
                  <a:cubicBezTo>
                    <a:pt x="282" y="1"/>
                    <a:pt x="260" y="1"/>
                    <a:pt x="260" y="23"/>
                  </a:cubicBezTo>
                  <a:cubicBezTo>
                    <a:pt x="260" y="44"/>
                    <a:pt x="195" y="239"/>
                    <a:pt x="43" y="261"/>
                  </a:cubicBezTo>
                  <a:cubicBezTo>
                    <a:pt x="22" y="261"/>
                    <a:pt x="0" y="283"/>
                    <a:pt x="22" y="305"/>
                  </a:cubicBezTo>
                  <a:cubicBezTo>
                    <a:pt x="22" y="326"/>
                    <a:pt x="22" y="326"/>
                    <a:pt x="43" y="326"/>
                  </a:cubicBezTo>
                  <a:lnTo>
                    <a:pt x="65" y="326"/>
                  </a:lnTo>
                  <a:cubicBezTo>
                    <a:pt x="260" y="305"/>
                    <a:pt x="325" y="66"/>
                    <a:pt x="325" y="66"/>
                  </a:cubicBezTo>
                  <a:cubicBezTo>
                    <a:pt x="347" y="44"/>
                    <a:pt x="325" y="1"/>
                    <a:pt x="3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91" name="Google Shape;5567;p83">
            <a:extLst>
              <a:ext uri="{FF2B5EF4-FFF2-40B4-BE49-F238E27FC236}">
                <a16:creationId xmlns:a16="http://schemas.microsoft.com/office/drawing/2014/main" id="{B8B504B4-FD7A-F960-36AA-A094F7056D74}"/>
              </a:ext>
            </a:extLst>
          </p:cNvPr>
          <p:cNvGrpSpPr/>
          <p:nvPr/>
        </p:nvGrpSpPr>
        <p:grpSpPr>
          <a:xfrm>
            <a:off x="1949471" y="5379499"/>
            <a:ext cx="840068" cy="838100"/>
            <a:chOff x="1353138" y="3612312"/>
            <a:chExt cx="701538" cy="699972"/>
          </a:xfrm>
        </p:grpSpPr>
        <p:sp>
          <p:nvSpPr>
            <p:cNvPr id="8292" name="Google Shape;5568;p83">
              <a:extLst>
                <a:ext uri="{FF2B5EF4-FFF2-40B4-BE49-F238E27FC236}">
                  <a16:creationId xmlns:a16="http://schemas.microsoft.com/office/drawing/2014/main" id="{68D38046-CA92-D1BC-E306-3D39CF770312}"/>
                </a:ext>
              </a:extLst>
            </p:cNvPr>
            <p:cNvSpPr/>
            <p:nvPr/>
          </p:nvSpPr>
          <p:spPr>
            <a:xfrm>
              <a:off x="1455974" y="4134950"/>
              <a:ext cx="133015" cy="158725"/>
            </a:xfrm>
            <a:custGeom>
              <a:avLst/>
              <a:gdLst/>
              <a:ahLst/>
              <a:cxnLst/>
              <a:rect l="l" t="t" r="r" b="b"/>
              <a:pathLst>
                <a:path w="3253" h="3882" extrusionOk="0">
                  <a:moveTo>
                    <a:pt x="2342" y="1"/>
                  </a:moveTo>
                  <a:cubicBezTo>
                    <a:pt x="2342" y="1"/>
                    <a:pt x="0" y="1258"/>
                    <a:pt x="0" y="3621"/>
                  </a:cubicBezTo>
                  <a:lnTo>
                    <a:pt x="781" y="3882"/>
                  </a:lnTo>
                  <a:cubicBezTo>
                    <a:pt x="781" y="3882"/>
                    <a:pt x="2234" y="1237"/>
                    <a:pt x="3253" y="543"/>
                  </a:cubicBezTo>
                  <a:lnTo>
                    <a:pt x="234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3" name="Google Shape;5569;p83">
              <a:extLst>
                <a:ext uri="{FF2B5EF4-FFF2-40B4-BE49-F238E27FC236}">
                  <a16:creationId xmlns:a16="http://schemas.microsoft.com/office/drawing/2014/main" id="{21C52270-1FB9-F66C-A15B-35EF03DEAC97}"/>
                </a:ext>
              </a:extLst>
            </p:cNvPr>
            <p:cNvSpPr/>
            <p:nvPr/>
          </p:nvSpPr>
          <p:spPr>
            <a:xfrm>
              <a:off x="1360212" y="4095942"/>
              <a:ext cx="164051" cy="133007"/>
            </a:xfrm>
            <a:custGeom>
              <a:avLst/>
              <a:gdLst/>
              <a:ahLst/>
              <a:cxnLst/>
              <a:rect l="l" t="t" r="r" b="b"/>
              <a:pathLst>
                <a:path w="4012" h="3253" extrusionOk="0">
                  <a:moveTo>
                    <a:pt x="3318" y="1"/>
                  </a:moveTo>
                  <a:cubicBezTo>
                    <a:pt x="3318" y="1"/>
                    <a:pt x="695" y="543"/>
                    <a:pt x="1" y="2754"/>
                  </a:cubicBezTo>
                  <a:lnTo>
                    <a:pt x="673" y="3253"/>
                  </a:lnTo>
                  <a:cubicBezTo>
                    <a:pt x="673" y="3253"/>
                    <a:pt x="2841" y="1150"/>
                    <a:pt x="4012" y="781"/>
                  </a:cubicBezTo>
                  <a:lnTo>
                    <a:pt x="33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4" name="Google Shape;5570;p83">
              <a:extLst>
                <a:ext uri="{FF2B5EF4-FFF2-40B4-BE49-F238E27FC236}">
                  <a16:creationId xmlns:a16="http://schemas.microsoft.com/office/drawing/2014/main" id="{CF3763C8-F7A2-E520-8445-FFE114538516}"/>
                </a:ext>
              </a:extLst>
            </p:cNvPr>
            <p:cNvSpPr/>
            <p:nvPr/>
          </p:nvSpPr>
          <p:spPr>
            <a:xfrm>
              <a:off x="1353138" y="4208550"/>
              <a:ext cx="34634" cy="32260"/>
            </a:xfrm>
            <a:custGeom>
              <a:avLst/>
              <a:gdLst/>
              <a:ahLst/>
              <a:cxnLst/>
              <a:rect l="l" t="t" r="r" b="b"/>
              <a:pathLst>
                <a:path w="847" h="789" extrusionOk="0">
                  <a:moveTo>
                    <a:pt x="174" y="0"/>
                  </a:moveTo>
                  <a:cubicBezTo>
                    <a:pt x="174" y="0"/>
                    <a:pt x="1" y="456"/>
                    <a:pt x="66" y="521"/>
                  </a:cubicBezTo>
                  <a:cubicBezTo>
                    <a:pt x="72" y="527"/>
                    <a:pt x="81" y="530"/>
                    <a:pt x="93" y="530"/>
                  </a:cubicBezTo>
                  <a:cubicBezTo>
                    <a:pt x="203" y="530"/>
                    <a:pt x="521" y="282"/>
                    <a:pt x="521" y="282"/>
                  </a:cubicBezTo>
                  <a:lnTo>
                    <a:pt x="521" y="282"/>
                  </a:lnTo>
                  <a:cubicBezTo>
                    <a:pt x="521" y="282"/>
                    <a:pt x="347" y="694"/>
                    <a:pt x="456" y="781"/>
                  </a:cubicBezTo>
                  <a:cubicBezTo>
                    <a:pt x="465" y="786"/>
                    <a:pt x="476" y="789"/>
                    <a:pt x="487" y="789"/>
                  </a:cubicBezTo>
                  <a:cubicBezTo>
                    <a:pt x="610" y="789"/>
                    <a:pt x="846" y="499"/>
                    <a:pt x="846" y="499"/>
                  </a:cubicBezTo>
                  <a:lnTo>
                    <a:pt x="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5" name="Google Shape;5571;p83">
              <a:extLst>
                <a:ext uri="{FF2B5EF4-FFF2-40B4-BE49-F238E27FC236}">
                  <a16:creationId xmlns:a16="http://schemas.microsoft.com/office/drawing/2014/main" id="{14B0CAB5-2407-B719-1804-3AD9B3C54DD0}"/>
                </a:ext>
              </a:extLst>
            </p:cNvPr>
            <p:cNvSpPr/>
            <p:nvPr/>
          </p:nvSpPr>
          <p:spPr>
            <a:xfrm>
              <a:off x="1353138" y="4207650"/>
              <a:ext cx="35493" cy="34632"/>
            </a:xfrm>
            <a:custGeom>
              <a:avLst/>
              <a:gdLst/>
              <a:ahLst/>
              <a:cxnLst/>
              <a:rect l="l" t="t" r="r" b="b"/>
              <a:pathLst>
                <a:path w="868" h="847" extrusionOk="0">
                  <a:moveTo>
                    <a:pt x="196" y="1"/>
                  </a:moveTo>
                  <a:cubicBezTo>
                    <a:pt x="174" y="1"/>
                    <a:pt x="152" y="1"/>
                    <a:pt x="131" y="22"/>
                  </a:cubicBezTo>
                  <a:cubicBezTo>
                    <a:pt x="66" y="196"/>
                    <a:pt x="1" y="521"/>
                    <a:pt x="44" y="564"/>
                  </a:cubicBezTo>
                  <a:cubicBezTo>
                    <a:pt x="55" y="581"/>
                    <a:pt x="73" y="589"/>
                    <a:pt x="96" y="589"/>
                  </a:cubicBezTo>
                  <a:cubicBezTo>
                    <a:pt x="163" y="589"/>
                    <a:pt x="280" y="525"/>
                    <a:pt x="456" y="412"/>
                  </a:cubicBezTo>
                  <a:lnTo>
                    <a:pt x="456" y="412"/>
                  </a:lnTo>
                  <a:cubicBezTo>
                    <a:pt x="412" y="564"/>
                    <a:pt x="347" y="759"/>
                    <a:pt x="456" y="824"/>
                  </a:cubicBezTo>
                  <a:cubicBezTo>
                    <a:pt x="456" y="824"/>
                    <a:pt x="478" y="846"/>
                    <a:pt x="499" y="846"/>
                  </a:cubicBezTo>
                  <a:cubicBezTo>
                    <a:pt x="629" y="846"/>
                    <a:pt x="803" y="629"/>
                    <a:pt x="846" y="564"/>
                  </a:cubicBezTo>
                  <a:cubicBezTo>
                    <a:pt x="868" y="543"/>
                    <a:pt x="868" y="521"/>
                    <a:pt x="846" y="499"/>
                  </a:cubicBezTo>
                  <a:lnTo>
                    <a:pt x="781" y="499"/>
                  </a:lnTo>
                  <a:cubicBezTo>
                    <a:pt x="681" y="640"/>
                    <a:pt x="524" y="762"/>
                    <a:pt x="467" y="762"/>
                  </a:cubicBezTo>
                  <a:cubicBezTo>
                    <a:pt x="463" y="762"/>
                    <a:pt x="459" y="761"/>
                    <a:pt x="456" y="759"/>
                  </a:cubicBezTo>
                  <a:cubicBezTo>
                    <a:pt x="412" y="738"/>
                    <a:pt x="456" y="499"/>
                    <a:pt x="543" y="304"/>
                  </a:cubicBezTo>
                  <a:cubicBezTo>
                    <a:pt x="564" y="304"/>
                    <a:pt x="564" y="282"/>
                    <a:pt x="543" y="261"/>
                  </a:cubicBezTo>
                  <a:lnTo>
                    <a:pt x="499" y="261"/>
                  </a:lnTo>
                  <a:cubicBezTo>
                    <a:pt x="391" y="369"/>
                    <a:pt x="239" y="456"/>
                    <a:pt x="109" y="521"/>
                  </a:cubicBezTo>
                  <a:cubicBezTo>
                    <a:pt x="109" y="369"/>
                    <a:pt x="152" y="196"/>
                    <a:pt x="217" y="44"/>
                  </a:cubicBezTo>
                  <a:cubicBezTo>
                    <a:pt x="217" y="22"/>
                    <a:pt x="196" y="1"/>
                    <a:pt x="1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6" name="Google Shape;5572;p83">
              <a:extLst>
                <a:ext uri="{FF2B5EF4-FFF2-40B4-BE49-F238E27FC236}">
                  <a16:creationId xmlns:a16="http://schemas.microsoft.com/office/drawing/2014/main" id="{A8E236BC-7825-87BA-1559-00BB79564FC1}"/>
                </a:ext>
              </a:extLst>
            </p:cNvPr>
            <p:cNvSpPr/>
            <p:nvPr/>
          </p:nvSpPr>
          <p:spPr>
            <a:xfrm>
              <a:off x="1451558" y="4283008"/>
              <a:ext cx="36351" cy="27640"/>
            </a:xfrm>
            <a:custGeom>
              <a:avLst/>
              <a:gdLst/>
              <a:ahLst/>
              <a:cxnLst/>
              <a:rect l="l" t="t" r="r" b="b"/>
              <a:pathLst>
                <a:path w="889" h="676" extrusionOk="0">
                  <a:moveTo>
                    <a:pt x="108" y="0"/>
                  </a:moveTo>
                  <a:cubicBezTo>
                    <a:pt x="108" y="0"/>
                    <a:pt x="0" y="412"/>
                    <a:pt x="108" y="456"/>
                  </a:cubicBezTo>
                  <a:cubicBezTo>
                    <a:pt x="117" y="461"/>
                    <a:pt x="128" y="463"/>
                    <a:pt x="139" y="463"/>
                  </a:cubicBezTo>
                  <a:cubicBezTo>
                    <a:pt x="247" y="463"/>
                    <a:pt x="463" y="255"/>
                    <a:pt x="538" y="179"/>
                  </a:cubicBezTo>
                  <a:lnTo>
                    <a:pt x="538" y="179"/>
                  </a:lnTo>
                  <a:lnTo>
                    <a:pt x="558" y="188"/>
                  </a:lnTo>
                  <a:lnTo>
                    <a:pt x="558" y="188"/>
                  </a:lnTo>
                  <a:cubicBezTo>
                    <a:pt x="561" y="165"/>
                    <a:pt x="564" y="152"/>
                    <a:pt x="564" y="152"/>
                  </a:cubicBezTo>
                  <a:lnTo>
                    <a:pt x="564" y="152"/>
                  </a:lnTo>
                  <a:cubicBezTo>
                    <a:pt x="564" y="152"/>
                    <a:pt x="554" y="162"/>
                    <a:pt x="538" y="179"/>
                  </a:cubicBezTo>
                  <a:lnTo>
                    <a:pt x="538" y="179"/>
                  </a:lnTo>
                  <a:lnTo>
                    <a:pt x="108" y="0"/>
                  </a:lnTo>
                  <a:close/>
                  <a:moveTo>
                    <a:pt x="558" y="188"/>
                  </a:moveTo>
                  <a:cubicBezTo>
                    <a:pt x="539" y="299"/>
                    <a:pt x="488" y="636"/>
                    <a:pt x="542" y="672"/>
                  </a:cubicBezTo>
                  <a:cubicBezTo>
                    <a:pt x="546" y="675"/>
                    <a:pt x="550" y="676"/>
                    <a:pt x="554" y="676"/>
                  </a:cubicBezTo>
                  <a:cubicBezTo>
                    <a:pt x="636" y="676"/>
                    <a:pt x="889" y="326"/>
                    <a:pt x="889" y="326"/>
                  </a:cubicBezTo>
                  <a:lnTo>
                    <a:pt x="558" y="18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7" name="Google Shape;5573;p83">
              <a:extLst>
                <a:ext uri="{FF2B5EF4-FFF2-40B4-BE49-F238E27FC236}">
                  <a16:creationId xmlns:a16="http://schemas.microsoft.com/office/drawing/2014/main" id="{9D84242E-6E23-F2FC-E975-27E5B25C137E}"/>
                </a:ext>
              </a:extLst>
            </p:cNvPr>
            <p:cNvSpPr/>
            <p:nvPr/>
          </p:nvSpPr>
          <p:spPr>
            <a:xfrm>
              <a:off x="1451558" y="4281250"/>
              <a:ext cx="38150" cy="31034"/>
            </a:xfrm>
            <a:custGeom>
              <a:avLst/>
              <a:gdLst/>
              <a:ahLst/>
              <a:cxnLst/>
              <a:rect l="l" t="t" r="r" b="b"/>
              <a:pathLst>
                <a:path w="933" h="759" extrusionOk="0">
                  <a:moveTo>
                    <a:pt x="108" y="0"/>
                  </a:moveTo>
                  <a:cubicBezTo>
                    <a:pt x="87" y="0"/>
                    <a:pt x="65" y="0"/>
                    <a:pt x="65" y="22"/>
                  </a:cubicBezTo>
                  <a:cubicBezTo>
                    <a:pt x="43" y="130"/>
                    <a:pt x="0" y="499"/>
                    <a:pt x="108" y="542"/>
                  </a:cubicBezTo>
                  <a:cubicBezTo>
                    <a:pt x="121" y="547"/>
                    <a:pt x="135" y="550"/>
                    <a:pt x="150" y="550"/>
                  </a:cubicBezTo>
                  <a:cubicBezTo>
                    <a:pt x="258" y="550"/>
                    <a:pt x="406" y="421"/>
                    <a:pt x="520" y="325"/>
                  </a:cubicBezTo>
                  <a:lnTo>
                    <a:pt x="520" y="325"/>
                  </a:lnTo>
                  <a:cubicBezTo>
                    <a:pt x="477" y="499"/>
                    <a:pt x="455" y="694"/>
                    <a:pt x="520" y="737"/>
                  </a:cubicBezTo>
                  <a:cubicBezTo>
                    <a:pt x="520" y="759"/>
                    <a:pt x="542" y="759"/>
                    <a:pt x="564" y="759"/>
                  </a:cubicBezTo>
                  <a:cubicBezTo>
                    <a:pt x="651" y="737"/>
                    <a:pt x="846" y="477"/>
                    <a:pt x="911" y="390"/>
                  </a:cubicBezTo>
                  <a:cubicBezTo>
                    <a:pt x="932" y="369"/>
                    <a:pt x="932" y="347"/>
                    <a:pt x="911" y="347"/>
                  </a:cubicBezTo>
                  <a:cubicBezTo>
                    <a:pt x="900" y="336"/>
                    <a:pt x="889" y="331"/>
                    <a:pt x="881" y="331"/>
                  </a:cubicBezTo>
                  <a:cubicBezTo>
                    <a:pt x="873" y="331"/>
                    <a:pt x="867" y="336"/>
                    <a:pt x="867" y="347"/>
                  </a:cubicBezTo>
                  <a:cubicBezTo>
                    <a:pt x="781" y="455"/>
                    <a:pt x="694" y="585"/>
                    <a:pt x="585" y="694"/>
                  </a:cubicBezTo>
                  <a:cubicBezTo>
                    <a:pt x="564" y="520"/>
                    <a:pt x="585" y="369"/>
                    <a:pt x="629" y="217"/>
                  </a:cubicBezTo>
                  <a:cubicBezTo>
                    <a:pt x="629" y="195"/>
                    <a:pt x="629" y="173"/>
                    <a:pt x="607" y="173"/>
                  </a:cubicBezTo>
                  <a:lnTo>
                    <a:pt x="564" y="173"/>
                  </a:lnTo>
                  <a:cubicBezTo>
                    <a:pt x="421" y="317"/>
                    <a:pt x="220" y="479"/>
                    <a:pt x="161" y="479"/>
                  </a:cubicBezTo>
                  <a:cubicBezTo>
                    <a:pt x="157" y="479"/>
                    <a:pt x="154" y="478"/>
                    <a:pt x="152" y="477"/>
                  </a:cubicBezTo>
                  <a:cubicBezTo>
                    <a:pt x="87" y="455"/>
                    <a:pt x="108" y="239"/>
                    <a:pt x="152" y="43"/>
                  </a:cubicBezTo>
                  <a:cubicBezTo>
                    <a:pt x="152" y="22"/>
                    <a:pt x="130"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8" name="Google Shape;5574;p83">
              <a:extLst>
                <a:ext uri="{FF2B5EF4-FFF2-40B4-BE49-F238E27FC236}">
                  <a16:creationId xmlns:a16="http://schemas.microsoft.com/office/drawing/2014/main" id="{D9801F53-4444-6DC1-9468-D97CA192F7F6}"/>
                </a:ext>
              </a:extLst>
            </p:cNvPr>
            <p:cNvSpPr/>
            <p:nvPr/>
          </p:nvSpPr>
          <p:spPr>
            <a:xfrm>
              <a:off x="1799932" y="4128735"/>
              <a:ext cx="139230" cy="155209"/>
            </a:xfrm>
            <a:custGeom>
              <a:avLst/>
              <a:gdLst/>
              <a:ahLst/>
              <a:cxnLst/>
              <a:rect l="l" t="t" r="r" b="b"/>
              <a:pathLst>
                <a:path w="3405" h="3796" extrusionOk="0">
                  <a:moveTo>
                    <a:pt x="889" y="1"/>
                  </a:moveTo>
                  <a:lnTo>
                    <a:pt x="1" y="586"/>
                  </a:lnTo>
                  <a:cubicBezTo>
                    <a:pt x="1041" y="1215"/>
                    <a:pt x="2646" y="3795"/>
                    <a:pt x="2646" y="3795"/>
                  </a:cubicBezTo>
                  <a:lnTo>
                    <a:pt x="3404" y="3492"/>
                  </a:lnTo>
                  <a:cubicBezTo>
                    <a:pt x="3274" y="1150"/>
                    <a:pt x="889" y="1"/>
                    <a:pt x="88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9" name="Google Shape;5575;p83">
              <a:extLst>
                <a:ext uri="{FF2B5EF4-FFF2-40B4-BE49-F238E27FC236}">
                  <a16:creationId xmlns:a16="http://schemas.microsoft.com/office/drawing/2014/main" id="{CBE5848B-0899-CFC0-7468-3D0A106AD6DD}"/>
                </a:ext>
              </a:extLst>
            </p:cNvPr>
            <p:cNvSpPr/>
            <p:nvPr/>
          </p:nvSpPr>
          <p:spPr>
            <a:xfrm>
              <a:off x="1846013" y="4079096"/>
              <a:ext cx="167608" cy="128591"/>
            </a:xfrm>
            <a:custGeom>
              <a:avLst/>
              <a:gdLst/>
              <a:ahLst/>
              <a:cxnLst/>
              <a:rect l="l" t="t" r="r" b="b"/>
              <a:pathLst>
                <a:path w="4099" h="3145" extrusionOk="0">
                  <a:moveTo>
                    <a:pt x="673" y="1"/>
                  </a:moveTo>
                  <a:lnTo>
                    <a:pt x="1" y="846"/>
                  </a:lnTo>
                  <a:cubicBezTo>
                    <a:pt x="1193" y="1128"/>
                    <a:pt x="3470" y="3145"/>
                    <a:pt x="3470" y="3145"/>
                  </a:cubicBezTo>
                  <a:lnTo>
                    <a:pt x="4099" y="2603"/>
                  </a:lnTo>
                  <a:cubicBezTo>
                    <a:pt x="3296" y="391"/>
                    <a:pt x="673" y="1"/>
                    <a:pt x="6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0" name="Google Shape;5576;p83">
              <a:extLst>
                <a:ext uri="{FF2B5EF4-FFF2-40B4-BE49-F238E27FC236}">
                  <a16:creationId xmlns:a16="http://schemas.microsoft.com/office/drawing/2014/main" id="{61F2FED4-53A9-8CB0-4032-95D7E82DE08E}"/>
                </a:ext>
              </a:extLst>
            </p:cNvPr>
            <p:cNvSpPr/>
            <p:nvPr/>
          </p:nvSpPr>
          <p:spPr>
            <a:xfrm>
              <a:off x="1365569" y="3656308"/>
              <a:ext cx="606399" cy="562489"/>
            </a:xfrm>
            <a:custGeom>
              <a:avLst/>
              <a:gdLst/>
              <a:ahLst/>
              <a:cxnLst/>
              <a:rect l="l" t="t" r="r" b="b"/>
              <a:pathLst>
                <a:path w="14830" h="13757" extrusionOk="0">
                  <a:moveTo>
                    <a:pt x="10455" y="1"/>
                  </a:moveTo>
                  <a:cubicBezTo>
                    <a:pt x="10101" y="1"/>
                    <a:pt x="9699" y="141"/>
                    <a:pt x="9258" y="520"/>
                  </a:cubicBezTo>
                  <a:cubicBezTo>
                    <a:pt x="8810" y="913"/>
                    <a:pt x="8668" y="1875"/>
                    <a:pt x="8863" y="2440"/>
                  </a:cubicBezTo>
                  <a:lnTo>
                    <a:pt x="8863" y="2440"/>
                  </a:lnTo>
                  <a:cubicBezTo>
                    <a:pt x="8735" y="2524"/>
                    <a:pt x="8622" y="2647"/>
                    <a:pt x="8542" y="2818"/>
                  </a:cubicBezTo>
                  <a:cubicBezTo>
                    <a:pt x="8240" y="3466"/>
                    <a:pt x="8167" y="4575"/>
                    <a:pt x="8445" y="5137"/>
                  </a:cubicBezTo>
                  <a:lnTo>
                    <a:pt x="8445" y="5137"/>
                  </a:lnTo>
                  <a:cubicBezTo>
                    <a:pt x="8235" y="5257"/>
                    <a:pt x="8014" y="5439"/>
                    <a:pt x="7805" y="5701"/>
                  </a:cubicBezTo>
                  <a:cubicBezTo>
                    <a:pt x="7541" y="6033"/>
                    <a:pt x="7404" y="6339"/>
                    <a:pt x="7350" y="6604"/>
                  </a:cubicBezTo>
                  <a:lnTo>
                    <a:pt x="7350" y="6604"/>
                  </a:lnTo>
                  <a:cubicBezTo>
                    <a:pt x="7121" y="6508"/>
                    <a:pt x="6848" y="6447"/>
                    <a:pt x="6558" y="6447"/>
                  </a:cubicBezTo>
                  <a:cubicBezTo>
                    <a:pt x="6217" y="6447"/>
                    <a:pt x="5853" y="6531"/>
                    <a:pt x="5507" y="6742"/>
                  </a:cubicBezTo>
                  <a:cubicBezTo>
                    <a:pt x="5138" y="6963"/>
                    <a:pt x="4893" y="7178"/>
                    <a:pt x="4738" y="7371"/>
                  </a:cubicBezTo>
                  <a:lnTo>
                    <a:pt x="4738" y="7371"/>
                  </a:lnTo>
                  <a:cubicBezTo>
                    <a:pt x="4498" y="7161"/>
                    <a:pt x="4119" y="7000"/>
                    <a:pt x="3669" y="7000"/>
                  </a:cubicBezTo>
                  <a:cubicBezTo>
                    <a:pt x="3373" y="7000"/>
                    <a:pt x="3047" y="7070"/>
                    <a:pt x="2710" y="7241"/>
                  </a:cubicBezTo>
                  <a:cubicBezTo>
                    <a:pt x="1558" y="7802"/>
                    <a:pt x="1372" y="8976"/>
                    <a:pt x="1685" y="9572"/>
                  </a:cubicBezTo>
                  <a:lnTo>
                    <a:pt x="1685" y="9572"/>
                  </a:lnTo>
                  <a:cubicBezTo>
                    <a:pt x="1645" y="9588"/>
                    <a:pt x="1604" y="9606"/>
                    <a:pt x="1561" y="9625"/>
                  </a:cubicBezTo>
                  <a:cubicBezTo>
                    <a:pt x="542" y="10102"/>
                    <a:pt x="0" y="12249"/>
                    <a:pt x="3014" y="13311"/>
                  </a:cubicBezTo>
                  <a:cubicBezTo>
                    <a:pt x="3459" y="13472"/>
                    <a:pt x="3846" y="13537"/>
                    <a:pt x="4177" y="13537"/>
                  </a:cubicBezTo>
                  <a:cubicBezTo>
                    <a:pt x="4767" y="13537"/>
                    <a:pt x="5178" y="13328"/>
                    <a:pt x="5422" y="13080"/>
                  </a:cubicBezTo>
                  <a:lnTo>
                    <a:pt x="5422" y="13080"/>
                  </a:lnTo>
                  <a:cubicBezTo>
                    <a:pt x="5690" y="13428"/>
                    <a:pt x="6219" y="13757"/>
                    <a:pt x="7037" y="13757"/>
                  </a:cubicBezTo>
                  <a:cubicBezTo>
                    <a:pt x="7258" y="13757"/>
                    <a:pt x="7499" y="13733"/>
                    <a:pt x="7762" y="13680"/>
                  </a:cubicBezTo>
                  <a:cubicBezTo>
                    <a:pt x="8547" y="13525"/>
                    <a:pt x="9033" y="13284"/>
                    <a:pt x="9314" y="13040"/>
                  </a:cubicBezTo>
                  <a:lnTo>
                    <a:pt x="9314" y="13040"/>
                  </a:lnTo>
                  <a:cubicBezTo>
                    <a:pt x="9732" y="13383"/>
                    <a:pt x="10587" y="13639"/>
                    <a:pt x="11332" y="13639"/>
                  </a:cubicBezTo>
                  <a:cubicBezTo>
                    <a:pt x="11691" y="13639"/>
                    <a:pt x="12025" y="13579"/>
                    <a:pt x="12271" y="13441"/>
                  </a:cubicBezTo>
                  <a:cubicBezTo>
                    <a:pt x="13537" y="12701"/>
                    <a:pt x="13706" y="11625"/>
                    <a:pt x="13326" y="11015"/>
                  </a:cubicBezTo>
                  <a:lnTo>
                    <a:pt x="13326" y="11015"/>
                  </a:lnTo>
                  <a:cubicBezTo>
                    <a:pt x="13364" y="10989"/>
                    <a:pt x="13403" y="10960"/>
                    <a:pt x="13442" y="10926"/>
                  </a:cubicBezTo>
                  <a:cubicBezTo>
                    <a:pt x="14132" y="10344"/>
                    <a:pt x="14074" y="8753"/>
                    <a:pt x="13666" y="7825"/>
                  </a:cubicBezTo>
                  <a:lnTo>
                    <a:pt x="13666" y="7825"/>
                  </a:lnTo>
                  <a:cubicBezTo>
                    <a:pt x="13886" y="7785"/>
                    <a:pt x="14099" y="7625"/>
                    <a:pt x="14244" y="7262"/>
                  </a:cubicBezTo>
                  <a:cubicBezTo>
                    <a:pt x="14627" y="6305"/>
                    <a:pt x="14280" y="5048"/>
                    <a:pt x="13752" y="4367"/>
                  </a:cubicBezTo>
                  <a:lnTo>
                    <a:pt x="13752" y="4367"/>
                  </a:lnTo>
                  <a:cubicBezTo>
                    <a:pt x="13931" y="4319"/>
                    <a:pt x="14082" y="4204"/>
                    <a:pt x="14157" y="3988"/>
                  </a:cubicBezTo>
                  <a:cubicBezTo>
                    <a:pt x="14504" y="3035"/>
                    <a:pt x="14830" y="910"/>
                    <a:pt x="12813" y="411"/>
                  </a:cubicBezTo>
                  <a:cubicBezTo>
                    <a:pt x="12645" y="371"/>
                    <a:pt x="12497" y="353"/>
                    <a:pt x="12369" y="353"/>
                  </a:cubicBezTo>
                  <a:cubicBezTo>
                    <a:pt x="12031" y="353"/>
                    <a:pt x="11827" y="477"/>
                    <a:pt x="11716" y="640"/>
                  </a:cubicBezTo>
                  <a:lnTo>
                    <a:pt x="11716" y="640"/>
                  </a:lnTo>
                  <a:cubicBezTo>
                    <a:pt x="11436" y="336"/>
                    <a:pt x="11003" y="1"/>
                    <a:pt x="104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1" name="Google Shape;5577;p83">
              <a:extLst>
                <a:ext uri="{FF2B5EF4-FFF2-40B4-BE49-F238E27FC236}">
                  <a16:creationId xmlns:a16="http://schemas.microsoft.com/office/drawing/2014/main" id="{DC9CD161-8496-C199-67E4-942DB9DCD2A1}"/>
                </a:ext>
              </a:extLst>
            </p:cNvPr>
            <p:cNvSpPr/>
            <p:nvPr/>
          </p:nvSpPr>
          <p:spPr>
            <a:xfrm>
              <a:off x="1393905" y="3654468"/>
              <a:ext cx="571847" cy="566701"/>
            </a:xfrm>
            <a:custGeom>
              <a:avLst/>
              <a:gdLst/>
              <a:ahLst/>
              <a:cxnLst/>
              <a:rect l="l" t="t" r="r" b="b"/>
              <a:pathLst>
                <a:path w="13985" h="13860" extrusionOk="0">
                  <a:moveTo>
                    <a:pt x="11036" y="760"/>
                  </a:moveTo>
                  <a:cubicBezTo>
                    <a:pt x="11145" y="890"/>
                    <a:pt x="11253" y="1020"/>
                    <a:pt x="11340" y="1172"/>
                  </a:cubicBezTo>
                  <a:cubicBezTo>
                    <a:pt x="11275" y="1323"/>
                    <a:pt x="11188" y="1410"/>
                    <a:pt x="11123" y="1410"/>
                  </a:cubicBezTo>
                  <a:cubicBezTo>
                    <a:pt x="11080" y="1410"/>
                    <a:pt x="11036" y="1367"/>
                    <a:pt x="11015" y="1302"/>
                  </a:cubicBezTo>
                  <a:cubicBezTo>
                    <a:pt x="10928" y="1128"/>
                    <a:pt x="10928" y="933"/>
                    <a:pt x="11036" y="760"/>
                  </a:cubicBezTo>
                  <a:close/>
                  <a:moveTo>
                    <a:pt x="8716" y="2364"/>
                  </a:moveTo>
                  <a:cubicBezTo>
                    <a:pt x="8977" y="2364"/>
                    <a:pt x="9150" y="2472"/>
                    <a:pt x="9172" y="2581"/>
                  </a:cubicBezTo>
                  <a:cubicBezTo>
                    <a:pt x="9193" y="2668"/>
                    <a:pt x="9085" y="2754"/>
                    <a:pt x="8890" y="2841"/>
                  </a:cubicBezTo>
                  <a:cubicBezTo>
                    <a:pt x="8803" y="2863"/>
                    <a:pt x="8738" y="2884"/>
                    <a:pt x="8673" y="2884"/>
                  </a:cubicBezTo>
                  <a:cubicBezTo>
                    <a:pt x="8456" y="2863"/>
                    <a:pt x="8283" y="2711"/>
                    <a:pt x="8218" y="2516"/>
                  </a:cubicBezTo>
                  <a:lnTo>
                    <a:pt x="8218" y="2494"/>
                  </a:lnTo>
                  <a:cubicBezTo>
                    <a:pt x="8370" y="2407"/>
                    <a:pt x="8543" y="2364"/>
                    <a:pt x="8716" y="2364"/>
                  </a:cubicBezTo>
                  <a:close/>
                  <a:moveTo>
                    <a:pt x="12294" y="3968"/>
                  </a:moveTo>
                  <a:cubicBezTo>
                    <a:pt x="12576" y="3990"/>
                    <a:pt x="12836" y="4164"/>
                    <a:pt x="12988" y="4402"/>
                  </a:cubicBezTo>
                  <a:lnTo>
                    <a:pt x="12836" y="4402"/>
                  </a:lnTo>
                  <a:cubicBezTo>
                    <a:pt x="12446" y="4402"/>
                    <a:pt x="12034" y="4185"/>
                    <a:pt x="12034" y="4077"/>
                  </a:cubicBezTo>
                  <a:cubicBezTo>
                    <a:pt x="12034" y="4033"/>
                    <a:pt x="12120" y="3990"/>
                    <a:pt x="12250" y="3968"/>
                  </a:cubicBezTo>
                  <a:close/>
                  <a:moveTo>
                    <a:pt x="8435" y="5031"/>
                  </a:moveTo>
                  <a:cubicBezTo>
                    <a:pt x="8630" y="5031"/>
                    <a:pt x="8738" y="5118"/>
                    <a:pt x="8760" y="5183"/>
                  </a:cubicBezTo>
                  <a:cubicBezTo>
                    <a:pt x="8781" y="5248"/>
                    <a:pt x="8716" y="5356"/>
                    <a:pt x="8435" y="5464"/>
                  </a:cubicBezTo>
                  <a:cubicBezTo>
                    <a:pt x="8373" y="5493"/>
                    <a:pt x="8306" y="5506"/>
                    <a:pt x="8240" y="5506"/>
                  </a:cubicBezTo>
                  <a:cubicBezTo>
                    <a:pt x="8053" y="5506"/>
                    <a:pt x="7870" y="5397"/>
                    <a:pt x="7806" y="5204"/>
                  </a:cubicBezTo>
                  <a:cubicBezTo>
                    <a:pt x="8001" y="5096"/>
                    <a:pt x="8196" y="5031"/>
                    <a:pt x="8435" y="5031"/>
                  </a:cubicBezTo>
                  <a:close/>
                  <a:moveTo>
                    <a:pt x="6700" y="6722"/>
                  </a:moveTo>
                  <a:cubicBezTo>
                    <a:pt x="6939" y="6809"/>
                    <a:pt x="7155" y="7004"/>
                    <a:pt x="7264" y="7242"/>
                  </a:cubicBezTo>
                  <a:cubicBezTo>
                    <a:pt x="7286" y="7329"/>
                    <a:pt x="7286" y="7416"/>
                    <a:pt x="7220" y="7502"/>
                  </a:cubicBezTo>
                  <a:cubicBezTo>
                    <a:pt x="7182" y="7560"/>
                    <a:pt x="7127" y="7588"/>
                    <a:pt x="7066" y="7588"/>
                  </a:cubicBezTo>
                  <a:cubicBezTo>
                    <a:pt x="6989" y="7588"/>
                    <a:pt x="6903" y="7544"/>
                    <a:pt x="6830" y="7459"/>
                  </a:cubicBezTo>
                  <a:cubicBezTo>
                    <a:pt x="6700" y="7242"/>
                    <a:pt x="6635" y="6982"/>
                    <a:pt x="6700" y="6722"/>
                  </a:cubicBezTo>
                  <a:close/>
                  <a:moveTo>
                    <a:pt x="12315" y="7199"/>
                  </a:moveTo>
                  <a:cubicBezTo>
                    <a:pt x="12532" y="7242"/>
                    <a:pt x="12749" y="7459"/>
                    <a:pt x="12922" y="7828"/>
                  </a:cubicBezTo>
                  <a:lnTo>
                    <a:pt x="12879" y="7828"/>
                  </a:lnTo>
                  <a:cubicBezTo>
                    <a:pt x="12467" y="7828"/>
                    <a:pt x="12099" y="7459"/>
                    <a:pt x="12099" y="7286"/>
                  </a:cubicBezTo>
                  <a:cubicBezTo>
                    <a:pt x="12099" y="7264"/>
                    <a:pt x="12099" y="7242"/>
                    <a:pt x="12120" y="7221"/>
                  </a:cubicBezTo>
                  <a:cubicBezTo>
                    <a:pt x="12164" y="7199"/>
                    <a:pt x="12185" y="7199"/>
                    <a:pt x="12229" y="7199"/>
                  </a:cubicBezTo>
                  <a:close/>
                  <a:moveTo>
                    <a:pt x="4055" y="7459"/>
                  </a:moveTo>
                  <a:cubicBezTo>
                    <a:pt x="4272" y="7654"/>
                    <a:pt x="4359" y="7893"/>
                    <a:pt x="4272" y="8066"/>
                  </a:cubicBezTo>
                  <a:cubicBezTo>
                    <a:pt x="4229" y="8153"/>
                    <a:pt x="4164" y="8218"/>
                    <a:pt x="4077" y="8218"/>
                  </a:cubicBezTo>
                  <a:cubicBezTo>
                    <a:pt x="3990" y="8218"/>
                    <a:pt x="3925" y="8174"/>
                    <a:pt x="3903" y="8109"/>
                  </a:cubicBezTo>
                  <a:cubicBezTo>
                    <a:pt x="3882" y="8044"/>
                    <a:pt x="3795" y="7828"/>
                    <a:pt x="4077" y="7481"/>
                  </a:cubicBezTo>
                  <a:lnTo>
                    <a:pt x="4055" y="7459"/>
                  </a:lnTo>
                  <a:close/>
                  <a:moveTo>
                    <a:pt x="1540" y="9540"/>
                  </a:moveTo>
                  <a:cubicBezTo>
                    <a:pt x="1779" y="9540"/>
                    <a:pt x="1887" y="9649"/>
                    <a:pt x="1887" y="9714"/>
                  </a:cubicBezTo>
                  <a:cubicBezTo>
                    <a:pt x="1909" y="9801"/>
                    <a:pt x="1844" y="9866"/>
                    <a:pt x="1714" y="9909"/>
                  </a:cubicBezTo>
                  <a:cubicBezTo>
                    <a:pt x="1659" y="9929"/>
                    <a:pt x="1601" y="9939"/>
                    <a:pt x="1544" y="9939"/>
                  </a:cubicBezTo>
                  <a:cubicBezTo>
                    <a:pt x="1353" y="9939"/>
                    <a:pt x="1163" y="9832"/>
                    <a:pt x="1063" y="9649"/>
                  </a:cubicBezTo>
                  <a:lnTo>
                    <a:pt x="1063" y="9627"/>
                  </a:lnTo>
                  <a:cubicBezTo>
                    <a:pt x="1215" y="9562"/>
                    <a:pt x="1388" y="9540"/>
                    <a:pt x="1540" y="9540"/>
                  </a:cubicBezTo>
                  <a:close/>
                  <a:moveTo>
                    <a:pt x="11894" y="10646"/>
                  </a:moveTo>
                  <a:cubicBezTo>
                    <a:pt x="11975" y="10648"/>
                    <a:pt x="12038" y="10669"/>
                    <a:pt x="12120" y="10689"/>
                  </a:cubicBezTo>
                  <a:cubicBezTo>
                    <a:pt x="12315" y="10754"/>
                    <a:pt x="12467" y="10885"/>
                    <a:pt x="12597" y="11058"/>
                  </a:cubicBezTo>
                  <a:cubicBezTo>
                    <a:pt x="12467" y="11145"/>
                    <a:pt x="12315" y="11188"/>
                    <a:pt x="12164" y="11210"/>
                  </a:cubicBezTo>
                  <a:cubicBezTo>
                    <a:pt x="11947" y="11210"/>
                    <a:pt x="11730" y="11036"/>
                    <a:pt x="11708" y="10819"/>
                  </a:cubicBezTo>
                  <a:cubicBezTo>
                    <a:pt x="11708" y="10776"/>
                    <a:pt x="11708" y="10733"/>
                    <a:pt x="11752" y="10711"/>
                  </a:cubicBezTo>
                  <a:cubicBezTo>
                    <a:pt x="11793" y="10670"/>
                    <a:pt x="11834" y="10648"/>
                    <a:pt x="11894" y="10646"/>
                  </a:cubicBezTo>
                  <a:close/>
                  <a:moveTo>
                    <a:pt x="4781" y="12356"/>
                  </a:moveTo>
                  <a:cubicBezTo>
                    <a:pt x="4778" y="12357"/>
                    <a:pt x="4774" y="12358"/>
                    <a:pt x="4771" y="12359"/>
                  </a:cubicBezTo>
                  <a:lnTo>
                    <a:pt x="4792" y="12359"/>
                  </a:lnTo>
                  <a:cubicBezTo>
                    <a:pt x="4789" y="12358"/>
                    <a:pt x="4785" y="12357"/>
                    <a:pt x="4781" y="12356"/>
                  </a:cubicBezTo>
                  <a:close/>
                  <a:moveTo>
                    <a:pt x="8760" y="12272"/>
                  </a:moveTo>
                  <a:cubicBezTo>
                    <a:pt x="8825" y="12272"/>
                    <a:pt x="8890" y="12337"/>
                    <a:pt x="8912" y="12402"/>
                  </a:cubicBezTo>
                  <a:cubicBezTo>
                    <a:pt x="8977" y="12532"/>
                    <a:pt x="8912" y="12771"/>
                    <a:pt x="8651" y="13031"/>
                  </a:cubicBezTo>
                  <a:cubicBezTo>
                    <a:pt x="8521" y="12944"/>
                    <a:pt x="8435" y="12814"/>
                    <a:pt x="8413" y="12684"/>
                  </a:cubicBezTo>
                  <a:cubicBezTo>
                    <a:pt x="8413" y="12576"/>
                    <a:pt x="8456" y="12467"/>
                    <a:pt x="8543" y="12380"/>
                  </a:cubicBezTo>
                  <a:cubicBezTo>
                    <a:pt x="8608" y="12315"/>
                    <a:pt x="8673" y="12294"/>
                    <a:pt x="8760" y="12272"/>
                  </a:cubicBezTo>
                  <a:close/>
                  <a:moveTo>
                    <a:pt x="4748" y="12353"/>
                  </a:moveTo>
                  <a:cubicBezTo>
                    <a:pt x="4759" y="12353"/>
                    <a:pt x="4770" y="12354"/>
                    <a:pt x="4781" y="12356"/>
                  </a:cubicBezTo>
                  <a:lnTo>
                    <a:pt x="4781" y="12356"/>
                  </a:lnTo>
                  <a:cubicBezTo>
                    <a:pt x="4793" y="12354"/>
                    <a:pt x="4804" y="12353"/>
                    <a:pt x="4815" y="12353"/>
                  </a:cubicBezTo>
                  <a:cubicBezTo>
                    <a:pt x="4885" y="12353"/>
                    <a:pt x="4948" y="12395"/>
                    <a:pt x="4966" y="12467"/>
                  </a:cubicBezTo>
                  <a:cubicBezTo>
                    <a:pt x="5009" y="12684"/>
                    <a:pt x="4922" y="12922"/>
                    <a:pt x="4749" y="13074"/>
                  </a:cubicBezTo>
                  <a:cubicBezTo>
                    <a:pt x="4597" y="12901"/>
                    <a:pt x="4554" y="12662"/>
                    <a:pt x="4597" y="12446"/>
                  </a:cubicBezTo>
                  <a:cubicBezTo>
                    <a:pt x="4633" y="12392"/>
                    <a:pt x="4683" y="12353"/>
                    <a:pt x="4748" y="12353"/>
                  </a:cubicBezTo>
                  <a:close/>
                  <a:moveTo>
                    <a:pt x="9757" y="88"/>
                  </a:moveTo>
                  <a:cubicBezTo>
                    <a:pt x="10234" y="109"/>
                    <a:pt x="10668" y="326"/>
                    <a:pt x="10971" y="695"/>
                  </a:cubicBezTo>
                  <a:cubicBezTo>
                    <a:pt x="10863" y="890"/>
                    <a:pt x="10841" y="1128"/>
                    <a:pt x="10950" y="1345"/>
                  </a:cubicBezTo>
                  <a:cubicBezTo>
                    <a:pt x="10971" y="1410"/>
                    <a:pt x="11036" y="1475"/>
                    <a:pt x="11145" y="1475"/>
                  </a:cubicBezTo>
                  <a:cubicBezTo>
                    <a:pt x="11210" y="1475"/>
                    <a:pt x="11318" y="1432"/>
                    <a:pt x="11427" y="1193"/>
                  </a:cubicBezTo>
                  <a:cubicBezTo>
                    <a:pt x="11427" y="1172"/>
                    <a:pt x="11427" y="1172"/>
                    <a:pt x="11427" y="1150"/>
                  </a:cubicBezTo>
                  <a:cubicBezTo>
                    <a:pt x="11318" y="977"/>
                    <a:pt x="11210" y="825"/>
                    <a:pt x="11080" y="673"/>
                  </a:cubicBezTo>
                  <a:cubicBezTo>
                    <a:pt x="11198" y="525"/>
                    <a:pt x="11406" y="448"/>
                    <a:pt x="11678" y="448"/>
                  </a:cubicBezTo>
                  <a:cubicBezTo>
                    <a:pt x="11805" y="448"/>
                    <a:pt x="11947" y="465"/>
                    <a:pt x="12099" y="500"/>
                  </a:cubicBezTo>
                  <a:cubicBezTo>
                    <a:pt x="12662" y="608"/>
                    <a:pt x="13139" y="933"/>
                    <a:pt x="13399" y="1432"/>
                  </a:cubicBezTo>
                  <a:cubicBezTo>
                    <a:pt x="13811" y="2191"/>
                    <a:pt x="13703" y="3275"/>
                    <a:pt x="13421" y="4012"/>
                  </a:cubicBezTo>
                  <a:cubicBezTo>
                    <a:pt x="13378" y="4164"/>
                    <a:pt x="13248" y="4294"/>
                    <a:pt x="13096" y="4337"/>
                  </a:cubicBezTo>
                  <a:cubicBezTo>
                    <a:pt x="12901" y="4055"/>
                    <a:pt x="12597" y="3860"/>
                    <a:pt x="12250" y="3860"/>
                  </a:cubicBezTo>
                  <a:cubicBezTo>
                    <a:pt x="12012" y="3882"/>
                    <a:pt x="11969" y="3968"/>
                    <a:pt x="11969" y="4033"/>
                  </a:cubicBezTo>
                  <a:cubicBezTo>
                    <a:pt x="11990" y="4229"/>
                    <a:pt x="12446" y="4445"/>
                    <a:pt x="12836" y="4445"/>
                  </a:cubicBezTo>
                  <a:cubicBezTo>
                    <a:pt x="12922" y="4445"/>
                    <a:pt x="12988" y="4445"/>
                    <a:pt x="13074" y="4424"/>
                  </a:cubicBezTo>
                  <a:cubicBezTo>
                    <a:pt x="13595" y="5096"/>
                    <a:pt x="13920" y="6332"/>
                    <a:pt x="13551" y="7264"/>
                  </a:cubicBezTo>
                  <a:cubicBezTo>
                    <a:pt x="13486" y="7524"/>
                    <a:pt x="13269" y="7719"/>
                    <a:pt x="13031" y="7806"/>
                  </a:cubicBezTo>
                  <a:cubicBezTo>
                    <a:pt x="12836" y="7372"/>
                    <a:pt x="12597" y="7155"/>
                    <a:pt x="12337" y="7112"/>
                  </a:cubicBezTo>
                  <a:cubicBezTo>
                    <a:pt x="12305" y="7104"/>
                    <a:pt x="12274" y="7099"/>
                    <a:pt x="12242" y="7099"/>
                  </a:cubicBezTo>
                  <a:cubicBezTo>
                    <a:pt x="12187" y="7099"/>
                    <a:pt x="12132" y="7114"/>
                    <a:pt x="12077" y="7155"/>
                  </a:cubicBezTo>
                  <a:cubicBezTo>
                    <a:pt x="12034" y="7177"/>
                    <a:pt x="12012" y="7221"/>
                    <a:pt x="12012" y="7264"/>
                  </a:cubicBezTo>
                  <a:cubicBezTo>
                    <a:pt x="12012" y="7502"/>
                    <a:pt x="12446" y="7893"/>
                    <a:pt x="12879" y="7893"/>
                  </a:cubicBezTo>
                  <a:lnTo>
                    <a:pt x="12966" y="7893"/>
                  </a:lnTo>
                  <a:cubicBezTo>
                    <a:pt x="13378" y="8868"/>
                    <a:pt x="13378" y="10386"/>
                    <a:pt x="12727" y="10928"/>
                  </a:cubicBezTo>
                  <a:lnTo>
                    <a:pt x="12662" y="10993"/>
                  </a:lnTo>
                  <a:cubicBezTo>
                    <a:pt x="12532" y="10819"/>
                    <a:pt x="12337" y="10668"/>
                    <a:pt x="12142" y="10603"/>
                  </a:cubicBezTo>
                  <a:cubicBezTo>
                    <a:pt x="12072" y="10572"/>
                    <a:pt x="11996" y="10556"/>
                    <a:pt x="11923" y="10556"/>
                  </a:cubicBezTo>
                  <a:cubicBezTo>
                    <a:pt x="11839" y="10556"/>
                    <a:pt x="11756" y="10578"/>
                    <a:pt x="11687" y="10624"/>
                  </a:cubicBezTo>
                  <a:cubicBezTo>
                    <a:pt x="11643" y="10668"/>
                    <a:pt x="11622" y="10733"/>
                    <a:pt x="11622" y="10798"/>
                  </a:cubicBezTo>
                  <a:cubicBezTo>
                    <a:pt x="11665" y="11058"/>
                    <a:pt x="11882" y="11253"/>
                    <a:pt x="12164" y="11253"/>
                  </a:cubicBezTo>
                  <a:cubicBezTo>
                    <a:pt x="12337" y="11253"/>
                    <a:pt x="12489" y="11210"/>
                    <a:pt x="12619" y="11101"/>
                  </a:cubicBezTo>
                  <a:cubicBezTo>
                    <a:pt x="12792" y="11383"/>
                    <a:pt x="12836" y="11730"/>
                    <a:pt x="12749" y="12034"/>
                  </a:cubicBezTo>
                  <a:cubicBezTo>
                    <a:pt x="12554" y="12641"/>
                    <a:pt x="12120" y="13139"/>
                    <a:pt x="11557" y="13421"/>
                  </a:cubicBezTo>
                  <a:cubicBezTo>
                    <a:pt x="11310" y="13554"/>
                    <a:pt x="11030" y="13620"/>
                    <a:pt x="10746" y="13620"/>
                  </a:cubicBezTo>
                  <a:cubicBezTo>
                    <a:pt x="10706" y="13620"/>
                    <a:pt x="10665" y="13619"/>
                    <a:pt x="10624" y="13616"/>
                  </a:cubicBezTo>
                  <a:cubicBezTo>
                    <a:pt x="10591" y="13617"/>
                    <a:pt x="10557" y="13618"/>
                    <a:pt x="10523" y="13618"/>
                  </a:cubicBezTo>
                  <a:cubicBezTo>
                    <a:pt x="9885" y="13618"/>
                    <a:pt x="9251" y="13424"/>
                    <a:pt x="8695" y="13074"/>
                  </a:cubicBezTo>
                  <a:cubicBezTo>
                    <a:pt x="8998" y="12814"/>
                    <a:pt x="9042" y="12532"/>
                    <a:pt x="8977" y="12380"/>
                  </a:cubicBezTo>
                  <a:cubicBezTo>
                    <a:pt x="8955" y="12272"/>
                    <a:pt x="8868" y="12207"/>
                    <a:pt x="8760" y="12207"/>
                  </a:cubicBezTo>
                  <a:cubicBezTo>
                    <a:pt x="8651" y="12207"/>
                    <a:pt x="8543" y="12250"/>
                    <a:pt x="8478" y="12337"/>
                  </a:cubicBezTo>
                  <a:cubicBezTo>
                    <a:pt x="8391" y="12424"/>
                    <a:pt x="8326" y="12554"/>
                    <a:pt x="8326" y="12684"/>
                  </a:cubicBezTo>
                  <a:cubicBezTo>
                    <a:pt x="8348" y="12836"/>
                    <a:pt x="8435" y="12988"/>
                    <a:pt x="8565" y="13096"/>
                  </a:cubicBezTo>
                  <a:cubicBezTo>
                    <a:pt x="8131" y="13399"/>
                    <a:pt x="7611" y="13616"/>
                    <a:pt x="7090" y="13703"/>
                  </a:cubicBezTo>
                  <a:cubicBezTo>
                    <a:pt x="6852" y="13746"/>
                    <a:pt x="6613" y="13768"/>
                    <a:pt x="6353" y="13768"/>
                  </a:cubicBezTo>
                  <a:cubicBezTo>
                    <a:pt x="5421" y="13768"/>
                    <a:pt x="4966" y="13334"/>
                    <a:pt x="4792" y="13118"/>
                  </a:cubicBezTo>
                  <a:cubicBezTo>
                    <a:pt x="4987" y="12944"/>
                    <a:pt x="5074" y="12684"/>
                    <a:pt x="5031" y="12424"/>
                  </a:cubicBezTo>
                  <a:cubicBezTo>
                    <a:pt x="4993" y="12329"/>
                    <a:pt x="4906" y="12268"/>
                    <a:pt x="4812" y="12268"/>
                  </a:cubicBezTo>
                  <a:cubicBezTo>
                    <a:pt x="4799" y="12268"/>
                    <a:pt x="4785" y="12269"/>
                    <a:pt x="4771" y="12272"/>
                  </a:cubicBezTo>
                  <a:cubicBezTo>
                    <a:pt x="4757" y="12269"/>
                    <a:pt x="4743" y="12268"/>
                    <a:pt x="4730" y="12268"/>
                  </a:cubicBezTo>
                  <a:cubicBezTo>
                    <a:pt x="4640" y="12268"/>
                    <a:pt x="4567" y="12329"/>
                    <a:pt x="4510" y="12424"/>
                  </a:cubicBezTo>
                  <a:cubicBezTo>
                    <a:pt x="4445" y="12662"/>
                    <a:pt x="4510" y="12922"/>
                    <a:pt x="4684" y="13118"/>
                  </a:cubicBezTo>
                  <a:cubicBezTo>
                    <a:pt x="4379" y="13382"/>
                    <a:pt x="3979" y="13532"/>
                    <a:pt x="3556" y="13532"/>
                  </a:cubicBezTo>
                  <a:cubicBezTo>
                    <a:pt x="3527" y="13532"/>
                    <a:pt x="3498" y="13531"/>
                    <a:pt x="3470" y="13530"/>
                  </a:cubicBezTo>
                  <a:cubicBezTo>
                    <a:pt x="3101" y="13530"/>
                    <a:pt x="2711" y="13443"/>
                    <a:pt x="2342" y="13313"/>
                  </a:cubicBezTo>
                  <a:cubicBezTo>
                    <a:pt x="456" y="12641"/>
                    <a:pt x="131" y="11665"/>
                    <a:pt x="109" y="11123"/>
                  </a:cubicBezTo>
                  <a:cubicBezTo>
                    <a:pt x="66" y="10538"/>
                    <a:pt x="369" y="9974"/>
                    <a:pt x="890" y="9714"/>
                  </a:cubicBezTo>
                  <a:lnTo>
                    <a:pt x="976" y="9649"/>
                  </a:lnTo>
                  <a:cubicBezTo>
                    <a:pt x="1097" y="9872"/>
                    <a:pt x="1313" y="10001"/>
                    <a:pt x="1549" y="10001"/>
                  </a:cubicBezTo>
                  <a:cubicBezTo>
                    <a:pt x="1610" y="10001"/>
                    <a:pt x="1673" y="9992"/>
                    <a:pt x="1735" y="9974"/>
                  </a:cubicBezTo>
                  <a:cubicBezTo>
                    <a:pt x="1887" y="9931"/>
                    <a:pt x="1974" y="9822"/>
                    <a:pt x="1952" y="9692"/>
                  </a:cubicBezTo>
                  <a:cubicBezTo>
                    <a:pt x="1930" y="9584"/>
                    <a:pt x="1800" y="9454"/>
                    <a:pt x="1540" y="9454"/>
                  </a:cubicBezTo>
                  <a:cubicBezTo>
                    <a:pt x="1367" y="9454"/>
                    <a:pt x="1172" y="9497"/>
                    <a:pt x="1020" y="9562"/>
                  </a:cubicBezTo>
                  <a:cubicBezTo>
                    <a:pt x="868" y="9215"/>
                    <a:pt x="868" y="8847"/>
                    <a:pt x="998" y="8478"/>
                  </a:cubicBezTo>
                  <a:cubicBezTo>
                    <a:pt x="1172" y="7958"/>
                    <a:pt x="1540" y="7546"/>
                    <a:pt x="2039" y="7307"/>
                  </a:cubicBezTo>
                  <a:cubicBezTo>
                    <a:pt x="2321" y="7155"/>
                    <a:pt x="2646" y="7069"/>
                    <a:pt x="2971" y="7069"/>
                  </a:cubicBezTo>
                  <a:cubicBezTo>
                    <a:pt x="3340" y="7069"/>
                    <a:pt x="3708" y="7177"/>
                    <a:pt x="3990" y="7416"/>
                  </a:cubicBezTo>
                  <a:cubicBezTo>
                    <a:pt x="3817" y="7589"/>
                    <a:pt x="3752" y="7871"/>
                    <a:pt x="3817" y="8131"/>
                  </a:cubicBezTo>
                  <a:cubicBezTo>
                    <a:pt x="3860" y="8218"/>
                    <a:pt x="3947" y="8283"/>
                    <a:pt x="4055" y="8283"/>
                  </a:cubicBezTo>
                  <a:cubicBezTo>
                    <a:pt x="4164" y="8283"/>
                    <a:pt x="4272" y="8196"/>
                    <a:pt x="4337" y="8109"/>
                  </a:cubicBezTo>
                  <a:cubicBezTo>
                    <a:pt x="4445" y="7893"/>
                    <a:pt x="4359" y="7632"/>
                    <a:pt x="4120" y="7394"/>
                  </a:cubicBezTo>
                  <a:cubicBezTo>
                    <a:pt x="4337" y="7155"/>
                    <a:pt x="4575" y="6960"/>
                    <a:pt x="4857" y="6809"/>
                  </a:cubicBezTo>
                  <a:cubicBezTo>
                    <a:pt x="5161" y="6635"/>
                    <a:pt x="5508" y="6548"/>
                    <a:pt x="5855" y="6548"/>
                  </a:cubicBezTo>
                  <a:cubicBezTo>
                    <a:pt x="6115" y="6548"/>
                    <a:pt x="6397" y="6592"/>
                    <a:pt x="6635" y="6700"/>
                  </a:cubicBezTo>
                  <a:cubicBezTo>
                    <a:pt x="6570" y="6982"/>
                    <a:pt x="6635" y="7264"/>
                    <a:pt x="6787" y="7502"/>
                  </a:cubicBezTo>
                  <a:cubicBezTo>
                    <a:pt x="6852" y="7589"/>
                    <a:pt x="6960" y="7654"/>
                    <a:pt x="7090" y="7654"/>
                  </a:cubicBezTo>
                  <a:cubicBezTo>
                    <a:pt x="7177" y="7654"/>
                    <a:pt x="7264" y="7611"/>
                    <a:pt x="7307" y="7546"/>
                  </a:cubicBezTo>
                  <a:cubicBezTo>
                    <a:pt x="7372" y="7459"/>
                    <a:pt x="7394" y="7329"/>
                    <a:pt x="7351" y="7242"/>
                  </a:cubicBezTo>
                  <a:cubicBezTo>
                    <a:pt x="7220" y="6960"/>
                    <a:pt x="7004" y="6744"/>
                    <a:pt x="6722" y="6657"/>
                  </a:cubicBezTo>
                  <a:cubicBezTo>
                    <a:pt x="6809" y="6332"/>
                    <a:pt x="6960" y="6028"/>
                    <a:pt x="7155" y="5790"/>
                  </a:cubicBezTo>
                  <a:cubicBezTo>
                    <a:pt x="7329" y="5573"/>
                    <a:pt x="7524" y="5378"/>
                    <a:pt x="7741" y="5248"/>
                  </a:cubicBezTo>
                  <a:cubicBezTo>
                    <a:pt x="7834" y="5449"/>
                    <a:pt x="8027" y="5562"/>
                    <a:pt x="8233" y="5562"/>
                  </a:cubicBezTo>
                  <a:cubicBezTo>
                    <a:pt x="8315" y="5562"/>
                    <a:pt x="8398" y="5545"/>
                    <a:pt x="8478" y="5508"/>
                  </a:cubicBezTo>
                  <a:cubicBezTo>
                    <a:pt x="8738" y="5421"/>
                    <a:pt x="8868" y="5269"/>
                    <a:pt x="8847" y="5139"/>
                  </a:cubicBezTo>
                  <a:cubicBezTo>
                    <a:pt x="8825" y="5031"/>
                    <a:pt x="8673" y="4944"/>
                    <a:pt x="8435" y="4944"/>
                  </a:cubicBezTo>
                  <a:cubicBezTo>
                    <a:pt x="8196" y="4944"/>
                    <a:pt x="7979" y="5009"/>
                    <a:pt x="7784" y="5118"/>
                  </a:cubicBezTo>
                  <a:cubicBezTo>
                    <a:pt x="7546" y="4597"/>
                    <a:pt x="7589" y="3535"/>
                    <a:pt x="7893" y="2884"/>
                  </a:cubicBezTo>
                  <a:cubicBezTo>
                    <a:pt x="7958" y="2754"/>
                    <a:pt x="8044" y="2624"/>
                    <a:pt x="8174" y="2538"/>
                  </a:cubicBezTo>
                  <a:cubicBezTo>
                    <a:pt x="8241" y="2789"/>
                    <a:pt x="8464" y="2950"/>
                    <a:pt x="8702" y="2950"/>
                  </a:cubicBezTo>
                  <a:cubicBezTo>
                    <a:pt x="8771" y="2950"/>
                    <a:pt x="8843" y="2936"/>
                    <a:pt x="8912" y="2906"/>
                  </a:cubicBezTo>
                  <a:cubicBezTo>
                    <a:pt x="9258" y="2776"/>
                    <a:pt x="9280" y="2624"/>
                    <a:pt x="9258" y="2538"/>
                  </a:cubicBezTo>
                  <a:cubicBezTo>
                    <a:pt x="9215" y="2407"/>
                    <a:pt x="8977" y="2299"/>
                    <a:pt x="8716" y="2299"/>
                  </a:cubicBezTo>
                  <a:cubicBezTo>
                    <a:pt x="8694" y="2296"/>
                    <a:pt x="8670" y="2295"/>
                    <a:pt x="8647" y="2295"/>
                  </a:cubicBezTo>
                  <a:cubicBezTo>
                    <a:pt x="8492" y="2295"/>
                    <a:pt x="8328" y="2354"/>
                    <a:pt x="8196" y="2429"/>
                  </a:cubicBezTo>
                  <a:cubicBezTo>
                    <a:pt x="8044" y="1887"/>
                    <a:pt x="8153" y="977"/>
                    <a:pt x="8586" y="608"/>
                  </a:cubicBezTo>
                  <a:cubicBezTo>
                    <a:pt x="8912" y="283"/>
                    <a:pt x="9324" y="109"/>
                    <a:pt x="9757" y="88"/>
                  </a:cubicBezTo>
                  <a:close/>
                  <a:moveTo>
                    <a:pt x="9757" y="1"/>
                  </a:moveTo>
                  <a:cubicBezTo>
                    <a:pt x="9302" y="23"/>
                    <a:pt x="8868" y="218"/>
                    <a:pt x="8543" y="543"/>
                  </a:cubicBezTo>
                  <a:cubicBezTo>
                    <a:pt x="8066" y="955"/>
                    <a:pt x="7936" y="1909"/>
                    <a:pt x="8131" y="2472"/>
                  </a:cubicBezTo>
                  <a:cubicBezTo>
                    <a:pt x="8001" y="2581"/>
                    <a:pt x="7893" y="2711"/>
                    <a:pt x="7828" y="2863"/>
                  </a:cubicBezTo>
                  <a:cubicBezTo>
                    <a:pt x="7502" y="3535"/>
                    <a:pt x="7459" y="4619"/>
                    <a:pt x="7697" y="5183"/>
                  </a:cubicBezTo>
                  <a:cubicBezTo>
                    <a:pt x="7459" y="5313"/>
                    <a:pt x="7264" y="5508"/>
                    <a:pt x="7090" y="5725"/>
                  </a:cubicBezTo>
                  <a:cubicBezTo>
                    <a:pt x="6874" y="5985"/>
                    <a:pt x="6722" y="6267"/>
                    <a:pt x="6635" y="6613"/>
                  </a:cubicBezTo>
                  <a:cubicBezTo>
                    <a:pt x="6409" y="6519"/>
                    <a:pt x="6182" y="6458"/>
                    <a:pt x="5955" y="6458"/>
                  </a:cubicBezTo>
                  <a:cubicBezTo>
                    <a:pt x="5922" y="6458"/>
                    <a:pt x="5888" y="6459"/>
                    <a:pt x="5855" y="6462"/>
                  </a:cubicBezTo>
                  <a:cubicBezTo>
                    <a:pt x="5823" y="6460"/>
                    <a:pt x="5792" y="6459"/>
                    <a:pt x="5761" y="6459"/>
                  </a:cubicBezTo>
                  <a:cubicBezTo>
                    <a:pt x="5424" y="6459"/>
                    <a:pt x="5092" y="6565"/>
                    <a:pt x="4814" y="6744"/>
                  </a:cubicBezTo>
                  <a:cubicBezTo>
                    <a:pt x="4532" y="6895"/>
                    <a:pt x="4272" y="7112"/>
                    <a:pt x="4055" y="7351"/>
                  </a:cubicBezTo>
                  <a:cubicBezTo>
                    <a:pt x="3774" y="7129"/>
                    <a:pt x="3417" y="7001"/>
                    <a:pt x="3056" y="7001"/>
                  </a:cubicBezTo>
                  <a:cubicBezTo>
                    <a:pt x="3027" y="7001"/>
                    <a:pt x="2999" y="7002"/>
                    <a:pt x="2971" y="7004"/>
                  </a:cubicBezTo>
                  <a:cubicBezTo>
                    <a:pt x="2646" y="7004"/>
                    <a:pt x="2299" y="7069"/>
                    <a:pt x="1995" y="7242"/>
                  </a:cubicBezTo>
                  <a:cubicBezTo>
                    <a:pt x="1497" y="7481"/>
                    <a:pt x="1107" y="7914"/>
                    <a:pt x="911" y="8456"/>
                  </a:cubicBezTo>
                  <a:cubicBezTo>
                    <a:pt x="781" y="8825"/>
                    <a:pt x="803" y="9237"/>
                    <a:pt x="955" y="9605"/>
                  </a:cubicBezTo>
                  <a:lnTo>
                    <a:pt x="846" y="9649"/>
                  </a:lnTo>
                  <a:cubicBezTo>
                    <a:pt x="326" y="9931"/>
                    <a:pt x="1" y="10516"/>
                    <a:pt x="44" y="11123"/>
                  </a:cubicBezTo>
                  <a:cubicBezTo>
                    <a:pt x="66" y="11687"/>
                    <a:pt x="413" y="12706"/>
                    <a:pt x="2321" y="13399"/>
                  </a:cubicBezTo>
                  <a:cubicBezTo>
                    <a:pt x="2689" y="13530"/>
                    <a:pt x="3101" y="13616"/>
                    <a:pt x="3491" y="13616"/>
                  </a:cubicBezTo>
                  <a:cubicBezTo>
                    <a:pt x="3520" y="13618"/>
                    <a:pt x="3549" y="13618"/>
                    <a:pt x="3577" y="13618"/>
                  </a:cubicBezTo>
                  <a:cubicBezTo>
                    <a:pt x="4003" y="13618"/>
                    <a:pt x="4422" y="13467"/>
                    <a:pt x="4727" y="13183"/>
                  </a:cubicBezTo>
                  <a:cubicBezTo>
                    <a:pt x="5109" y="13605"/>
                    <a:pt x="5659" y="13859"/>
                    <a:pt x="6222" y="13859"/>
                  </a:cubicBezTo>
                  <a:cubicBezTo>
                    <a:pt x="6265" y="13859"/>
                    <a:pt x="6309" y="13858"/>
                    <a:pt x="6353" y="13855"/>
                  </a:cubicBezTo>
                  <a:cubicBezTo>
                    <a:pt x="6613" y="13855"/>
                    <a:pt x="6852" y="13811"/>
                    <a:pt x="7090" y="13768"/>
                  </a:cubicBezTo>
                  <a:cubicBezTo>
                    <a:pt x="7654" y="13681"/>
                    <a:pt x="8174" y="13465"/>
                    <a:pt x="8630" y="13139"/>
                  </a:cubicBezTo>
                  <a:cubicBezTo>
                    <a:pt x="9215" y="13530"/>
                    <a:pt x="9909" y="13725"/>
                    <a:pt x="10624" y="13725"/>
                  </a:cubicBezTo>
                  <a:cubicBezTo>
                    <a:pt x="10950" y="13725"/>
                    <a:pt x="11296" y="13660"/>
                    <a:pt x="11600" y="13508"/>
                  </a:cubicBezTo>
                  <a:cubicBezTo>
                    <a:pt x="12185" y="13204"/>
                    <a:pt x="12619" y="12684"/>
                    <a:pt x="12814" y="12077"/>
                  </a:cubicBezTo>
                  <a:cubicBezTo>
                    <a:pt x="12901" y="11730"/>
                    <a:pt x="12857" y="11383"/>
                    <a:pt x="12684" y="11080"/>
                  </a:cubicBezTo>
                  <a:lnTo>
                    <a:pt x="12771" y="11015"/>
                  </a:lnTo>
                  <a:cubicBezTo>
                    <a:pt x="13096" y="10733"/>
                    <a:pt x="13291" y="10212"/>
                    <a:pt x="13313" y="9540"/>
                  </a:cubicBezTo>
                  <a:cubicBezTo>
                    <a:pt x="13334" y="8977"/>
                    <a:pt x="13248" y="8413"/>
                    <a:pt x="13031" y="7893"/>
                  </a:cubicBezTo>
                  <a:cubicBezTo>
                    <a:pt x="13313" y="7806"/>
                    <a:pt x="13508" y="7589"/>
                    <a:pt x="13595" y="7307"/>
                  </a:cubicBezTo>
                  <a:cubicBezTo>
                    <a:pt x="13985" y="6353"/>
                    <a:pt x="13660" y="5118"/>
                    <a:pt x="13139" y="4424"/>
                  </a:cubicBezTo>
                  <a:cubicBezTo>
                    <a:pt x="13313" y="4359"/>
                    <a:pt x="13443" y="4229"/>
                    <a:pt x="13508" y="4033"/>
                  </a:cubicBezTo>
                  <a:cubicBezTo>
                    <a:pt x="13768" y="3275"/>
                    <a:pt x="13920" y="2191"/>
                    <a:pt x="13486" y="1388"/>
                  </a:cubicBezTo>
                  <a:cubicBezTo>
                    <a:pt x="13204" y="890"/>
                    <a:pt x="12706" y="543"/>
                    <a:pt x="12120" y="435"/>
                  </a:cubicBezTo>
                  <a:cubicBezTo>
                    <a:pt x="11969" y="391"/>
                    <a:pt x="11817" y="369"/>
                    <a:pt x="11665" y="369"/>
                  </a:cubicBezTo>
                  <a:cubicBezTo>
                    <a:pt x="11641" y="367"/>
                    <a:pt x="11617" y="366"/>
                    <a:pt x="11594" y="366"/>
                  </a:cubicBezTo>
                  <a:cubicBezTo>
                    <a:pt x="11379" y="366"/>
                    <a:pt x="11171" y="454"/>
                    <a:pt x="11015" y="630"/>
                  </a:cubicBezTo>
                  <a:cubicBezTo>
                    <a:pt x="10711" y="261"/>
                    <a:pt x="10256" y="23"/>
                    <a:pt x="97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2" name="Google Shape;5578;p83">
              <a:extLst>
                <a:ext uri="{FF2B5EF4-FFF2-40B4-BE49-F238E27FC236}">
                  <a16:creationId xmlns:a16="http://schemas.microsoft.com/office/drawing/2014/main" id="{F8E7EEC0-6A0A-DA92-F351-390DA592B171}"/>
                </a:ext>
              </a:extLst>
            </p:cNvPr>
            <p:cNvSpPr/>
            <p:nvPr/>
          </p:nvSpPr>
          <p:spPr>
            <a:xfrm>
              <a:off x="1794616" y="3732810"/>
              <a:ext cx="260060" cy="149362"/>
            </a:xfrm>
            <a:custGeom>
              <a:avLst/>
              <a:gdLst/>
              <a:ahLst/>
              <a:cxnLst/>
              <a:rect l="l" t="t" r="r" b="b"/>
              <a:pathLst>
                <a:path w="6360" h="3653" extrusionOk="0">
                  <a:moveTo>
                    <a:pt x="1499" y="0"/>
                  </a:moveTo>
                  <a:cubicBezTo>
                    <a:pt x="1181" y="0"/>
                    <a:pt x="941" y="65"/>
                    <a:pt x="824" y="210"/>
                  </a:cubicBezTo>
                  <a:cubicBezTo>
                    <a:pt x="824" y="210"/>
                    <a:pt x="0" y="2746"/>
                    <a:pt x="824" y="3202"/>
                  </a:cubicBezTo>
                  <a:cubicBezTo>
                    <a:pt x="1212" y="3422"/>
                    <a:pt x="2570" y="3652"/>
                    <a:pt x="3818" y="3652"/>
                  </a:cubicBezTo>
                  <a:cubicBezTo>
                    <a:pt x="5151" y="3652"/>
                    <a:pt x="6360" y="3390"/>
                    <a:pt x="6136" y="2573"/>
                  </a:cubicBezTo>
                  <a:cubicBezTo>
                    <a:pt x="5800" y="1265"/>
                    <a:pt x="2900" y="0"/>
                    <a:pt x="14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3" name="Google Shape;5579;p83">
              <a:extLst>
                <a:ext uri="{FF2B5EF4-FFF2-40B4-BE49-F238E27FC236}">
                  <a16:creationId xmlns:a16="http://schemas.microsoft.com/office/drawing/2014/main" id="{9408C8B9-56D3-953D-7F3A-D24E8CF0D079}"/>
                </a:ext>
              </a:extLst>
            </p:cNvPr>
            <p:cNvSpPr/>
            <p:nvPr/>
          </p:nvSpPr>
          <p:spPr>
            <a:xfrm>
              <a:off x="1825651" y="3612312"/>
              <a:ext cx="126923" cy="165226"/>
            </a:xfrm>
            <a:custGeom>
              <a:avLst/>
              <a:gdLst/>
              <a:ahLst/>
              <a:cxnLst/>
              <a:rect l="l" t="t" r="r" b="b"/>
              <a:pathLst>
                <a:path w="3104" h="4041" extrusionOk="0">
                  <a:moveTo>
                    <a:pt x="944" y="0"/>
                  </a:moveTo>
                  <a:cubicBezTo>
                    <a:pt x="920" y="0"/>
                    <a:pt x="895" y="4"/>
                    <a:pt x="868" y="13"/>
                  </a:cubicBezTo>
                  <a:cubicBezTo>
                    <a:pt x="65" y="273"/>
                    <a:pt x="0" y="3308"/>
                    <a:pt x="0" y="3308"/>
                  </a:cubicBezTo>
                  <a:cubicBezTo>
                    <a:pt x="120" y="3894"/>
                    <a:pt x="694" y="4040"/>
                    <a:pt x="1239" y="4040"/>
                  </a:cubicBezTo>
                  <a:cubicBezTo>
                    <a:pt x="1784" y="4040"/>
                    <a:pt x="2298" y="3894"/>
                    <a:pt x="2298" y="3894"/>
                  </a:cubicBezTo>
                  <a:cubicBezTo>
                    <a:pt x="2298" y="3894"/>
                    <a:pt x="3103" y="293"/>
                    <a:pt x="2285" y="293"/>
                  </a:cubicBezTo>
                  <a:cubicBezTo>
                    <a:pt x="2275" y="293"/>
                    <a:pt x="2265" y="294"/>
                    <a:pt x="2255" y="295"/>
                  </a:cubicBezTo>
                  <a:cubicBezTo>
                    <a:pt x="1410" y="403"/>
                    <a:pt x="1605" y="3569"/>
                    <a:pt x="1605" y="3569"/>
                  </a:cubicBezTo>
                  <a:lnTo>
                    <a:pt x="868" y="3569"/>
                  </a:lnTo>
                  <a:cubicBezTo>
                    <a:pt x="868" y="3569"/>
                    <a:pt x="1638" y="0"/>
                    <a:pt x="9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4" name="Google Shape;5580;p83">
              <a:extLst>
                <a:ext uri="{FF2B5EF4-FFF2-40B4-BE49-F238E27FC236}">
                  <a16:creationId xmlns:a16="http://schemas.microsoft.com/office/drawing/2014/main" id="{FA6D21BD-B77C-2BFD-FA3D-37A08E30D64D}"/>
                </a:ext>
              </a:extLst>
            </p:cNvPr>
            <p:cNvSpPr/>
            <p:nvPr/>
          </p:nvSpPr>
          <p:spPr>
            <a:xfrm>
              <a:off x="1876189" y="3780282"/>
              <a:ext cx="25720" cy="28499"/>
            </a:xfrm>
            <a:custGeom>
              <a:avLst/>
              <a:gdLst/>
              <a:ahLst/>
              <a:cxnLst/>
              <a:rect l="l" t="t" r="r" b="b"/>
              <a:pathLst>
                <a:path w="629" h="697" extrusionOk="0">
                  <a:moveTo>
                    <a:pt x="49" y="1"/>
                  </a:moveTo>
                  <a:cubicBezTo>
                    <a:pt x="25" y="1"/>
                    <a:pt x="0" y="19"/>
                    <a:pt x="0" y="46"/>
                  </a:cubicBezTo>
                  <a:cubicBezTo>
                    <a:pt x="22" y="111"/>
                    <a:pt x="152" y="631"/>
                    <a:pt x="369" y="696"/>
                  </a:cubicBezTo>
                  <a:lnTo>
                    <a:pt x="390" y="696"/>
                  </a:lnTo>
                  <a:cubicBezTo>
                    <a:pt x="412" y="696"/>
                    <a:pt x="434" y="696"/>
                    <a:pt x="455" y="675"/>
                  </a:cubicBezTo>
                  <a:cubicBezTo>
                    <a:pt x="607" y="588"/>
                    <a:pt x="629" y="111"/>
                    <a:pt x="629" y="46"/>
                  </a:cubicBezTo>
                  <a:cubicBezTo>
                    <a:pt x="629" y="24"/>
                    <a:pt x="607" y="3"/>
                    <a:pt x="585" y="3"/>
                  </a:cubicBezTo>
                  <a:cubicBezTo>
                    <a:pt x="564" y="3"/>
                    <a:pt x="542" y="24"/>
                    <a:pt x="542" y="46"/>
                  </a:cubicBezTo>
                  <a:cubicBezTo>
                    <a:pt x="542" y="241"/>
                    <a:pt x="499" y="566"/>
                    <a:pt x="412" y="631"/>
                  </a:cubicBezTo>
                  <a:lnTo>
                    <a:pt x="390" y="631"/>
                  </a:lnTo>
                  <a:cubicBezTo>
                    <a:pt x="260" y="588"/>
                    <a:pt x="130" y="241"/>
                    <a:pt x="87" y="24"/>
                  </a:cubicBezTo>
                  <a:cubicBezTo>
                    <a:pt x="79" y="8"/>
                    <a:pt x="64" y="1"/>
                    <a:pt x="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5" name="Google Shape;5581;p83">
              <a:extLst>
                <a:ext uri="{FF2B5EF4-FFF2-40B4-BE49-F238E27FC236}">
                  <a16:creationId xmlns:a16="http://schemas.microsoft.com/office/drawing/2014/main" id="{9F18E56F-4D59-388F-5774-71C8098A82C3}"/>
                </a:ext>
              </a:extLst>
            </p:cNvPr>
            <p:cNvSpPr/>
            <p:nvPr/>
          </p:nvSpPr>
          <p:spPr>
            <a:xfrm>
              <a:off x="1936460" y="3769733"/>
              <a:ext cx="25311" cy="28417"/>
            </a:xfrm>
            <a:custGeom>
              <a:avLst/>
              <a:gdLst/>
              <a:ahLst/>
              <a:cxnLst/>
              <a:rect l="l" t="t" r="r" b="b"/>
              <a:pathLst>
                <a:path w="619" h="695" extrusionOk="0">
                  <a:moveTo>
                    <a:pt x="22" y="0"/>
                  </a:moveTo>
                  <a:cubicBezTo>
                    <a:pt x="0" y="0"/>
                    <a:pt x="0" y="22"/>
                    <a:pt x="0" y="44"/>
                  </a:cubicBezTo>
                  <a:cubicBezTo>
                    <a:pt x="22" y="109"/>
                    <a:pt x="152" y="651"/>
                    <a:pt x="347" y="694"/>
                  </a:cubicBezTo>
                  <a:lnTo>
                    <a:pt x="391" y="694"/>
                  </a:lnTo>
                  <a:cubicBezTo>
                    <a:pt x="412" y="694"/>
                    <a:pt x="434" y="694"/>
                    <a:pt x="456" y="672"/>
                  </a:cubicBezTo>
                  <a:cubicBezTo>
                    <a:pt x="586" y="586"/>
                    <a:pt x="607" y="109"/>
                    <a:pt x="607" y="44"/>
                  </a:cubicBezTo>
                  <a:cubicBezTo>
                    <a:pt x="618" y="22"/>
                    <a:pt x="597" y="11"/>
                    <a:pt x="575" y="11"/>
                  </a:cubicBezTo>
                  <a:cubicBezTo>
                    <a:pt x="553" y="11"/>
                    <a:pt x="532" y="22"/>
                    <a:pt x="542" y="44"/>
                  </a:cubicBezTo>
                  <a:cubicBezTo>
                    <a:pt x="521" y="239"/>
                    <a:pt x="477" y="564"/>
                    <a:pt x="412" y="629"/>
                  </a:cubicBezTo>
                  <a:lnTo>
                    <a:pt x="369" y="629"/>
                  </a:lnTo>
                  <a:cubicBezTo>
                    <a:pt x="261" y="586"/>
                    <a:pt x="130" y="239"/>
                    <a:pt x="87" y="22"/>
                  </a:cubicBezTo>
                  <a:cubicBezTo>
                    <a:pt x="65" y="0"/>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6" name="Google Shape;5582;p83">
              <a:extLst>
                <a:ext uri="{FF2B5EF4-FFF2-40B4-BE49-F238E27FC236}">
                  <a16:creationId xmlns:a16="http://schemas.microsoft.com/office/drawing/2014/main" id="{995714D1-9EF6-5E98-CF8C-512E25232410}"/>
                </a:ext>
              </a:extLst>
            </p:cNvPr>
            <p:cNvSpPr/>
            <p:nvPr/>
          </p:nvSpPr>
          <p:spPr>
            <a:xfrm>
              <a:off x="1955064" y="3847380"/>
              <a:ext cx="30831" cy="29889"/>
            </a:xfrm>
            <a:custGeom>
              <a:avLst/>
              <a:gdLst/>
              <a:ahLst/>
              <a:cxnLst/>
              <a:rect l="l" t="t" r="r" b="b"/>
              <a:pathLst>
                <a:path w="754" h="731" extrusionOk="0">
                  <a:moveTo>
                    <a:pt x="134" y="0"/>
                  </a:moveTo>
                  <a:cubicBezTo>
                    <a:pt x="120" y="0"/>
                    <a:pt x="109" y="16"/>
                    <a:pt x="109" y="31"/>
                  </a:cubicBezTo>
                  <a:cubicBezTo>
                    <a:pt x="1" y="334"/>
                    <a:pt x="22" y="551"/>
                    <a:pt x="152" y="660"/>
                  </a:cubicBezTo>
                  <a:cubicBezTo>
                    <a:pt x="206" y="695"/>
                    <a:pt x="273" y="730"/>
                    <a:pt x="343" y="730"/>
                  </a:cubicBezTo>
                  <a:cubicBezTo>
                    <a:pt x="359" y="730"/>
                    <a:pt x="375" y="729"/>
                    <a:pt x="391" y="725"/>
                  </a:cubicBezTo>
                  <a:cubicBezTo>
                    <a:pt x="499" y="725"/>
                    <a:pt x="608" y="703"/>
                    <a:pt x="716" y="660"/>
                  </a:cubicBezTo>
                  <a:cubicBezTo>
                    <a:pt x="753" y="641"/>
                    <a:pt x="743" y="590"/>
                    <a:pt x="711" y="590"/>
                  </a:cubicBezTo>
                  <a:cubicBezTo>
                    <a:pt x="706" y="590"/>
                    <a:pt x="700" y="592"/>
                    <a:pt x="694" y="595"/>
                  </a:cubicBezTo>
                  <a:cubicBezTo>
                    <a:pt x="694" y="595"/>
                    <a:pt x="540" y="652"/>
                    <a:pt x="393" y="652"/>
                  </a:cubicBezTo>
                  <a:cubicBezTo>
                    <a:pt x="319" y="652"/>
                    <a:pt x="246" y="638"/>
                    <a:pt x="196" y="595"/>
                  </a:cubicBezTo>
                  <a:cubicBezTo>
                    <a:pt x="109" y="508"/>
                    <a:pt x="87" y="313"/>
                    <a:pt x="174" y="53"/>
                  </a:cubicBezTo>
                  <a:cubicBezTo>
                    <a:pt x="174" y="31"/>
                    <a:pt x="174" y="9"/>
                    <a:pt x="152" y="9"/>
                  </a:cubicBezTo>
                  <a:cubicBezTo>
                    <a:pt x="146" y="3"/>
                    <a:pt x="140" y="0"/>
                    <a:pt x="1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7" name="Google Shape;5583;p83">
              <a:extLst>
                <a:ext uri="{FF2B5EF4-FFF2-40B4-BE49-F238E27FC236}">
                  <a16:creationId xmlns:a16="http://schemas.microsoft.com/office/drawing/2014/main" id="{25738DF9-C969-3465-8926-11DDA729DC09}"/>
                </a:ext>
              </a:extLst>
            </p:cNvPr>
            <p:cNvSpPr/>
            <p:nvPr/>
          </p:nvSpPr>
          <p:spPr>
            <a:xfrm>
              <a:off x="2000287" y="3824156"/>
              <a:ext cx="23962" cy="22733"/>
            </a:xfrm>
            <a:custGeom>
              <a:avLst/>
              <a:gdLst/>
              <a:ahLst/>
              <a:cxnLst/>
              <a:rect l="l" t="t" r="r" b="b"/>
              <a:pathLst>
                <a:path w="586" h="556" extrusionOk="0">
                  <a:moveTo>
                    <a:pt x="133" y="1"/>
                  </a:moveTo>
                  <a:cubicBezTo>
                    <a:pt x="99" y="1"/>
                    <a:pt x="62" y="6"/>
                    <a:pt x="22" y="14"/>
                  </a:cubicBezTo>
                  <a:cubicBezTo>
                    <a:pt x="0" y="14"/>
                    <a:pt x="0" y="35"/>
                    <a:pt x="0" y="57"/>
                  </a:cubicBezTo>
                  <a:cubicBezTo>
                    <a:pt x="0" y="79"/>
                    <a:pt x="22" y="79"/>
                    <a:pt x="44" y="79"/>
                  </a:cubicBezTo>
                  <a:cubicBezTo>
                    <a:pt x="109" y="79"/>
                    <a:pt x="195" y="79"/>
                    <a:pt x="239" y="122"/>
                  </a:cubicBezTo>
                  <a:cubicBezTo>
                    <a:pt x="369" y="209"/>
                    <a:pt x="456" y="360"/>
                    <a:pt x="477" y="534"/>
                  </a:cubicBezTo>
                  <a:cubicBezTo>
                    <a:pt x="477" y="534"/>
                    <a:pt x="499" y="556"/>
                    <a:pt x="521" y="556"/>
                  </a:cubicBezTo>
                  <a:lnTo>
                    <a:pt x="542" y="556"/>
                  </a:lnTo>
                  <a:cubicBezTo>
                    <a:pt x="564" y="556"/>
                    <a:pt x="586" y="534"/>
                    <a:pt x="564" y="512"/>
                  </a:cubicBezTo>
                  <a:cubicBezTo>
                    <a:pt x="542" y="317"/>
                    <a:pt x="456" y="165"/>
                    <a:pt x="304" y="57"/>
                  </a:cubicBezTo>
                  <a:cubicBezTo>
                    <a:pt x="249" y="16"/>
                    <a:pt x="194" y="1"/>
                    <a:pt x="1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8" name="Google Shape;5584;p83">
              <a:extLst>
                <a:ext uri="{FF2B5EF4-FFF2-40B4-BE49-F238E27FC236}">
                  <a16:creationId xmlns:a16="http://schemas.microsoft.com/office/drawing/2014/main" id="{76C2539A-5747-B991-4470-071A4955E01E}"/>
                </a:ext>
              </a:extLst>
            </p:cNvPr>
            <p:cNvSpPr/>
            <p:nvPr/>
          </p:nvSpPr>
          <p:spPr>
            <a:xfrm>
              <a:off x="1839839" y="3659129"/>
              <a:ext cx="24861" cy="83165"/>
            </a:xfrm>
            <a:custGeom>
              <a:avLst/>
              <a:gdLst/>
              <a:ahLst/>
              <a:cxnLst/>
              <a:rect l="l" t="t" r="r" b="b"/>
              <a:pathLst>
                <a:path w="608" h="2034" extrusionOk="0">
                  <a:moveTo>
                    <a:pt x="390" y="1"/>
                  </a:moveTo>
                  <a:cubicBezTo>
                    <a:pt x="374" y="1"/>
                    <a:pt x="358" y="6"/>
                    <a:pt x="347" y="17"/>
                  </a:cubicBezTo>
                  <a:cubicBezTo>
                    <a:pt x="109" y="104"/>
                    <a:pt x="22" y="1665"/>
                    <a:pt x="0" y="1990"/>
                  </a:cubicBezTo>
                  <a:cubicBezTo>
                    <a:pt x="0" y="2012"/>
                    <a:pt x="22" y="2012"/>
                    <a:pt x="44" y="2033"/>
                  </a:cubicBezTo>
                  <a:cubicBezTo>
                    <a:pt x="65" y="2033"/>
                    <a:pt x="87" y="1990"/>
                    <a:pt x="65" y="1968"/>
                  </a:cubicBezTo>
                  <a:cubicBezTo>
                    <a:pt x="109" y="1231"/>
                    <a:pt x="239" y="147"/>
                    <a:pt x="390" y="82"/>
                  </a:cubicBezTo>
                  <a:cubicBezTo>
                    <a:pt x="477" y="104"/>
                    <a:pt x="499" y="906"/>
                    <a:pt x="434" y="1816"/>
                  </a:cubicBezTo>
                  <a:cubicBezTo>
                    <a:pt x="434" y="1838"/>
                    <a:pt x="455" y="1838"/>
                    <a:pt x="477" y="1860"/>
                  </a:cubicBezTo>
                  <a:cubicBezTo>
                    <a:pt x="499" y="1860"/>
                    <a:pt x="521" y="1838"/>
                    <a:pt x="521" y="1816"/>
                  </a:cubicBezTo>
                  <a:cubicBezTo>
                    <a:pt x="542" y="1535"/>
                    <a:pt x="607" y="147"/>
                    <a:pt x="434" y="17"/>
                  </a:cubicBezTo>
                  <a:cubicBezTo>
                    <a:pt x="423" y="6"/>
                    <a:pt x="407" y="1"/>
                    <a:pt x="3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9" name="Google Shape;5585;p83">
              <a:extLst>
                <a:ext uri="{FF2B5EF4-FFF2-40B4-BE49-F238E27FC236}">
                  <a16:creationId xmlns:a16="http://schemas.microsoft.com/office/drawing/2014/main" id="{234E5980-3066-6E36-60A3-03978A234BF9}"/>
                </a:ext>
              </a:extLst>
            </p:cNvPr>
            <p:cNvSpPr/>
            <p:nvPr/>
          </p:nvSpPr>
          <p:spPr>
            <a:xfrm>
              <a:off x="1898351" y="3659129"/>
              <a:ext cx="18646" cy="85823"/>
            </a:xfrm>
            <a:custGeom>
              <a:avLst/>
              <a:gdLst/>
              <a:ahLst/>
              <a:cxnLst/>
              <a:rect l="l" t="t" r="r" b="b"/>
              <a:pathLst>
                <a:path w="456" h="2099" extrusionOk="0">
                  <a:moveTo>
                    <a:pt x="296" y="1"/>
                  </a:moveTo>
                  <a:cubicBezTo>
                    <a:pt x="287" y="1"/>
                    <a:pt x="282" y="6"/>
                    <a:pt x="282" y="17"/>
                  </a:cubicBezTo>
                  <a:cubicBezTo>
                    <a:pt x="130" y="60"/>
                    <a:pt x="43" y="1253"/>
                    <a:pt x="0" y="1968"/>
                  </a:cubicBezTo>
                  <a:cubicBezTo>
                    <a:pt x="0" y="1990"/>
                    <a:pt x="22" y="2001"/>
                    <a:pt x="43" y="2001"/>
                  </a:cubicBezTo>
                  <a:cubicBezTo>
                    <a:pt x="65" y="2001"/>
                    <a:pt x="87" y="1990"/>
                    <a:pt x="87" y="1968"/>
                  </a:cubicBezTo>
                  <a:cubicBezTo>
                    <a:pt x="87" y="1340"/>
                    <a:pt x="152" y="711"/>
                    <a:pt x="282" y="104"/>
                  </a:cubicBezTo>
                  <a:cubicBezTo>
                    <a:pt x="347" y="754"/>
                    <a:pt x="369" y="1405"/>
                    <a:pt x="325" y="2055"/>
                  </a:cubicBezTo>
                  <a:cubicBezTo>
                    <a:pt x="325" y="2077"/>
                    <a:pt x="347" y="2098"/>
                    <a:pt x="369" y="2098"/>
                  </a:cubicBezTo>
                  <a:cubicBezTo>
                    <a:pt x="390" y="2098"/>
                    <a:pt x="412" y="2077"/>
                    <a:pt x="412" y="2055"/>
                  </a:cubicBezTo>
                  <a:cubicBezTo>
                    <a:pt x="412" y="1600"/>
                    <a:pt x="455" y="104"/>
                    <a:pt x="325" y="17"/>
                  </a:cubicBezTo>
                  <a:cubicBezTo>
                    <a:pt x="314" y="6"/>
                    <a:pt x="304" y="1"/>
                    <a:pt x="2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0" name="Google Shape;5586;p83">
              <a:extLst>
                <a:ext uri="{FF2B5EF4-FFF2-40B4-BE49-F238E27FC236}">
                  <a16:creationId xmlns:a16="http://schemas.microsoft.com/office/drawing/2014/main" id="{087323A5-C738-A622-313A-792FF3672F54}"/>
                </a:ext>
              </a:extLst>
            </p:cNvPr>
            <p:cNvSpPr/>
            <p:nvPr/>
          </p:nvSpPr>
          <p:spPr>
            <a:xfrm>
              <a:off x="1987857" y="4185488"/>
              <a:ext cx="33734" cy="32301"/>
            </a:xfrm>
            <a:custGeom>
              <a:avLst/>
              <a:gdLst/>
              <a:ahLst/>
              <a:cxnLst/>
              <a:rect l="l" t="t" r="r" b="b"/>
              <a:pathLst>
                <a:path w="825" h="790" extrusionOk="0">
                  <a:moveTo>
                    <a:pt x="630" y="1"/>
                  </a:moveTo>
                  <a:lnTo>
                    <a:pt x="286" y="285"/>
                  </a:lnTo>
                  <a:lnTo>
                    <a:pt x="286" y="285"/>
                  </a:lnTo>
                  <a:cubicBezTo>
                    <a:pt x="284" y="283"/>
                    <a:pt x="283" y="282"/>
                    <a:pt x="283" y="282"/>
                  </a:cubicBezTo>
                  <a:lnTo>
                    <a:pt x="283" y="282"/>
                  </a:lnTo>
                  <a:cubicBezTo>
                    <a:pt x="283" y="282"/>
                    <a:pt x="283" y="284"/>
                    <a:pt x="285" y="286"/>
                  </a:cubicBezTo>
                  <a:lnTo>
                    <a:pt x="285" y="286"/>
                  </a:lnTo>
                  <a:lnTo>
                    <a:pt x="286" y="285"/>
                  </a:lnTo>
                  <a:lnTo>
                    <a:pt x="286" y="285"/>
                  </a:lnTo>
                  <a:cubicBezTo>
                    <a:pt x="322" y="309"/>
                    <a:pt x="621" y="515"/>
                    <a:pt x="727" y="515"/>
                  </a:cubicBezTo>
                  <a:cubicBezTo>
                    <a:pt x="743" y="515"/>
                    <a:pt x="754" y="510"/>
                    <a:pt x="760" y="499"/>
                  </a:cubicBezTo>
                  <a:cubicBezTo>
                    <a:pt x="825" y="434"/>
                    <a:pt x="630" y="1"/>
                    <a:pt x="630" y="1"/>
                  </a:cubicBezTo>
                  <a:close/>
                  <a:moveTo>
                    <a:pt x="285" y="286"/>
                  </a:moveTo>
                  <a:lnTo>
                    <a:pt x="1" y="521"/>
                  </a:lnTo>
                  <a:cubicBezTo>
                    <a:pt x="1" y="521"/>
                    <a:pt x="234" y="790"/>
                    <a:pt x="358" y="790"/>
                  </a:cubicBezTo>
                  <a:cubicBezTo>
                    <a:pt x="370" y="790"/>
                    <a:pt x="381" y="787"/>
                    <a:pt x="391" y="781"/>
                  </a:cubicBezTo>
                  <a:cubicBezTo>
                    <a:pt x="493" y="699"/>
                    <a:pt x="306" y="327"/>
                    <a:pt x="285" y="28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1" name="Google Shape;5587;p83">
              <a:extLst>
                <a:ext uri="{FF2B5EF4-FFF2-40B4-BE49-F238E27FC236}">
                  <a16:creationId xmlns:a16="http://schemas.microsoft.com/office/drawing/2014/main" id="{8BD2C16F-67CF-E2A1-D50C-DE6939135993}"/>
                </a:ext>
              </a:extLst>
            </p:cNvPr>
            <p:cNvSpPr/>
            <p:nvPr/>
          </p:nvSpPr>
          <p:spPr>
            <a:xfrm>
              <a:off x="1985404" y="4183730"/>
              <a:ext cx="37087" cy="35490"/>
            </a:xfrm>
            <a:custGeom>
              <a:avLst/>
              <a:gdLst/>
              <a:ahLst/>
              <a:cxnLst/>
              <a:rect l="l" t="t" r="r" b="b"/>
              <a:pathLst>
                <a:path w="907" h="868" extrusionOk="0">
                  <a:moveTo>
                    <a:pt x="668" y="0"/>
                  </a:moveTo>
                  <a:cubicBezTo>
                    <a:pt x="646" y="22"/>
                    <a:pt x="646" y="44"/>
                    <a:pt x="646" y="65"/>
                  </a:cubicBezTo>
                  <a:cubicBezTo>
                    <a:pt x="711" y="195"/>
                    <a:pt x="776" y="369"/>
                    <a:pt x="776" y="521"/>
                  </a:cubicBezTo>
                  <a:cubicBezTo>
                    <a:pt x="625" y="477"/>
                    <a:pt x="494" y="390"/>
                    <a:pt x="364" y="304"/>
                  </a:cubicBezTo>
                  <a:cubicBezTo>
                    <a:pt x="354" y="293"/>
                    <a:pt x="343" y="287"/>
                    <a:pt x="335" y="287"/>
                  </a:cubicBezTo>
                  <a:cubicBezTo>
                    <a:pt x="326" y="287"/>
                    <a:pt x="321" y="293"/>
                    <a:pt x="321" y="304"/>
                  </a:cubicBezTo>
                  <a:cubicBezTo>
                    <a:pt x="299" y="304"/>
                    <a:pt x="299" y="325"/>
                    <a:pt x="321" y="347"/>
                  </a:cubicBezTo>
                  <a:cubicBezTo>
                    <a:pt x="408" y="521"/>
                    <a:pt x="473" y="759"/>
                    <a:pt x="429" y="781"/>
                  </a:cubicBezTo>
                  <a:cubicBezTo>
                    <a:pt x="424" y="786"/>
                    <a:pt x="416" y="789"/>
                    <a:pt x="406" y="789"/>
                  </a:cubicBezTo>
                  <a:cubicBezTo>
                    <a:pt x="341" y="789"/>
                    <a:pt x="195" y="674"/>
                    <a:pt x="83" y="542"/>
                  </a:cubicBezTo>
                  <a:cubicBezTo>
                    <a:pt x="72" y="532"/>
                    <a:pt x="62" y="528"/>
                    <a:pt x="53" y="528"/>
                  </a:cubicBezTo>
                  <a:cubicBezTo>
                    <a:pt x="23" y="528"/>
                    <a:pt x="1" y="574"/>
                    <a:pt x="17" y="607"/>
                  </a:cubicBezTo>
                  <a:cubicBezTo>
                    <a:pt x="83" y="672"/>
                    <a:pt x="278" y="867"/>
                    <a:pt x="408" y="867"/>
                  </a:cubicBezTo>
                  <a:cubicBezTo>
                    <a:pt x="429" y="867"/>
                    <a:pt x="451" y="867"/>
                    <a:pt x="451" y="846"/>
                  </a:cubicBezTo>
                  <a:cubicBezTo>
                    <a:pt x="559" y="781"/>
                    <a:pt x="494" y="586"/>
                    <a:pt x="429" y="434"/>
                  </a:cubicBezTo>
                  <a:lnTo>
                    <a:pt x="429" y="434"/>
                  </a:lnTo>
                  <a:cubicBezTo>
                    <a:pt x="595" y="539"/>
                    <a:pt x="708" y="603"/>
                    <a:pt x="777" y="603"/>
                  </a:cubicBezTo>
                  <a:cubicBezTo>
                    <a:pt x="807" y="603"/>
                    <a:pt x="828" y="590"/>
                    <a:pt x="841" y="564"/>
                  </a:cubicBezTo>
                  <a:cubicBezTo>
                    <a:pt x="906" y="499"/>
                    <a:pt x="798" y="195"/>
                    <a:pt x="733" y="22"/>
                  </a:cubicBezTo>
                  <a:cubicBezTo>
                    <a:pt x="711" y="0"/>
                    <a:pt x="690"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2" name="Google Shape;5588;p83">
              <a:extLst>
                <a:ext uri="{FF2B5EF4-FFF2-40B4-BE49-F238E27FC236}">
                  <a16:creationId xmlns:a16="http://schemas.microsoft.com/office/drawing/2014/main" id="{95BD9C5A-D73B-251E-F011-8378C5B18A3A}"/>
                </a:ext>
              </a:extLst>
            </p:cNvPr>
            <p:cNvSpPr/>
            <p:nvPr/>
          </p:nvSpPr>
          <p:spPr>
            <a:xfrm>
              <a:off x="1907183" y="4271477"/>
              <a:ext cx="37292" cy="28703"/>
            </a:xfrm>
            <a:custGeom>
              <a:avLst/>
              <a:gdLst/>
              <a:ahLst/>
              <a:cxnLst/>
              <a:rect l="l" t="t" r="r" b="b"/>
              <a:pathLst>
                <a:path w="912" h="702" extrusionOk="0">
                  <a:moveTo>
                    <a:pt x="781" y="1"/>
                  </a:moveTo>
                  <a:lnTo>
                    <a:pt x="326" y="215"/>
                  </a:lnTo>
                  <a:lnTo>
                    <a:pt x="326" y="215"/>
                  </a:lnTo>
                  <a:cubicBezTo>
                    <a:pt x="312" y="203"/>
                    <a:pt x="304" y="196"/>
                    <a:pt x="304" y="196"/>
                  </a:cubicBezTo>
                  <a:lnTo>
                    <a:pt x="304" y="196"/>
                  </a:lnTo>
                  <a:cubicBezTo>
                    <a:pt x="304" y="196"/>
                    <a:pt x="307" y="205"/>
                    <a:pt x="312" y="222"/>
                  </a:cubicBezTo>
                  <a:lnTo>
                    <a:pt x="312" y="222"/>
                  </a:lnTo>
                  <a:lnTo>
                    <a:pt x="326" y="215"/>
                  </a:lnTo>
                  <a:lnTo>
                    <a:pt x="326" y="215"/>
                  </a:lnTo>
                  <a:cubicBezTo>
                    <a:pt x="396" y="278"/>
                    <a:pt x="616" y="464"/>
                    <a:pt x="741" y="464"/>
                  </a:cubicBezTo>
                  <a:cubicBezTo>
                    <a:pt x="756" y="464"/>
                    <a:pt x="770" y="462"/>
                    <a:pt x="781" y="456"/>
                  </a:cubicBezTo>
                  <a:cubicBezTo>
                    <a:pt x="911" y="412"/>
                    <a:pt x="781" y="1"/>
                    <a:pt x="781" y="1"/>
                  </a:cubicBezTo>
                  <a:close/>
                  <a:moveTo>
                    <a:pt x="312" y="222"/>
                  </a:moveTo>
                  <a:lnTo>
                    <a:pt x="1" y="369"/>
                  </a:lnTo>
                  <a:cubicBezTo>
                    <a:pt x="1" y="369"/>
                    <a:pt x="260" y="702"/>
                    <a:pt x="350" y="702"/>
                  </a:cubicBezTo>
                  <a:cubicBezTo>
                    <a:pt x="358" y="702"/>
                    <a:pt x="364" y="699"/>
                    <a:pt x="369" y="694"/>
                  </a:cubicBezTo>
                  <a:cubicBezTo>
                    <a:pt x="425" y="657"/>
                    <a:pt x="338" y="320"/>
                    <a:pt x="312" y="222"/>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3" name="Google Shape;5589;p83">
              <a:extLst>
                <a:ext uri="{FF2B5EF4-FFF2-40B4-BE49-F238E27FC236}">
                  <a16:creationId xmlns:a16="http://schemas.microsoft.com/office/drawing/2014/main" id="{E73C3049-A6ED-CB17-BDC8-732E19917FAA}"/>
                </a:ext>
              </a:extLst>
            </p:cNvPr>
            <p:cNvSpPr/>
            <p:nvPr/>
          </p:nvSpPr>
          <p:spPr>
            <a:xfrm>
              <a:off x="1906325" y="4268820"/>
              <a:ext cx="39909" cy="32833"/>
            </a:xfrm>
            <a:custGeom>
              <a:avLst/>
              <a:gdLst/>
              <a:ahLst/>
              <a:cxnLst/>
              <a:rect l="l" t="t" r="r" b="b"/>
              <a:pathLst>
                <a:path w="976" h="803" extrusionOk="0">
                  <a:moveTo>
                    <a:pt x="802" y="1"/>
                  </a:moveTo>
                  <a:cubicBezTo>
                    <a:pt x="781" y="22"/>
                    <a:pt x="759" y="44"/>
                    <a:pt x="781" y="66"/>
                  </a:cubicBezTo>
                  <a:cubicBezTo>
                    <a:pt x="824" y="239"/>
                    <a:pt x="867" y="456"/>
                    <a:pt x="802" y="477"/>
                  </a:cubicBezTo>
                  <a:cubicBezTo>
                    <a:pt x="797" y="483"/>
                    <a:pt x="790" y="485"/>
                    <a:pt x="780" y="485"/>
                  </a:cubicBezTo>
                  <a:cubicBezTo>
                    <a:pt x="708" y="485"/>
                    <a:pt x="522" y="351"/>
                    <a:pt x="369" y="217"/>
                  </a:cubicBezTo>
                  <a:cubicBezTo>
                    <a:pt x="358" y="206"/>
                    <a:pt x="353" y="201"/>
                    <a:pt x="347" y="201"/>
                  </a:cubicBezTo>
                  <a:cubicBezTo>
                    <a:pt x="342" y="201"/>
                    <a:pt x="336" y="206"/>
                    <a:pt x="325" y="217"/>
                  </a:cubicBezTo>
                  <a:cubicBezTo>
                    <a:pt x="304" y="217"/>
                    <a:pt x="304" y="239"/>
                    <a:pt x="304" y="261"/>
                  </a:cubicBezTo>
                  <a:cubicBezTo>
                    <a:pt x="347" y="412"/>
                    <a:pt x="369" y="564"/>
                    <a:pt x="369" y="716"/>
                  </a:cubicBezTo>
                  <a:cubicBezTo>
                    <a:pt x="260" y="629"/>
                    <a:pt x="152" y="521"/>
                    <a:pt x="65" y="412"/>
                  </a:cubicBezTo>
                  <a:cubicBezTo>
                    <a:pt x="54" y="402"/>
                    <a:pt x="44" y="396"/>
                    <a:pt x="35" y="396"/>
                  </a:cubicBezTo>
                  <a:cubicBezTo>
                    <a:pt x="27" y="396"/>
                    <a:pt x="22" y="402"/>
                    <a:pt x="22" y="412"/>
                  </a:cubicBezTo>
                  <a:cubicBezTo>
                    <a:pt x="0" y="412"/>
                    <a:pt x="0" y="434"/>
                    <a:pt x="22" y="456"/>
                  </a:cubicBezTo>
                  <a:cubicBezTo>
                    <a:pt x="87" y="543"/>
                    <a:pt x="282" y="803"/>
                    <a:pt x="390" y="803"/>
                  </a:cubicBezTo>
                  <a:cubicBezTo>
                    <a:pt x="412" y="803"/>
                    <a:pt x="412" y="781"/>
                    <a:pt x="434" y="781"/>
                  </a:cubicBezTo>
                  <a:cubicBezTo>
                    <a:pt x="499" y="738"/>
                    <a:pt x="456" y="543"/>
                    <a:pt x="434" y="347"/>
                  </a:cubicBezTo>
                  <a:lnTo>
                    <a:pt x="434" y="347"/>
                  </a:lnTo>
                  <a:cubicBezTo>
                    <a:pt x="529" y="443"/>
                    <a:pt x="675" y="572"/>
                    <a:pt x="797" y="572"/>
                  </a:cubicBezTo>
                  <a:cubicBezTo>
                    <a:pt x="814" y="572"/>
                    <a:pt x="830" y="569"/>
                    <a:pt x="846" y="564"/>
                  </a:cubicBezTo>
                  <a:cubicBezTo>
                    <a:pt x="976" y="499"/>
                    <a:pt x="889" y="131"/>
                    <a:pt x="846" y="44"/>
                  </a:cubicBezTo>
                  <a:cubicBezTo>
                    <a:pt x="846" y="22"/>
                    <a:pt x="824" y="1"/>
                    <a:pt x="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4" name="Google Shape;5590;p83">
              <a:extLst>
                <a:ext uri="{FF2B5EF4-FFF2-40B4-BE49-F238E27FC236}">
                  <a16:creationId xmlns:a16="http://schemas.microsoft.com/office/drawing/2014/main" id="{0A2774D9-D0B1-1A0B-9826-59C86DD9C124}"/>
                </a:ext>
              </a:extLst>
            </p:cNvPr>
            <p:cNvSpPr/>
            <p:nvPr/>
          </p:nvSpPr>
          <p:spPr>
            <a:xfrm>
              <a:off x="2023349" y="3813688"/>
              <a:ext cx="10672" cy="31442"/>
            </a:xfrm>
            <a:custGeom>
              <a:avLst/>
              <a:gdLst/>
              <a:ahLst/>
              <a:cxnLst/>
              <a:rect l="l" t="t" r="r" b="b"/>
              <a:pathLst>
                <a:path w="261" h="769" extrusionOk="0">
                  <a:moveTo>
                    <a:pt x="72" y="0"/>
                  </a:moveTo>
                  <a:cubicBezTo>
                    <a:pt x="63" y="0"/>
                    <a:pt x="59" y="16"/>
                    <a:pt x="43" y="31"/>
                  </a:cubicBezTo>
                  <a:cubicBezTo>
                    <a:pt x="43" y="53"/>
                    <a:pt x="0" y="573"/>
                    <a:pt x="195" y="768"/>
                  </a:cubicBezTo>
                  <a:lnTo>
                    <a:pt x="260" y="768"/>
                  </a:lnTo>
                  <a:cubicBezTo>
                    <a:pt x="260" y="747"/>
                    <a:pt x="260" y="725"/>
                    <a:pt x="260" y="725"/>
                  </a:cubicBezTo>
                  <a:cubicBezTo>
                    <a:pt x="87" y="551"/>
                    <a:pt x="130" y="53"/>
                    <a:pt x="130" y="53"/>
                  </a:cubicBezTo>
                  <a:cubicBezTo>
                    <a:pt x="130" y="31"/>
                    <a:pt x="108" y="9"/>
                    <a:pt x="87" y="9"/>
                  </a:cubicBezTo>
                  <a:cubicBezTo>
                    <a:pt x="80" y="3"/>
                    <a:pt x="76"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5" name="Google Shape;5591;p83">
              <a:extLst>
                <a:ext uri="{FF2B5EF4-FFF2-40B4-BE49-F238E27FC236}">
                  <a16:creationId xmlns:a16="http://schemas.microsoft.com/office/drawing/2014/main" id="{D8EB463E-2D28-6537-0269-C9235A6F8619}"/>
                </a:ext>
              </a:extLst>
            </p:cNvPr>
            <p:cNvSpPr/>
            <p:nvPr/>
          </p:nvSpPr>
          <p:spPr>
            <a:xfrm>
              <a:off x="1956863" y="4128980"/>
              <a:ext cx="12431" cy="11326"/>
            </a:xfrm>
            <a:custGeom>
              <a:avLst/>
              <a:gdLst/>
              <a:ahLst/>
              <a:cxnLst/>
              <a:rect l="l" t="t" r="r" b="b"/>
              <a:pathLst>
                <a:path w="304" h="277" extrusionOk="0">
                  <a:moveTo>
                    <a:pt x="35" y="0"/>
                  </a:moveTo>
                  <a:cubicBezTo>
                    <a:pt x="27" y="0"/>
                    <a:pt x="22" y="6"/>
                    <a:pt x="22" y="17"/>
                  </a:cubicBezTo>
                  <a:cubicBezTo>
                    <a:pt x="0" y="38"/>
                    <a:pt x="0" y="60"/>
                    <a:pt x="22" y="82"/>
                  </a:cubicBezTo>
                  <a:cubicBezTo>
                    <a:pt x="87" y="125"/>
                    <a:pt x="152" y="168"/>
                    <a:pt x="217" y="255"/>
                  </a:cubicBezTo>
                  <a:cubicBezTo>
                    <a:pt x="217" y="255"/>
                    <a:pt x="239" y="277"/>
                    <a:pt x="239" y="277"/>
                  </a:cubicBezTo>
                  <a:lnTo>
                    <a:pt x="282" y="255"/>
                  </a:lnTo>
                  <a:cubicBezTo>
                    <a:pt x="282" y="255"/>
                    <a:pt x="304" y="233"/>
                    <a:pt x="282" y="212"/>
                  </a:cubicBezTo>
                  <a:cubicBezTo>
                    <a:pt x="239" y="125"/>
                    <a:pt x="152" y="60"/>
                    <a:pt x="65" y="17"/>
                  </a:cubicBezTo>
                  <a:cubicBezTo>
                    <a:pt x="54" y="6"/>
                    <a:pt x="43" y="0"/>
                    <a:pt x="3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6" name="Google Shape;5592;p83">
              <a:extLst>
                <a:ext uri="{FF2B5EF4-FFF2-40B4-BE49-F238E27FC236}">
                  <a16:creationId xmlns:a16="http://schemas.microsoft.com/office/drawing/2014/main" id="{5F1FD2D3-50B7-38D7-1BD3-2349418FD8AA}"/>
                </a:ext>
              </a:extLst>
            </p:cNvPr>
            <p:cNvSpPr/>
            <p:nvPr/>
          </p:nvSpPr>
          <p:spPr>
            <a:xfrm>
              <a:off x="1971011" y="4140511"/>
              <a:ext cx="12471" cy="10426"/>
            </a:xfrm>
            <a:custGeom>
              <a:avLst/>
              <a:gdLst/>
              <a:ahLst/>
              <a:cxnLst/>
              <a:rect l="l" t="t" r="r" b="b"/>
              <a:pathLst>
                <a:path w="305" h="255" extrusionOk="0">
                  <a:moveTo>
                    <a:pt x="36" y="0"/>
                  </a:moveTo>
                  <a:cubicBezTo>
                    <a:pt x="28" y="0"/>
                    <a:pt x="23" y="6"/>
                    <a:pt x="23" y="17"/>
                  </a:cubicBezTo>
                  <a:cubicBezTo>
                    <a:pt x="1" y="17"/>
                    <a:pt x="1" y="38"/>
                    <a:pt x="23" y="60"/>
                  </a:cubicBezTo>
                  <a:cubicBezTo>
                    <a:pt x="88" y="103"/>
                    <a:pt x="153" y="168"/>
                    <a:pt x="218" y="233"/>
                  </a:cubicBezTo>
                  <a:cubicBezTo>
                    <a:pt x="218" y="255"/>
                    <a:pt x="218" y="255"/>
                    <a:pt x="239" y="255"/>
                  </a:cubicBezTo>
                  <a:lnTo>
                    <a:pt x="261" y="255"/>
                  </a:lnTo>
                  <a:cubicBezTo>
                    <a:pt x="283" y="255"/>
                    <a:pt x="304" y="233"/>
                    <a:pt x="283" y="212"/>
                  </a:cubicBezTo>
                  <a:cubicBezTo>
                    <a:pt x="218" y="125"/>
                    <a:pt x="153" y="60"/>
                    <a:pt x="66" y="17"/>
                  </a:cubicBezTo>
                  <a:cubicBezTo>
                    <a:pt x="55" y="6"/>
                    <a:pt x="44" y="0"/>
                    <a:pt x="3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7" name="Google Shape;5593;p83">
              <a:extLst>
                <a:ext uri="{FF2B5EF4-FFF2-40B4-BE49-F238E27FC236}">
                  <a16:creationId xmlns:a16="http://schemas.microsoft.com/office/drawing/2014/main" id="{E490AAA8-DC0B-922D-BB93-ADE374FA0937}"/>
                </a:ext>
              </a:extLst>
            </p:cNvPr>
            <p:cNvSpPr/>
            <p:nvPr/>
          </p:nvSpPr>
          <p:spPr>
            <a:xfrm>
              <a:off x="1944433" y="4133396"/>
              <a:ext cx="12471" cy="10467"/>
            </a:xfrm>
            <a:custGeom>
              <a:avLst/>
              <a:gdLst/>
              <a:ahLst/>
              <a:cxnLst/>
              <a:rect l="l" t="t" r="r" b="b"/>
              <a:pathLst>
                <a:path w="305" h="256" extrusionOk="0">
                  <a:moveTo>
                    <a:pt x="55" y="1"/>
                  </a:moveTo>
                  <a:cubicBezTo>
                    <a:pt x="44" y="1"/>
                    <a:pt x="33" y="6"/>
                    <a:pt x="22" y="17"/>
                  </a:cubicBezTo>
                  <a:cubicBezTo>
                    <a:pt x="0" y="17"/>
                    <a:pt x="0" y="39"/>
                    <a:pt x="22" y="60"/>
                  </a:cubicBezTo>
                  <a:cubicBezTo>
                    <a:pt x="87" y="104"/>
                    <a:pt x="152" y="169"/>
                    <a:pt x="217" y="234"/>
                  </a:cubicBezTo>
                  <a:cubicBezTo>
                    <a:pt x="217" y="256"/>
                    <a:pt x="239" y="256"/>
                    <a:pt x="261" y="256"/>
                  </a:cubicBezTo>
                  <a:lnTo>
                    <a:pt x="282" y="256"/>
                  </a:lnTo>
                  <a:cubicBezTo>
                    <a:pt x="304" y="256"/>
                    <a:pt x="304" y="234"/>
                    <a:pt x="304" y="212"/>
                  </a:cubicBezTo>
                  <a:cubicBezTo>
                    <a:pt x="239" y="125"/>
                    <a:pt x="152" y="60"/>
                    <a:pt x="87" y="17"/>
                  </a:cubicBezTo>
                  <a:cubicBezTo>
                    <a:pt x="76" y="6"/>
                    <a:pt x="66" y="1"/>
                    <a:pt x="5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8" name="Google Shape;5594;p83">
              <a:extLst>
                <a:ext uri="{FF2B5EF4-FFF2-40B4-BE49-F238E27FC236}">
                  <a16:creationId xmlns:a16="http://schemas.microsoft.com/office/drawing/2014/main" id="{17088554-446A-3CBE-8FAE-266CAFECAB41}"/>
                </a:ext>
              </a:extLst>
            </p:cNvPr>
            <p:cNvSpPr/>
            <p:nvPr/>
          </p:nvSpPr>
          <p:spPr>
            <a:xfrm>
              <a:off x="1937359" y="4118349"/>
              <a:ext cx="12431" cy="10426"/>
            </a:xfrm>
            <a:custGeom>
              <a:avLst/>
              <a:gdLst/>
              <a:ahLst/>
              <a:cxnLst/>
              <a:rect l="l" t="t" r="r" b="b"/>
              <a:pathLst>
                <a:path w="304" h="255" extrusionOk="0">
                  <a:moveTo>
                    <a:pt x="54" y="0"/>
                  </a:moveTo>
                  <a:cubicBezTo>
                    <a:pt x="43" y="0"/>
                    <a:pt x="33" y="6"/>
                    <a:pt x="22" y="17"/>
                  </a:cubicBezTo>
                  <a:cubicBezTo>
                    <a:pt x="0" y="17"/>
                    <a:pt x="0" y="38"/>
                    <a:pt x="22" y="60"/>
                  </a:cubicBezTo>
                  <a:cubicBezTo>
                    <a:pt x="87" y="103"/>
                    <a:pt x="152" y="168"/>
                    <a:pt x="217" y="233"/>
                  </a:cubicBezTo>
                  <a:cubicBezTo>
                    <a:pt x="217" y="255"/>
                    <a:pt x="239" y="255"/>
                    <a:pt x="260" y="255"/>
                  </a:cubicBezTo>
                  <a:lnTo>
                    <a:pt x="282" y="255"/>
                  </a:lnTo>
                  <a:cubicBezTo>
                    <a:pt x="304" y="255"/>
                    <a:pt x="304" y="233"/>
                    <a:pt x="304" y="212"/>
                  </a:cubicBezTo>
                  <a:cubicBezTo>
                    <a:pt x="239" y="125"/>
                    <a:pt x="152" y="60"/>
                    <a:pt x="87" y="17"/>
                  </a:cubicBezTo>
                  <a:cubicBezTo>
                    <a:pt x="76" y="6"/>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9" name="Google Shape;5595;p83">
              <a:extLst>
                <a:ext uri="{FF2B5EF4-FFF2-40B4-BE49-F238E27FC236}">
                  <a16:creationId xmlns:a16="http://schemas.microsoft.com/office/drawing/2014/main" id="{79A6325A-21A0-10DC-9686-B990C70BB86D}"/>
                </a:ext>
              </a:extLst>
            </p:cNvPr>
            <p:cNvSpPr/>
            <p:nvPr/>
          </p:nvSpPr>
          <p:spPr>
            <a:xfrm>
              <a:off x="1961279" y="4144723"/>
              <a:ext cx="12431" cy="10672"/>
            </a:xfrm>
            <a:custGeom>
              <a:avLst/>
              <a:gdLst/>
              <a:ahLst/>
              <a:cxnLst/>
              <a:rect l="l" t="t" r="r" b="b"/>
              <a:pathLst>
                <a:path w="304" h="261" extrusionOk="0">
                  <a:moveTo>
                    <a:pt x="65" y="0"/>
                  </a:moveTo>
                  <a:cubicBezTo>
                    <a:pt x="44" y="0"/>
                    <a:pt x="22" y="0"/>
                    <a:pt x="22" y="22"/>
                  </a:cubicBezTo>
                  <a:cubicBezTo>
                    <a:pt x="0" y="44"/>
                    <a:pt x="0" y="65"/>
                    <a:pt x="22" y="65"/>
                  </a:cubicBezTo>
                  <a:cubicBezTo>
                    <a:pt x="87" y="109"/>
                    <a:pt x="152" y="174"/>
                    <a:pt x="217" y="239"/>
                  </a:cubicBezTo>
                  <a:cubicBezTo>
                    <a:pt x="217" y="260"/>
                    <a:pt x="217" y="260"/>
                    <a:pt x="239" y="260"/>
                  </a:cubicBezTo>
                  <a:lnTo>
                    <a:pt x="261" y="260"/>
                  </a:lnTo>
                  <a:cubicBezTo>
                    <a:pt x="282" y="260"/>
                    <a:pt x="304" y="239"/>
                    <a:pt x="282" y="217"/>
                  </a:cubicBezTo>
                  <a:cubicBezTo>
                    <a:pt x="217" y="130"/>
                    <a:pt x="152" y="65"/>
                    <a:pt x="65"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0" name="Google Shape;5596;p83">
              <a:extLst>
                <a:ext uri="{FF2B5EF4-FFF2-40B4-BE49-F238E27FC236}">
                  <a16:creationId xmlns:a16="http://schemas.microsoft.com/office/drawing/2014/main" id="{564DA5A3-A4EA-2D32-49E6-8A855E0061B2}"/>
                </a:ext>
              </a:extLst>
            </p:cNvPr>
            <p:cNvSpPr/>
            <p:nvPr/>
          </p:nvSpPr>
          <p:spPr>
            <a:xfrm>
              <a:off x="1907183" y="4211207"/>
              <a:ext cx="8914" cy="13329"/>
            </a:xfrm>
            <a:custGeom>
              <a:avLst/>
              <a:gdLst/>
              <a:ahLst/>
              <a:cxnLst/>
              <a:rect l="l" t="t" r="r" b="b"/>
              <a:pathLst>
                <a:path w="218" h="326" extrusionOk="0">
                  <a:moveTo>
                    <a:pt x="23" y="0"/>
                  </a:moveTo>
                  <a:cubicBezTo>
                    <a:pt x="1" y="22"/>
                    <a:pt x="1" y="44"/>
                    <a:pt x="23" y="65"/>
                  </a:cubicBezTo>
                  <a:cubicBezTo>
                    <a:pt x="66" y="130"/>
                    <a:pt x="109" y="195"/>
                    <a:pt x="131" y="282"/>
                  </a:cubicBezTo>
                  <a:cubicBezTo>
                    <a:pt x="153" y="304"/>
                    <a:pt x="153" y="325"/>
                    <a:pt x="174" y="325"/>
                  </a:cubicBezTo>
                  <a:cubicBezTo>
                    <a:pt x="196" y="325"/>
                    <a:pt x="218" y="304"/>
                    <a:pt x="218" y="282"/>
                  </a:cubicBezTo>
                  <a:cubicBezTo>
                    <a:pt x="174" y="174"/>
                    <a:pt x="131" y="87"/>
                    <a:pt x="6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1" name="Google Shape;5597;p83">
              <a:extLst>
                <a:ext uri="{FF2B5EF4-FFF2-40B4-BE49-F238E27FC236}">
                  <a16:creationId xmlns:a16="http://schemas.microsoft.com/office/drawing/2014/main" id="{440FDB5F-B6F5-C421-CCF0-777C4138275B}"/>
                </a:ext>
              </a:extLst>
            </p:cNvPr>
            <p:cNvSpPr/>
            <p:nvPr/>
          </p:nvSpPr>
          <p:spPr>
            <a:xfrm>
              <a:off x="1916956" y="4226254"/>
              <a:ext cx="8914" cy="13370"/>
            </a:xfrm>
            <a:custGeom>
              <a:avLst/>
              <a:gdLst/>
              <a:ahLst/>
              <a:cxnLst/>
              <a:rect l="l" t="t" r="r" b="b"/>
              <a:pathLst>
                <a:path w="218" h="327" extrusionOk="0">
                  <a:moveTo>
                    <a:pt x="22" y="1"/>
                  </a:moveTo>
                  <a:cubicBezTo>
                    <a:pt x="0" y="23"/>
                    <a:pt x="0" y="44"/>
                    <a:pt x="22" y="66"/>
                  </a:cubicBezTo>
                  <a:cubicBezTo>
                    <a:pt x="65" y="131"/>
                    <a:pt x="109" y="218"/>
                    <a:pt x="130" y="283"/>
                  </a:cubicBezTo>
                  <a:cubicBezTo>
                    <a:pt x="130" y="304"/>
                    <a:pt x="152" y="326"/>
                    <a:pt x="174" y="326"/>
                  </a:cubicBezTo>
                  <a:cubicBezTo>
                    <a:pt x="196" y="326"/>
                    <a:pt x="217" y="304"/>
                    <a:pt x="217" y="283"/>
                  </a:cubicBezTo>
                  <a:cubicBezTo>
                    <a:pt x="174" y="174"/>
                    <a:pt x="130" y="88"/>
                    <a:pt x="65"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2" name="Google Shape;5598;p83">
              <a:extLst>
                <a:ext uri="{FF2B5EF4-FFF2-40B4-BE49-F238E27FC236}">
                  <a16:creationId xmlns:a16="http://schemas.microsoft.com/office/drawing/2014/main" id="{9B7A8328-9612-D2F8-1BCD-8452BDF8E840}"/>
                </a:ext>
              </a:extLst>
            </p:cNvPr>
            <p:cNvSpPr/>
            <p:nvPr/>
          </p:nvSpPr>
          <p:spPr>
            <a:xfrm>
              <a:off x="1894181" y="4210471"/>
              <a:ext cx="9527" cy="14065"/>
            </a:xfrm>
            <a:custGeom>
              <a:avLst/>
              <a:gdLst/>
              <a:ahLst/>
              <a:cxnLst/>
              <a:rect l="l" t="t" r="r" b="b"/>
              <a:pathLst>
                <a:path w="233" h="344" extrusionOk="0">
                  <a:moveTo>
                    <a:pt x="53" y="0"/>
                  </a:moveTo>
                  <a:cubicBezTo>
                    <a:pt x="28" y="0"/>
                    <a:pt x="0" y="31"/>
                    <a:pt x="15" y="62"/>
                  </a:cubicBezTo>
                  <a:cubicBezTo>
                    <a:pt x="80" y="127"/>
                    <a:pt x="124" y="213"/>
                    <a:pt x="145" y="300"/>
                  </a:cubicBezTo>
                  <a:cubicBezTo>
                    <a:pt x="145" y="322"/>
                    <a:pt x="167" y="322"/>
                    <a:pt x="189" y="322"/>
                  </a:cubicBezTo>
                  <a:lnTo>
                    <a:pt x="189" y="343"/>
                  </a:lnTo>
                  <a:cubicBezTo>
                    <a:pt x="211" y="322"/>
                    <a:pt x="232" y="322"/>
                    <a:pt x="232" y="300"/>
                  </a:cubicBezTo>
                  <a:cubicBezTo>
                    <a:pt x="189" y="192"/>
                    <a:pt x="145" y="105"/>
                    <a:pt x="80" y="18"/>
                  </a:cubicBezTo>
                  <a:cubicBezTo>
                    <a:pt x="74" y="6"/>
                    <a:pt x="64" y="0"/>
                    <a:pt x="5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3" name="Google Shape;5599;p83">
              <a:extLst>
                <a:ext uri="{FF2B5EF4-FFF2-40B4-BE49-F238E27FC236}">
                  <a16:creationId xmlns:a16="http://schemas.microsoft.com/office/drawing/2014/main" id="{371ACBC9-4E33-47C1-BCA1-046DE0536999}"/>
                </a:ext>
              </a:extLst>
            </p:cNvPr>
            <p:cNvSpPr/>
            <p:nvPr/>
          </p:nvSpPr>
          <p:spPr>
            <a:xfrm>
              <a:off x="1892381" y="4194525"/>
              <a:ext cx="9527" cy="14065"/>
            </a:xfrm>
            <a:custGeom>
              <a:avLst/>
              <a:gdLst/>
              <a:ahLst/>
              <a:cxnLst/>
              <a:rect l="l" t="t" r="r" b="b"/>
              <a:pathLst>
                <a:path w="233" h="344" extrusionOk="0">
                  <a:moveTo>
                    <a:pt x="54" y="0"/>
                  </a:moveTo>
                  <a:cubicBezTo>
                    <a:pt x="29" y="0"/>
                    <a:pt x="1" y="31"/>
                    <a:pt x="16" y="61"/>
                  </a:cubicBezTo>
                  <a:cubicBezTo>
                    <a:pt x="81" y="126"/>
                    <a:pt x="124" y="213"/>
                    <a:pt x="146" y="300"/>
                  </a:cubicBezTo>
                  <a:cubicBezTo>
                    <a:pt x="146" y="300"/>
                    <a:pt x="168" y="322"/>
                    <a:pt x="189" y="322"/>
                  </a:cubicBezTo>
                  <a:lnTo>
                    <a:pt x="189" y="343"/>
                  </a:lnTo>
                  <a:cubicBezTo>
                    <a:pt x="211" y="322"/>
                    <a:pt x="233" y="300"/>
                    <a:pt x="233" y="300"/>
                  </a:cubicBezTo>
                  <a:cubicBezTo>
                    <a:pt x="189" y="191"/>
                    <a:pt x="146" y="105"/>
                    <a:pt x="81" y="18"/>
                  </a:cubicBezTo>
                  <a:cubicBezTo>
                    <a:pt x="75" y="5"/>
                    <a:pt x="65" y="0"/>
                    <a:pt x="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4" name="Google Shape;5600;p83">
              <a:extLst>
                <a:ext uri="{FF2B5EF4-FFF2-40B4-BE49-F238E27FC236}">
                  <a16:creationId xmlns:a16="http://schemas.microsoft.com/office/drawing/2014/main" id="{09DF8AFB-721A-D686-A114-CA9810533939}"/>
                </a:ext>
              </a:extLst>
            </p:cNvPr>
            <p:cNvSpPr/>
            <p:nvPr/>
          </p:nvSpPr>
          <p:spPr>
            <a:xfrm>
              <a:off x="1904975" y="4227440"/>
              <a:ext cx="10263" cy="13043"/>
            </a:xfrm>
            <a:custGeom>
              <a:avLst/>
              <a:gdLst/>
              <a:ahLst/>
              <a:cxnLst/>
              <a:rect l="l" t="t" r="r" b="b"/>
              <a:pathLst>
                <a:path w="251" h="319" extrusionOk="0">
                  <a:moveTo>
                    <a:pt x="74" y="1"/>
                  </a:moveTo>
                  <a:cubicBezTo>
                    <a:pt x="42" y="1"/>
                    <a:pt x="0" y="42"/>
                    <a:pt x="33" y="59"/>
                  </a:cubicBezTo>
                  <a:cubicBezTo>
                    <a:pt x="98" y="124"/>
                    <a:pt x="142" y="210"/>
                    <a:pt x="163" y="297"/>
                  </a:cubicBezTo>
                  <a:cubicBezTo>
                    <a:pt x="163" y="297"/>
                    <a:pt x="185" y="319"/>
                    <a:pt x="207" y="319"/>
                  </a:cubicBezTo>
                  <a:cubicBezTo>
                    <a:pt x="228" y="319"/>
                    <a:pt x="250" y="297"/>
                    <a:pt x="250" y="275"/>
                  </a:cubicBezTo>
                  <a:cubicBezTo>
                    <a:pt x="207" y="189"/>
                    <a:pt x="163" y="102"/>
                    <a:pt x="98" y="15"/>
                  </a:cubicBezTo>
                  <a:cubicBezTo>
                    <a:pt x="93" y="5"/>
                    <a:pt x="84" y="1"/>
                    <a:pt x="7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5" name="Google Shape;5601;p83">
              <a:extLst>
                <a:ext uri="{FF2B5EF4-FFF2-40B4-BE49-F238E27FC236}">
                  <a16:creationId xmlns:a16="http://schemas.microsoft.com/office/drawing/2014/main" id="{C0C0A4F1-F295-C36E-DF05-A0478113B8CC}"/>
                </a:ext>
              </a:extLst>
            </p:cNvPr>
            <p:cNvSpPr/>
            <p:nvPr/>
          </p:nvSpPr>
          <p:spPr>
            <a:xfrm>
              <a:off x="1501197" y="4232102"/>
              <a:ext cx="8914" cy="12839"/>
            </a:xfrm>
            <a:custGeom>
              <a:avLst/>
              <a:gdLst/>
              <a:ahLst/>
              <a:cxnLst/>
              <a:rect l="l" t="t" r="r" b="b"/>
              <a:pathLst>
                <a:path w="218" h="314" extrusionOk="0">
                  <a:moveTo>
                    <a:pt x="177" y="1"/>
                  </a:moveTo>
                  <a:cubicBezTo>
                    <a:pt x="163" y="1"/>
                    <a:pt x="152" y="16"/>
                    <a:pt x="152" y="31"/>
                  </a:cubicBezTo>
                  <a:cubicBezTo>
                    <a:pt x="109" y="96"/>
                    <a:pt x="65" y="183"/>
                    <a:pt x="0" y="248"/>
                  </a:cubicBezTo>
                  <a:cubicBezTo>
                    <a:pt x="0" y="248"/>
                    <a:pt x="0" y="291"/>
                    <a:pt x="0" y="291"/>
                  </a:cubicBezTo>
                  <a:cubicBezTo>
                    <a:pt x="22" y="313"/>
                    <a:pt x="22" y="313"/>
                    <a:pt x="44" y="313"/>
                  </a:cubicBezTo>
                  <a:cubicBezTo>
                    <a:pt x="130" y="226"/>
                    <a:pt x="174" y="140"/>
                    <a:pt x="217" y="53"/>
                  </a:cubicBezTo>
                  <a:cubicBezTo>
                    <a:pt x="217" y="31"/>
                    <a:pt x="217" y="10"/>
                    <a:pt x="195" y="10"/>
                  </a:cubicBezTo>
                  <a:cubicBezTo>
                    <a:pt x="189" y="3"/>
                    <a:pt x="183" y="1"/>
                    <a:pt x="177"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6" name="Google Shape;5602;p83">
              <a:extLst>
                <a:ext uri="{FF2B5EF4-FFF2-40B4-BE49-F238E27FC236}">
                  <a16:creationId xmlns:a16="http://schemas.microsoft.com/office/drawing/2014/main" id="{53EE734F-D58B-8FDA-693F-A7F7B595E430}"/>
                </a:ext>
              </a:extLst>
            </p:cNvPr>
            <p:cNvSpPr/>
            <p:nvPr/>
          </p:nvSpPr>
          <p:spPr>
            <a:xfrm>
              <a:off x="1492324" y="4247557"/>
              <a:ext cx="9773" cy="13329"/>
            </a:xfrm>
            <a:custGeom>
              <a:avLst/>
              <a:gdLst/>
              <a:ahLst/>
              <a:cxnLst/>
              <a:rect l="l" t="t" r="r" b="b"/>
              <a:pathLst>
                <a:path w="239" h="326" extrusionOk="0">
                  <a:moveTo>
                    <a:pt x="217" y="0"/>
                  </a:moveTo>
                  <a:cubicBezTo>
                    <a:pt x="196" y="0"/>
                    <a:pt x="174" y="0"/>
                    <a:pt x="152" y="22"/>
                  </a:cubicBezTo>
                  <a:cubicBezTo>
                    <a:pt x="130" y="109"/>
                    <a:pt x="87" y="174"/>
                    <a:pt x="22" y="239"/>
                  </a:cubicBezTo>
                  <a:cubicBezTo>
                    <a:pt x="0" y="260"/>
                    <a:pt x="0" y="282"/>
                    <a:pt x="22" y="304"/>
                  </a:cubicBezTo>
                  <a:cubicBezTo>
                    <a:pt x="22" y="304"/>
                    <a:pt x="44" y="325"/>
                    <a:pt x="44" y="325"/>
                  </a:cubicBezTo>
                  <a:cubicBezTo>
                    <a:pt x="65" y="325"/>
                    <a:pt x="65" y="304"/>
                    <a:pt x="65" y="304"/>
                  </a:cubicBezTo>
                  <a:cubicBezTo>
                    <a:pt x="130" y="239"/>
                    <a:pt x="196" y="152"/>
                    <a:pt x="217" y="65"/>
                  </a:cubicBezTo>
                  <a:cubicBezTo>
                    <a:pt x="239" y="44"/>
                    <a:pt x="217" y="22"/>
                    <a:pt x="217"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7" name="Google Shape;5603;p83">
              <a:extLst>
                <a:ext uri="{FF2B5EF4-FFF2-40B4-BE49-F238E27FC236}">
                  <a16:creationId xmlns:a16="http://schemas.microsoft.com/office/drawing/2014/main" id="{E89F2A3D-FA80-B550-A8C1-71523DF6D761}"/>
                </a:ext>
              </a:extLst>
            </p:cNvPr>
            <p:cNvSpPr/>
            <p:nvPr/>
          </p:nvSpPr>
          <p:spPr>
            <a:xfrm>
              <a:off x="1494982" y="4220939"/>
              <a:ext cx="9773" cy="12471"/>
            </a:xfrm>
            <a:custGeom>
              <a:avLst/>
              <a:gdLst/>
              <a:ahLst/>
              <a:cxnLst/>
              <a:rect l="l" t="t" r="r" b="b"/>
              <a:pathLst>
                <a:path w="239" h="305" extrusionOk="0">
                  <a:moveTo>
                    <a:pt x="196" y="1"/>
                  </a:moveTo>
                  <a:cubicBezTo>
                    <a:pt x="174" y="1"/>
                    <a:pt x="152" y="1"/>
                    <a:pt x="152" y="22"/>
                  </a:cubicBezTo>
                  <a:cubicBezTo>
                    <a:pt x="131" y="87"/>
                    <a:pt x="65" y="174"/>
                    <a:pt x="22" y="239"/>
                  </a:cubicBezTo>
                  <a:cubicBezTo>
                    <a:pt x="0" y="261"/>
                    <a:pt x="0" y="283"/>
                    <a:pt x="22" y="283"/>
                  </a:cubicBezTo>
                  <a:cubicBezTo>
                    <a:pt x="22" y="304"/>
                    <a:pt x="44" y="304"/>
                    <a:pt x="44" y="304"/>
                  </a:cubicBezTo>
                  <a:lnTo>
                    <a:pt x="65" y="304"/>
                  </a:lnTo>
                  <a:cubicBezTo>
                    <a:pt x="131" y="218"/>
                    <a:pt x="196" y="153"/>
                    <a:pt x="217" y="44"/>
                  </a:cubicBezTo>
                  <a:cubicBezTo>
                    <a:pt x="239" y="22"/>
                    <a:pt x="217" y="1"/>
                    <a:pt x="196"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8" name="Google Shape;5604;p83">
              <a:extLst>
                <a:ext uri="{FF2B5EF4-FFF2-40B4-BE49-F238E27FC236}">
                  <a16:creationId xmlns:a16="http://schemas.microsoft.com/office/drawing/2014/main" id="{0D3D9D13-F3E4-6D5F-AA0B-A678F36176BE}"/>
                </a:ext>
              </a:extLst>
            </p:cNvPr>
            <p:cNvSpPr/>
            <p:nvPr/>
          </p:nvSpPr>
          <p:spPr>
            <a:xfrm>
              <a:off x="1508271" y="4211207"/>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0"/>
                    <a:pt x="1" y="282"/>
                    <a:pt x="22" y="304"/>
                  </a:cubicBezTo>
                  <a:cubicBezTo>
                    <a:pt x="22" y="304"/>
                    <a:pt x="22" y="325"/>
                    <a:pt x="44" y="325"/>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9" name="Google Shape;5605;p83">
              <a:extLst>
                <a:ext uri="{FF2B5EF4-FFF2-40B4-BE49-F238E27FC236}">
                  <a16:creationId xmlns:a16="http://schemas.microsoft.com/office/drawing/2014/main" id="{D1F83170-DD1D-906A-70FC-9EC5F963E45C}"/>
                </a:ext>
              </a:extLst>
            </p:cNvPr>
            <p:cNvSpPr/>
            <p:nvPr/>
          </p:nvSpPr>
          <p:spPr>
            <a:xfrm>
              <a:off x="1486109" y="4238685"/>
              <a:ext cx="9814" cy="13329"/>
            </a:xfrm>
            <a:custGeom>
              <a:avLst/>
              <a:gdLst/>
              <a:ahLst/>
              <a:cxnLst/>
              <a:rect l="l" t="t" r="r" b="b"/>
              <a:pathLst>
                <a:path w="240" h="326" extrusionOk="0">
                  <a:moveTo>
                    <a:pt x="196" y="0"/>
                  </a:moveTo>
                  <a:cubicBezTo>
                    <a:pt x="174" y="0"/>
                    <a:pt x="152" y="0"/>
                    <a:pt x="152" y="22"/>
                  </a:cubicBezTo>
                  <a:cubicBezTo>
                    <a:pt x="109" y="109"/>
                    <a:pt x="66" y="174"/>
                    <a:pt x="22" y="239"/>
                  </a:cubicBezTo>
                  <a:cubicBezTo>
                    <a:pt x="1" y="261"/>
                    <a:pt x="1" y="282"/>
                    <a:pt x="22" y="304"/>
                  </a:cubicBezTo>
                  <a:cubicBezTo>
                    <a:pt x="22" y="304"/>
                    <a:pt x="22" y="326"/>
                    <a:pt x="44" y="326"/>
                  </a:cubicBezTo>
                  <a:lnTo>
                    <a:pt x="66" y="304"/>
                  </a:lnTo>
                  <a:cubicBezTo>
                    <a:pt x="131" y="239"/>
                    <a:pt x="174" y="152"/>
                    <a:pt x="217" y="65"/>
                  </a:cubicBezTo>
                  <a:cubicBezTo>
                    <a:pt x="239" y="44"/>
                    <a:pt x="217" y="22"/>
                    <a:pt x="196"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0" name="Google Shape;5606;p83">
              <a:extLst>
                <a:ext uri="{FF2B5EF4-FFF2-40B4-BE49-F238E27FC236}">
                  <a16:creationId xmlns:a16="http://schemas.microsoft.com/office/drawing/2014/main" id="{7E88162D-EABD-EB9A-003F-BABBC49CC4E0}"/>
                </a:ext>
              </a:extLst>
            </p:cNvPr>
            <p:cNvSpPr/>
            <p:nvPr/>
          </p:nvSpPr>
          <p:spPr>
            <a:xfrm>
              <a:off x="1401019" y="4183485"/>
              <a:ext cx="13003" cy="10017"/>
            </a:xfrm>
            <a:custGeom>
              <a:avLst/>
              <a:gdLst/>
              <a:ahLst/>
              <a:cxnLst/>
              <a:rect l="l" t="t" r="r" b="b"/>
              <a:pathLst>
                <a:path w="318" h="245" extrusionOk="0">
                  <a:moveTo>
                    <a:pt x="254" y="0"/>
                  </a:moveTo>
                  <a:cubicBezTo>
                    <a:pt x="248" y="0"/>
                    <a:pt x="243" y="2"/>
                    <a:pt x="239" y="6"/>
                  </a:cubicBezTo>
                  <a:cubicBezTo>
                    <a:pt x="174" y="71"/>
                    <a:pt x="109" y="136"/>
                    <a:pt x="22" y="158"/>
                  </a:cubicBezTo>
                  <a:cubicBezTo>
                    <a:pt x="0" y="180"/>
                    <a:pt x="0" y="201"/>
                    <a:pt x="0" y="223"/>
                  </a:cubicBezTo>
                  <a:cubicBezTo>
                    <a:pt x="0" y="223"/>
                    <a:pt x="22" y="245"/>
                    <a:pt x="44" y="245"/>
                  </a:cubicBezTo>
                  <a:cubicBezTo>
                    <a:pt x="130" y="201"/>
                    <a:pt x="217" y="136"/>
                    <a:pt x="282" y="71"/>
                  </a:cubicBezTo>
                  <a:cubicBezTo>
                    <a:pt x="318" y="36"/>
                    <a:pt x="281" y="0"/>
                    <a:pt x="254"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1" name="Google Shape;5607;p83">
              <a:extLst>
                <a:ext uri="{FF2B5EF4-FFF2-40B4-BE49-F238E27FC236}">
                  <a16:creationId xmlns:a16="http://schemas.microsoft.com/office/drawing/2014/main" id="{FA1F52CD-B46C-7903-DFDB-25E068D102AB}"/>
                </a:ext>
              </a:extLst>
            </p:cNvPr>
            <p:cNvSpPr/>
            <p:nvPr/>
          </p:nvSpPr>
          <p:spPr>
            <a:xfrm>
              <a:off x="1386872" y="4195016"/>
              <a:ext cx="14025" cy="10017"/>
            </a:xfrm>
            <a:custGeom>
              <a:avLst/>
              <a:gdLst/>
              <a:ahLst/>
              <a:cxnLst/>
              <a:rect l="l" t="t" r="r" b="b"/>
              <a:pathLst>
                <a:path w="343" h="245" extrusionOk="0">
                  <a:moveTo>
                    <a:pt x="283" y="0"/>
                  </a:moveTo>
                  <a:cubicBezTo>
                    <a:pt x="275" y="0"/>
                    <a:pt x="268" y="2"/>
                    <a:pt x="260" y="6"/>
                  </a:cubicBezTo>
                  <a:cubicBezTo>
                    <a:pt x="195" y="71"/>
                    <a:pt x="129" y="136"/>
                    <a:pt x="64" y="179"/>
                  </a:cubicBezTo>
                  <a:cubicBezTo>
                    <a:pt x="57" y="177"/>
                    <a:pt x="51" y="176"/>
                    <a:pt x="45" y="176"/>
                  </a:cubicBezTo>
                  <a:cubicBezTo>
                    <a:pt x="0" y="176"/>
                    <a:pt x="7" y="245"/>
                    <a:pt x="64" y="245"/>
                  </a:cubicBezTo>
                  <a:lnTo>
                    <a:pt x="86" y="245"/>
                  </a:lnTo>
                  <a:cubicBezTo>
                    <a:pt x="173" y="201"/>
                    <a:pt x="260" y="136"/>
                    <a:pt x="325" y="71"/>
                  </a:cubicBezTo>
                  <a:cubicBezTo>
                    <a:pt x="342" y="36"/>
                    <a:pt x="317" y="0"/>
                    <a:pt x="283"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2" name="Google Shape;5608;p83">
              <a:extLst>
                <a:ext uri="{FF2B5EF4-FFF2-40B4-BE49-F238E27FC236}">
                  <a16:creationId xmlns:a16="http://schemas.microsoft.com/office/drawing/2014/main" id="{31668D7D-554A-494F-416A-2DAABC28C58E}"/>
                </a:ext>
              </a:extLst>
            </p:cNvPr>
            <p:cNvSpPr/>
            <p:nvPr/>
          </p:nvSpPr>
          <p:spPr>
            <a:xfrm>
              <a:off x="1399220" y="4170728"/>
              <a:ext cx="13821" cy="10385"/>
            </a:xfrm>
            <a:custGeom>
              <a:avLst/>
              <a:gdLst/>
              <a:ahLst/>
              <a:cxnLst/>
              <a:rect l="l" t="t" r="r" b="b"/>
              <a:pathLst>
                <a:path w="338" h="254" extrusionOk="0">
                  <a:moveTo>
                    <a:pt x="272" y="0"/>
                  </a:moveTo>
                  <a:cubicBezTo>
                    <a:pt x="261" y="0"/>
                    <a:pt x="250" y="5"/>
                    <a:pt x="239" y="15"/>
                  </a:cubicBezTo>
                  <a:cubicBezTo>
                    <a:pt x="196" y="80"/>
                    <a:pt x="109" y="123"/>
                    <a:pt x="44" y="166"/>
                  </a:cubicBezTo>
                  <a:cubicBezTo>
                    <a:pt x="23" y="166"/>
                    <a:pt x="1" y="188"/>
                    <a:pt x="23" y="210"/>
                  </a:cubicBezTo>
                  <a:cubicBezTo>
                    <a:pt x="23" y="231"/>
                    <a:pt x="23" y="253"/>
                    <a:pt x="44" y="253"/>
                  </a:cubicBezTo>
                  <a:lnTo>
                    <a:pt x="66" y="253"/>
                  </a:lnTo>
                  <a:cubicBezTo>
                    <a:pt x="153" y="210"/>
                    <a:pt x="239" y="145"/>
                    <a:pt x="304" y="80"/>
                  </a:cubicBezTo>
                  <a:cubicBezTo>
                    <a:pt x="338" y="46"/>
                    <a:pt x="307" y="0"/>
                    <a:pt x="272" y="0"/>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3" name="Google Shape;5609;p83">
              <a:extLst>
                <a:ext uri="{FF2B5EF4-FFF2-40B4-BE49-F238E27FC236}">
                  <a16:creationId xmlns:a16="http://schemas.microsoft.com/office/drawing/2014/main" id="{819763DB-FDFE-2757-91E7-5A437C0442A0}"/>
                </a:ext>
              </a:extLst>
            </p:cNvPr>
            <p:cNvSpPr/>
            <p:nvPr/>
          </p:nvSpPr>
          <p:spPr>
            <a:xfrm>
              <a:off x="1416966" y="4170401"/>
              <a:ext cx="12471" cy="9813"/>
            </a:xfrm>
            <a:custGeom>
              <a:avLst/>
              <a:gdLst/>
              <a:ahLst/>
              <a:cxnLst/>
              <a:rect l="l" t="t" r="r" b="b"/>
              <a:pathLst>
                <a:path w="305" h="240" extrusionOk="0">
                  <a:moveTo>
                    <a:pt x="239" y="1"/>
                  </a:moveTo>
                  <a:cubicBezTo>
                    <a:pt x="174" y="66"/>
                    <a:pt x="109" y="131"/>
                    <a:pt x="22" y="153"/>
                  </a:cubicBezTo>
                  <a:cubicBezTo>
                    <a:pt x="1" y="174"/>
                    <a:pt x="1" y="196"/>
                    <a:pt x="1" y="218"/>
                  </a:cubicBezTo>
                  <a:cubicBezTo>
                    <a:pt x="1" y="218"/>
                    <a:pt x="22" y="239"/>
                    <a:pt x="44" y="239"/>
                  </a:cubicBezTo>
                  <a:cubicBezTo>
                    <a:pt x="131" y="196"/>
                    <a:pt x="217" y="131"/>
                    <a:pt x="282" y="66"/>
                  </a:cubicBezTo>
                  <a:cubicBezTo>
                    <a:pt x="304" y="44"/>
                    <a:pt x="304" y="23"/>
                    <a:pt x="282"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4" name="Google Shape;5610;p83">
              <a:extLst>
                <a:ext uri="{FF2B5EF4-FFF2-40B4-BE49-F238E27FC236}">
                  <a16:creationId xmlns:a16="http://schemas.microsoft.com/office/drawing/2014/main" id="{621E3E96-9FE5-7D6B-B69F-D29BC8717476}"/>
                </a:ext>
              </a:extLst>
            </p:cNvPr>
            <p:cNvSpPr/>
            <p:nvPr/>
          </p:nvSpPr>
          <p:spPr>
            <a:xfrm>
              <a:off x="1384173" y="4184589"/>
              <a:ext cx="13330" cy="9813"/>
            </a:xfrm>
            <a:custGeom>
              <a:avLst/>
              <a:gdLst/>
              <a:ahLst/>
              <a:cxnLst/>
              <a:rect l="l" t="t" r="r" b="b"/>
              <a:pathLst>
                <a:path w="326" h="240" extrusionOk="0">
                  <a:moveTo>
                    <a:pt x="261" y="1"/>
                  </a:moveTo>
                  <a:cubicBezTo>
                    <a:pt x="195" y="66"/>
                    <a:pt x="130" y="131"/>
                    <a:pt x="44" y="174"/>
                  </a:cubicBezTo>
                  <a:cubicBezTo>
                    <a:pt x="22" y="174"/>
                    <a:pt x="0" y="196"/>
                    <a:pt x="22" y="218"/>
                  </a:cubicBezTo>
                  <a:cubicBezTo>
                    <a:pt x="22" y="239"/>
                    <a:pt x="44" y="239"/>
                    <a:pt x="44" y="239"/>
                  </a:cubicBezTo>
                  <a:lnTo>
                    <a:pt x="65" y="239"/>
                  </a:lnTo>
                  <a:cubicBezTo>
                    <a:pt x="152" y="196"/>
                    <a:pt x="239" y="131"/>
                    <a:pt x="304" y="66"/>
                  </a:cubicBezTo>
                  <a:cubicBezTo>
                    <a:pt x="326" y="44"/>
                    <a:pt x="326" y="23"/>
                    <a:pt x="304" y="1"/>
                  </a:cubicBezTo>
                  <a:close/>
                </a:path>
              </a:pathLst>
            </a:custGeom>
            <a:solidFill>
              <a:srgbClr val="261C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5" name="Google Shape;5611;p83">
              <a:extLst>
                <a:ext uri="{FF2B5EF4-FFF2-40B4-BE49-F238E27FC236}">
                  <a16:creationId xmlns:a16="http://schemas.microsoft.com/office/drawing/2014/main" id="{5B0B895A-7981-C949-5386-39D2897EF572}"/>
                </a:ext>
              </a:extLst>
            </p:cNvPr>
            <p:cNvSpPr/>
            <p:nvPr/>
          </p:nvSpPr>
          <p:spPr>
            <a:xfrm>
              <a:off x="1509170" y="4009954"/>
              <a:ext cx="103738" cy="40233"/>
            </a:xfrm>
            <a:custGeom>
              <a:avLst/>
              <a:gdLst/>
              <a:ahLst/>
              <a:cxnLst/>
              <a:rect l="l" t="t" r="r" b="b"/>
              <a:pathLst>
                <a:path w="2537" h="984" extrusionOk="0">
                  <a:moveTo>
                    <a:pt x="2277" y="1"/>
                  </a:moveTo>
                  <a:lnTo>
                    <a:pt x="1443" y="128"/>
                  </a:lnTo>
                  <a:lnTo>
                    <a:pt x="1443" y="128"/>
                  </a:lnTo>
                  <a:cubicBezTo>
                    <a:pt x="1428" y="90"/>
                    <a:pt x="1397" y="67"/>
                    <a:pt x="1346" y="67"/>
                  </a:cubicBezTo>
                  <a:cubicBezTo>
                    <a:pt x="1307" y="67"/>
                    <a:pt x="1256" y="80"/>
                    <a:pt x="1193" y="109"/>
                  </a:cubicBezTo>
                  <a:cubicBezTo>
                    <a:pt x="1139" y="131"/>
                    <a:pt x="1097" y="157"/>
                    <a:pt x="1067" y="185"/>
                  </a:cubicBezTo>
                  <a:lnTo>
                    <a:pt x="1067" y="185"/>
                  </a:lnTo>
                  <a:lnTo>
                    <a:pt x="0" y="348"/>
                  </a:lnTo>
                  <a:cubicBezTo>
                    <a:pt x="0" y="348"/>
                    <a:pt x="212" y="984"/>
                    <a:pt x="691" y="984"/>
                  </a:cubicBezTo>
                  <a:cubicBezTo>
                    <a:pt x="720" y="984"/>
                    <a:pt x="750" y="981"/>
                    <a:pt x="781" y="976"/>
                  </a:cubicBezTo>
                  <a:cubicBezTo>
                    <a:pt x="942" y="943"/>
                    <a:pt x="1097" y="822"/>
                    <a:pt x="1218" y="678"/>
                  </a:cubicBezTo>
                  <a:lnTo>
                    <a:pt x="1218" y="678"/>
                  </a:lnTo>
                  <a:cubicBezTo>
                    <a:pt x="1372" y="795"/>
                    <a:pt x="1586" y="881"/>
                    <a:pt x="1788" y="881"/>
                  </a:cubicBezTo>
                  <a:cubicBezTo>
                    <a:pt x="1860" y="881"/>
                    <a:pt x="1929" y="870"/>
                    <a:pt x="1995" y="846"/>
                  </a:cubicBezTo>
                  <a:cubicBezTo>
                    <a:pt x="2537" y="651"/>
                    <a:pt x="2277" y="1"/>
                    <a:pt x="2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6" name="Google Shape;5612;p83">
              <a:extLst>
                <a:ext uri="{FF2B5EF4-FFF2-40B4-BE49-F238E27FC236}">
                  <a16:creationId xmlns:a16="http://schemas.microsoft.com/office/drawing/2014/main" id="{961955F2-732F-AB0F-91B0-5067B3BA0318}"/>
                </a:ext>
              </a:extLst>
            </p:cNvPr>
            <p:cNvSpPr/>
            <p:nvPr/>
          </p:nvSpPr>
          <p:spPr>
            <a:xfrm>
              <a:off x="1507371" y="4008195"/>
              <a:ext cx="100221" cy="43463"/>
            </a:xfrm>
            <a:custGeom>
              <a:avLst/>
              <a:gdLst/>
              <a:ahLst/>
              <a:cxnLst/>
              <a:rect l="l" t="t" r="r" b="b"/>
              <a:pathLst>
                <a:path w="2451" h="1063" extrusionOk="0">
                  <a:moveTo>
                    <a:pt x="1454" y="152"/>
                  </a:moveTo>
                  <a:cubicBezTo>
                    <a:pt x="1454" y="174"/>
                    <a:pt x="1475" y="239"/>
                    <a:pt x="1454" y="326"/>
                  </a:cubicBezTo>
                  <a:cubicBezTo>
                    <a:pt x="1410" y="434"/>
                    <a:pt x="1345" y="542"/>
                    <a:pt x="1258" y="651"/>
                  </a:cubicBezTo>
                  <a:cubicBezTo>
                    <a:pt x="1193" y="607"/>
                    <a:pt x="1128" y="521"/>
                    <a:pt x="1107" y="456"/>
                  </a:cubicBezTo>
                  <a:cubicBezTo>
                    <a:pt x="1063" y="326"/>
                    <a:pt x="1107" y="239"/>
                    <a:pt x="1258" y="174"/>
                  </a:cubicBezTo>
                  <a:cubicBezTo>
                    <a:pt x="1280" y="152"/>
                    <a:pt x="1345" y="152"/>
                    <a:pt x="1389" y="152"/>
                  </a:cubicBezTo>
                  <a:close/>
                  <a:moveTo>
                    <a:pt x="2321" y="0"/>
                  </a:moveTo>
                  <a:cubicBezTo>
                    <a:pt x="2299" y="22"/>
                    <a:pt x="2277" y="44"/>
                    <a:pt x="2299" y="65"/>
                  </a:cubicBezTo>
                  <a:cubicBezTo>
                    <a:pt x="2364" y="239"/>
                    <a:pt x="2364" y="434"/>
                    <a:pt x="2299" y="607"/>
                  </a:cubicBezTo>
                  <a:cubicBezTo>
                    <a:pt x="2256" y="716"/>
                    <a:pt x="2147" y="803"/>
                    <a:pt x="2039" y="846"/>
                  </a:cubicBezTo>
                  <a:cubicBezTo>
                    <a:pt x="1967" y="865"/>
                    <a:pt x="1892" y="875"/>
                    <a:pt x="1816" y="875"/>
                  </a:cubicBezTo>
                  <a:cubicBezTo>
                    <a:pt x="1639" y="875"/>
                    <a:pt x="1460" y="822"/>
                    <a:pt x="1323" y="716"/>
                  </a:cubicBezTo>
                  <a:cubicBezTo>
                    <a:pt x="1410" y="607"/>
                    <a:pt x="1475" y="477"/>
                    <a:pt x="1519" y="347"/>
                  </a:cubicBezTo>
                  <a:cubicBezTo>
                    <a:pt x="1562" y="282"/>
                    <a:pt x="1540" y="174"/>
                    <a:pt x="1497" y="109"/>
                  </a:cubicBezTo>
                  <a:cubicBezTo>
                    <a:pt x="1464" y="76"/>
                    <a:pt x="1426" y="60"/>
                    <a:pt x="1380" y="60"/>
                  </a:cubicBezTo>
                  <a:cubicBezTo>
                    <a:pt x="1334" y="60"/>
                    <a:pt x="1280" y="76"/>
                    <a:pt x="1215" y="109"/>
                  </a:cubicBezTo>
                  <a:cubicBezTo>
                    <a:pt x="1020" y="196"/>
                    <a:pt x="955" y="326"/>
                    <a:pt x="1020" y="477"/>
                  </a:cubicBezTo>
                  <a:cubicBezTo>
                    <a:pt x="1063" y="564"/>
                    <a:pt x="1128" y="651"/>
                    <a:pt x="1215" y="716"/>
                  </a:cubicBezTo>
                  <a:cubicBezTo>
                    <a:pt x="1107" y="846"/>
                    <a:pt x="977" y="933"/>
                    <a:pt x="803" y="954"/>
                  </a:cubicBezTo>
                  <a:cubicBezTo>
                    <a:pt x="773" y="960"/>
                    <a:pt x="744" y="962"/>
                    <a:pt x="716" y="962"/>
                  </a:cubicBezTo>
                  <a:cubicBezTo>
                    <a:pt x="279" y="962"/>
                    <a:pt x="88" y="369"/>
                    <a:pt x="88" y="369"/>
                  </a:cubicBezTo>
                  <a:cubicBezTo>
                    <a:pt x="88" y="347"/>
                    <a:pt x="66" y="347"/>
                    <a:pt x="44" y="347"/>
                  </a:cubicBezTo>
                  <a:cubicBezTo>
                    <a:pt x="23" y="347"/>
                    <a:pt x="1" y="369"/>
                    <a:pt x="1" y="391"/>
                  </a:cubicBezTo>
                  <a:cubicBezTo>
                    <a:pt x="1" y="412"/>
                    <a:pt x="218" y="1063"/>
                    <a:pt x="716" y="1063"/>
                  </a:cubicBezTo>
                  <a:lnTo>
                    <a:pt x="825" y="1041"/>
                  </a:lnTo>
                  <a:cubicBezTo>
                    <a:pt x="998" y="998"/>
                    <a:pt x="1150" y="889"/>
                    <a:pt x="1280" y="759"/>
                  </a:cubicBezTo>
                  <a:cubicBezTo>
                    <a:pt x="1434" y="882"/>
                    <a:pt x="1631" y="940"/>
                    <a:pt x="1825" y="940"/>
                  </a:cubicBezTo>
                  <a:cubicBezTo>
                    <a:pt x="1905" y="940"/>
                    <a:pt x="1985" y="930"/>
                    <a:pt x="2061" y="911"/>
                  </a:cubicBezTo>
                  <a:cubicBezTo>
                    <a:pt x="2191" y="868"/>
                    <a:pt x="2321" y="781"/>
                    <a:pt x="2386" y="651"/>
                  </a:cubicBezTo>
                  <a:cubicBezTo>
                    <a:pt x="2451" y="434"/>
                    <a:pt x="2451" y="217"/>
                    <a:pt x="2364" y="22"/>
                  </a:cubicBezTo>
                  <a:cubicBezTo>
                    <a:pt x="2364" y="0"/>
                    <a:pt x="2342" y="0"/>
                    <a:pt x="23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7" name="Google Shape;5613;p83">
              <a:extLst>
                <a:ext uri="{FF2B5EF4-FFF2-40B4-BE49-F238E27FC236}">
                  <a16:creationId xmlns:a16="http://schemas.microsoft.com/office/drawing/2014/main" id="{96C00BC6-F25F-6604-3996-198C642CE0AC}"/>
                </a:ext>
              </a:extLst>
            </p:cNvPr>
            <p:cNvSpPr/>
            <p:nvPr/>
          </p:nvSpPr>
          <p:spPr>
            <a:xfrm>
              <a:off x="1750292" y="4083553"/>
              <a:ext cx="103779" cy="40233"/>
            </a:xfrm>
            <a:custGeom>
              <a:avLst/>
              <a:gdLst/>
              <a:ahLst/>
              <a:cxnLst/>
              <a:rect l="l" t="t" r="r" b="b"/>
              <a:pathLst>
                <a:path w="2538" h="984" extrusionOk="0">
                  <a:moveTo>
                    <a:pt x="2277" y="0"/>
                  </a:moveTo>
                  <a:lnTo>
                    <a:pt x="1443" y="127"/>
                  </a:lnTo>
                  <a:lnTo>
                    <a:pt x="1443" y="127"/>
                  </a:lnTo>
                  <a:cubicBezTo>
                    <a:pt x="1428" y="89"/>
                    <a:pt x="1397" y="66"/>
                    <a:pt x="1346" y="66"/>
                  </a:cubicBezTo>
                  <a:cubicBezTo>
                    <a:pt x="1307" y="66"/>
                    <a:pt x="1256" y="79"/>
                    <a:pt x="1193" y="109"/>
                  </a:cubicBezTo>
                  <a:cubicBezTo>
                    <a:pt x="1139" y="131"/>
                    <a:pt x="1098" y="156"/>
                    <a:pt x="1067" y="185"/>
                  </a:cubicBezTo>
                  <a:lnTo>
                    <a:pt x="1067" y="185"/>
                  </a:lnTo>
                  <a:lnTo>
                    <a:pt x="0" y="347"/>
                  </a:lnTo>
                  <a:cubicBezTo>
                    <a:pt x="0" y="347"/>
                    <a:pt x="212" y="983"/>
                    <a:pt x="673" y="983"/>
                  </a:cubicBezTo>
                  <a:cubicBezTo>
                    <a:pt x="701" y="983"/>
                    <a:pt x="730" y="981"/>
                    <a:pt x="759" y="976"/>
                  </a:cubicBezTo>
                  <a:cubicBezTo>
                    <a:pt x="929" y="942"/>
                    <a:pt x="1090" y="819"/>
                    <a:pt x="1214" y="674"/>
                  </a:cubicBezTo>
                  <a:lnTo>
                    <a:pt x="1214" y="674"/>
                  </a:lnTo>
                  <a:cubicBezTo>
                    <a:pt x="1368" y="793"/>
                    <a:pt x="1584" y="880"/>
                    <a:pt x="1788" y="880"/>
                  </a:cubicBezTo>
                  <a:cubicBezTo>
                    <a:pt x="1860" y="880"/>
                    <a:pt x="1930" y="869"/>
                    <a:pt x="1995" y="846"/>
                  </a:cubicBezTo>
                  <a:cubicBezTo>
                    <a:pt x="2537" y="651"/>
                    <a:pt x="2277" y="0"/>
                    <a:pt x="2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8" name="Google Shape;5614;p83">
              <a:extLst>
                <a:ext uri="{FF2B5EF4-FFF2-40B4-BE49-F238E27FC236}">
                  <a16:creationId xmlns:a16="http://schemas.microsoft.com/office/drawing/2014/main" id="{D44DC7A4-7E3A-15B7-84C7-AC8433F01125}"/>
                </a:ext>
              </a:extLst>
            </p:cNvPr>
            <p:cNvSpPr/>
            <p:nvPr/>
          </p:nvSpPr>
          <p:spPr>
            <a:xfrm>
              <a:off x="1748534" y="4081918"/>
              <a:ext cx="100181" cy="43341"/>
            </a:xfrm>
            <a:custGeom>
              <a:avLst/>
              <a:gdLst/>
              <a:ahLst/>
              <a:cxnLst/>
              <a:rect l="l" t="t" r="r" b="b"/>
              <a:pathLst>
                <a:path w="2450" h="1060" extrusionOk="0">
                  <a:moveTo>
                    <a:pt x="1431" y="149"/>
                  </a:moveTo>
                  <a:cubicBezTo>
                    <a:pt x="1453" y="192"/>
                    <a:pt x="1453" y="235"/>
                    <a:pt x="1431" y="322"/>
                  </a:cubicBezTo>
                  <a:cubicBezTo>
                    <a:pt x="1388" y="452"/>
                    <a:pt x="1344" y="561"/>
                    <a:pt x="1258" y="647"/>
                  </a:cubicBezTo>
                  <a:cubicBezTo>
                    <a:pt x="1193" y="604"/>
                    <a:pt x="1127" y="539"/>
                    <a:pt x="1084" y="452"/>
                  </a:cubicBezTo>
                  <a:cubicBezTo>
                    <a:pt x="1041" y="344"/>
                    <a:pt x="1084" y="257"/>
                    <a:pt x="1236" y="192"/>
                  </a:cubicBezTo>
                  <a:cubicBezTo>
                    <a:pt x="1279" y="170"/>
                    <a:pt x="1323" y="149"/>
                    <a:pt x="1388" y="149"/>
                  </a:cubicBezTo>
                  <a:close/>
                  <a:moveTo>
                    <a:pt x="2354" y="1"/>
                  </a:moveTo>
                  <a:cubicBezTo>
                    <a:pt x="2322" y="1"/>
                    <a:pt x="2283" y="31"/>
                    <a:pt x="2298" y="62"/>
                  </a:cubicBezTo>
                  <a:cubicBezTo>
                    <a:pt x="2363" y="235"/>
                    <a:pt x="2363" y="431"/>
                    <a:pt x="2298" y="604"/>
                  </a:cubicBezTo>
                  <a:cubicBezTo>
                    <a:pt x="2255" y="734"/>
                    <a:pt x="2146" y="821"/>
                    <a:pt x="2038" y="842"/>
                  </a:cubicBezTo>
                  <a:cubicBezTo>
                    <a:pt x="1960" y="862"/>
                    <a:pt x="1882" y="872"/>
                    <a:pt x="1806" y="872"/>
                  </a:cubicBezTo>
                  <a:cubicBezTo>
                    <a:pt x="1628" y="872"/>
                    <a:pt x="1459" y="819"/>
                    <a:pt x="1323" y="712"/>
                  </a:cubicBezTo>
                  <a:cubicBezTo>
                    <a:pt x="1409" y="604"/>
                    <a:pt x="1474" y="474"/>
                    <a:pt x="1518" y="344"/>
                  </a:cubicBezTo>
                  <a:cubicBezTo>
                    <a:pt x="1539" y="235"/>
                    <a:pt x="1539" y="170"/>
                    <a:pt x="1474" y="105"/>
                  </a:cubicBezTo>
                  <a:cubicBezTo>
                    <a:pt x="1453" y="84"/>
                    <a:pt x="1415" y="73"/>
                    <a:pt x="1369" y="73"/>
                  </a:cubicBezTo>
                  <a:cubicBezTo>
                    <a:pt x="1323" y="73"/>
                    <a:pt x="1268" y="84"/>
                    <a:pt x="1214" y="105"/>
                  </a:cubicBezTo>
                  <a:cubicBezTo>
                    <a:pt x="1019" y="192"/>
                    <a:pt x="954" y="322"/>
                    <a:pt x="1019" y="474"/>
                  </a:cubicBezTo>
                  <a:cubicBezTo>
                    <a:pt x="1062" y="582"/>
                    <a:pt x="1127" y="647"/>
                    <a:pt x="1214" y="712"/>
                  </a:cubicBezTo>
                  <a:cubicBezTo>
                    <a:pt x="1106" y="842"/>
                    <a:pt x="954" y="929"/>
                    <a:pt x="802" y="973"/>
                  </a:cubicBezTo>
                  <a:cubicBezTo>
                    <a:pt x="772" y="978"/>
                    <a:pt x="743" y="980"/>
                    <a:pt x="715" y="980"/>
                  </a:cubicBezTo>
                  <a:cubicBezTo>
                    <a:pt x="278" y="980"/>
                    <a:pt x="87" y="387"/>
                    <a:pt x="87" y="387"/>
                  </a:cubicBezTo>
                  <a:cubicBezTo>
                    <a:pt x="65" y="344"/>
                    <a:pt x="43" y="344"/>
                    <a:pt x="22" y="344"/>
                  </a:cubicBezTo>
                  <a:cubicBezTo>
                    <a:pt x="0" y="365"/>
                    <a:pt x="0" y="387"/>
                    <a:pt x="0" y="409"/>
                  </a:cubicBezTo>
                  <a:cubicBezTo>
                    <a:pt x="0" y="409"/>
                    <a:pt x="217" y="1059"/>
                    <a:pt x="716" y="1059"/>
                  </a:cubicBezTo>
                  <a:lnTo>
                    <a:pt x="824" y="1038"/>
                  </a:lnTo>
                  <a:cubicBezTo>
                    <a:pt x="997" y="994"/>
                    <a:pt x="1149" y="908"/>
                    <a:pt x="1279" y="756"/>
                  </a:cubicBezTo>
                  <a:cubicBezTo>
                    <a:pt x="1431" y="877"/>
                    <a:pt x="1626" y="946"/>
                    <a:pt x="1819" y="946"/>
                  </a:cubicBezTo>
                  <a:cubicBezTo>
                    <a:pt x="1901" y="946"/>
                    <a:pt x="1982" y="933"/>
                    <a:pt x="2060" y="908"/>
                  </a:cubicBezTo>
                  <a:cubicBezTo>
                    <a:pt x="2190" y="864"/>
                    <a:pt x="2320" y="777"/>
                    <a:pt x="2385" y="647"/>
                  </a:cubicBezTo>
                  <a:cubicBezTo>
                    <a:pt x="2450" y="452"/>
                    <a:pt x="2450" y="235"/>
                    <a:pt x="2385" y="19"/>
                  </a:cubicBezTo>
                  <a:cubicBezTo>
                    <a:pt x="2379" y="6"/>
                    <a:pt x="2367" y="1"/>
                    <a:pt x="23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9" name="Google Shape;5615;p83">
              <a:extLst>
                <a:ext uri="{FF2B5EF4-FFF2-40B4-BE49-F238E27FC236}">
                  <a16:creationId xmlns:a16="http://schemas.microsoft.com/office/drawing/2014/main" id="{07BB42A7-636E-937A-EA4E-B2E8004F4068}"/>
                </a:ext>
              </a:extLst>
            </p:cNvPr>
            <p:cNvSpPr/>
            <p:nvPr/>
          </p:nvSpPr>
          <p:spPr>
            <a:xfrm>
              <a:off x="1765380" y="3905360"/>
              <a:ext cx="103738" cy="39497"/>
            </a:xfrm>
            <a:custGeom>
              <a:avLst/>
              <a:gdLst/>
              <a:ahLst/>
              <a:cxnLst/>
              <a:rect l="l" t="t" r="r" b="b"/>
              <a:pathLst>
                <a:path w="2537" h="966" extrusionOk="0">
                  <a:moveTo>
                    <a:pt x="2276" y="0"/>
                  </a:moveTo>
                  <a:lnTo>
                    <a:pt x="1442" y="128"/>
                  </a:lnTo>
                  <a:lnTo>
                    <a:pt x="1442" y="128"/>
                  </a:lnTo>
                  <a:cubicBezTo>
                    <a:pt x="1428" y="89"/>
                    <a:pt x="1397" y="67"/>
                    <a:pt x="1346" y="67"/>
                  </a:cubicBezTo>
                  <a:cubicBezTo>
                    <a:pt x="1307" y="67"/>
                    <a:pt x="1256" y="80"/>
                    <a:pt x="1192" y="109"/>
                  </a:cubicBezTo>
                  <a:cubicBezTo>
                    <a:pt x="1139" y="131"/>
                    <a:pt x="1097" y="156"/>
                    <a:pt x="1066" y="185"/>
                  </a:cubicBezTo>
                  <a:lnTo>
                    <a:pt x="1066" y="185"/>
                  </a:lnTo>
                  <a:lnTo>
                    <a:pt x="0" y="347"/>
                  </a:lnTo>
                  <a:cubicBezTo>
                    <a:pt x="0" y="347"/>
                    <a:pt x="206" y="966"/>
                    <a:pt x="653" y="966"/>
                  </a:cubicBezTo>
                  <a:cubicBezTo>
                    <a:pt x="687" y="966"/>
                    <a:pt x="722" y="962"/>
                    <a:pt x="759" y="954"/>
                  </a:cubicBezTo>
                  <a:cubicBezTo>
                    <a:pt x="927" y="927"/>
                    <a:pt x="1087" y="810"/>
                    <a:pt x="1211" y="670"/>
                  </a:cubicBezTo>
                  <a:lnTo>
                    <a:pt x="1211" y="670"/>
                  </a:lnTo>
                  <a:cubicBezTo>
                    <a:pt x="1361" y="783"/>
                    <a:pt x="1569" y="866"/>
                    <a:pt x="1768" y="866"/>
                  </a:cubicBezTo>
                  <a:cubicBezTo>
                    <a:pt x="1846" y="866"/>
                    <a:pt x="1923" y="853"/>
                    <a:pt x="1995" y="824"/>
                  </a:cubicBezTo>
                  <a:cubicBezTo>
                    <a:pt x="2537" y="629"/>
                    <a:pt x="2276" y="1"/>
                    <a:pt x="22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0" name="Google Shape;5616;p83">
              <a:extLst>
                <a:ext uri="{FF2B5EF4-FFF2-40B4-BE49-F238E27FC236}">
                  <a16:creationId xmlns:a16="http://schemas.microsoft.com/office/drawing/2014/main" id="{DBFE2F79-54EC-A756-761A-8DE95DF0B7D2}"/>
                </a:ext>
              </a:extLst>
            </p:cNvPr>
            <p:cNvSpPr/>
            <p:nvPr/>
          </p:nvSpPr>
          <p:spPr>
            <a:xfrm>
              <a:off x="1763581" y="3903602"/>
              <a:ext cx="100221" cy="43463"/>
            </a:xfrm>
            <a:custGeom>
              <a:avLst/>
              <a:gdLst/>
              <a:ahLst/>
              <a:cxnLst/>
              <a:rect l="l" t="t" r="r" b="b"/>
              <a:pathLst>
                <a:path w="2451" h="1063" extrusionOk="0">
                  <a:moveTo>
                    <a:pt x="1395" y="142"/>
                  </a:moveTo>
                  <a:cubicBezTo>
                    <a:pt x="1403" y="142"/>
                    <a:pt x="1417" y="152"/>
                    <a:pt x="1432" y="152"/>
                  </a:cubicBezTo>
                  <a:cubicBezTo>
                    <a:pt x="1453" y="174"/>
                    <a:pt x="1453" y="239"/>
                    <a:pt x="1432" y="325"/>
                  </a:cubicBezTo>
                  <a:cubicBezTo>
                    <a:pt x="1388" y="434"/>
                    <a:pt x="1345" y="564"/>
                    <a:pt x="1258" y="651"/>
                  </a:cubicBezTo>
                  <a:cubicBezTo>
                    <a:pt x="1193" y="607"/>
                    <a:pt x="1128" y="542"/>
                    <a:pt x="1085" y="455"/>
                  </a:cubicBezTo>
                  <a:cubicBezTo>
                    <a:pt x="1041" y="325"/>
                    <a:pt x="1085" y="239"/>
                    <a:pt x="1236" y="174"/>
                  </a:cubicBezTo>
                  <a:cubicBezTo>
                    <a:pt x="1280" y="152"/>
                    <a:pt x="1323" y="152"/>
                    <a:pt x="1388" y="152"/>
                  </a:cubicBezTo>
                  <a:cubicBezTo>
                    <a:pt x="1388" y="145"/>
                    <a:pt x="1391" y="142"/>
                    <a:pt x="1395" y="142"/>
                  </a:cubicBezTo>
                  <a:close/>
                  <a:moveTo>
                    <a:pt x="2299" y="0"/>
                  </a:moveTo>
                  <a:cubicBezTo>
                    <a:pt x="2277" y="22"/>
                    <a:pt x="2277" y="43"/>
                    <a:pt x="2277" y="65"/>
                  </a:cubicBezTo>
                  <a:cubicBezTo>
                    <a:pt x="2364" y="239"/>
                    <a:pt x="2364" y="434"/>
                    <a:pt x="2299" y="607"/>
                  </a:cubicBezTo>
                  <a:cubicBezTo>
                    <a:pt x="2255" y="716"/>
                    <a:pt x="2147" y="802"/>
                    <a:pt x="2039" y="846"/>
                  </a:cubicBezTo>
                  <a:cubicBezTo>
                    <a:pt x="1961" y="865"/>
                    <a:pt x="1883" y="875"/>
                    <a:pt x="1806" y="875"/>
                  </a:cubicBezTo>
                  <a:cubicBezTo>
                    <a:pt x="1628" y="875"/>
                    <a:pt x="1460" y="822"/>
                    <a:pt x="1323" y="716"/>
                  </a:cubicBezTo>
                  <a:cubicBezTo>
                    <a:pt x="1410" y="607"/>
                    <a:pt x="1475" y="477"/>
                    <a:pt x="1518" y="347"/>
                  </a:cubicBezTo>
                  <a:cubicBezTo>
                    <a:pt x="1540" y="239"/>
                    <a:pt x="1540" y="152"/>
                    <a:pt x="1475" y="109"/>
                  </a:cubicBezTo>
                  <a:cubicBezTo>
                    <a:pt x="1455" y="79"/>
                    <a:pt x="1423" y="67"/>
                    <a:pt x="1382" y="67"/>
                  </a:cubicBezTo>
                  <a:cubicBezTo>
                    <a:pt x="1334" y="67"/>
                    <a:pt x="1274" y="85"/>
                    <a:pt x="1215" y="109"/>
                  </a:cubicBezTo>
                  <a:cubicBezTo>
                    <a:pt x="1020" y="195"/>
                    <a:pt x="955" y="325"/>
                    <a:pt x="1020" y="477"/>
                  </a:cubicBezTo>
                  <a:cubicBezTo>
                    <a:pt x="1063" y="586"/>
                    <a:pt x="1128" y="651"/>
                    <a:pt x="1215" y="716"/>
                  </a:cubicBezTo>
                  <a:cubicBezTo>
                    <a:pt x="1106" y="846"/>
                    <a:pt x="955" y="932"/>
                    <a:pt x="803" y="976"/>
                  </a:cubicBezTo>
                  <a:cubicBezTo>
                    <a:pt x="774" y="981"/>
                    <a:pt x="745" y="983"/>
                    <a:pt x="718" y="983"/>
                  </a:cubicBezTo>
                  <a:cubicBezTo>
                    <a:pt x="279" y="983"/>
                    <a:pt x="87" y="369"/>
                    <a:pt x="87" y="369"/>
                  </a:cubicBezTo>
                  <a:cubicBezTo>
                    <a:pt x="66" y="347"/>
                    <a:pt x="44" y="347"/>
                    <a:pt x="22" y="347"/>
                  </a:cubicBezTo>
                  <a:cubicBezTo>
                    <a:pt x="1" y="347"/>
                    <a:pt x="1" y="369"/>
                    <a:pt x="1" y="390"/>
                  </a:cubicBezTo>
                  <a:cubicBezTo>
                    <a:pt x="1" y="412"/>
                    <a:pt x="217" y="1062"/>
                    <a:pt x="716" y="1062"/>
                  </a:cubicBezTo>
                  <a:lnTo>
                    <a:pt x="825" y="1019"/>
                  </a:lnTo>
                  <a:cubicBezTo>
                    <a:pt x="998" y="976"/>
                    <a:pt x="1171" y="889"/>
                    <a:pt x="1280" y="759"/>
                  </a:cubicBezTo>
                  <a:cubicBezTo>
                    <a:pt x="1440" y="871"/>
                    <a:pt x="1647" y="936"/>
                    <a:pt x="1858" y="936"/>
                  </a:cubicBezTo>
                  <a:cubicBezTo>
                    <a:pt x="1933" y="936"/>
                    <a:pt x="2008" y="928"/>
                    <a:pt x="2082" y="911"/>
                  </a:cubicBezTo>
                  <a:cubicBezTo>
                    <a:pt x="2212" y="846"/>
                    <a:pt x="2320" y="759"/>
                    <a:pt x="2386" y="629"/>
                  </a:cubicBezTo>
                  <a:cubicBezTo>
                    <a:pt x="2451" y="434"/>
                    <a:pt x="2429" y="217"/>
                    <a:pt x="2364" y="22"/>
                  </a:cubicBezTo>
                  <a:cubicBezTo>
                    <a:pt x="2342" y="0"/>
                    <a:pt x="2320" y="0"/>
                    <a:pt x="22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1" name="Google Shape;5617;p83">
              <a:extLst>
                <a:ext uri="{FF2B5EF4-FFF2-40B4-BE49-F238E27FC236}">
                  <a16:creationId xmlns:a16="http://schemas.microsoft.com/office/drawing/2014/main" id="{8CB2C63A-4123-F2DD-1338-E0415ACDEDED}"/>
                </a:ext>
              </a:extLst>
            </p:cNvPr>
            <p:cNvSpPr/>
            <p:nvPr/>
          </p:nvSpPr>
          <p:spPr>
            <a:xfrm>
              <a:off x="1662872" y="3994907"/>
              <a:ext cx="202569" cy="46326"/>
            </a:xfrm>
            <a:custGeom>
              <a:avLst/>
              <a:gdLst/>
              <a:ahLst/>
              <a:cxnLst/>
              <a:rect l="l" t="t" r="r" b="b"/>
              <a:pathLst>
                <a:path w="4954" h="1133" extrusionOk="0">
                  <a:moveTo>
                    <a:pt x="4372" y="0"/>
                  </a:moveTo>
                  <a:lnTo>
                    <a:pt x="426" y="260"/>
                  </a:lnTo>
                  <a:cubicBezTo>
                    <a:pt x="426" y="260"/>
                    <a:pt x="1" y="1131"/>
                    <a:pt x="930" y="1131"/>
                  </a:cubicBezTo>
                  <a:cubicBezTo>
                    <a:pt x="963" y="1131"/>
                    <a:pt x="997" y="1130"/>
                    <a:pt x="1033" y="1128"/>
                  </a:cubicBezTo>
                  <a:cubicBezTo>
                    <a:pt x="1396" y="1098"/>
                    <a:pt x="1661" y="954"/>
                    <a:pt x="1835" y="786"/>
                  </a:cubicBezTo>
                  <a:lnTo>
                    <a:pt x="1835" y="786"/>
                  </a:lnTo>
                  <a:cubicBezTo>
                    <a:pt x="1974" y="973"/>
                    <a:pt x="2238" y="1129"/>
                    <a:pt x="2612" y="1129"/>
                  </a:cubicBezTo>
                  <a:cubicBezTo>
                    <a:pt x="2634" y="1129"/>
                    <a:pt x="2657" y="1129"/>
                    <a:pt x="2680" y="1128"/>
                  </a:cubicBezTo>
                  <a:cubicBezTo>
                    <a:pt x="2919" y="1116"/>
                    <a:pt x="3103" y="1043"/>
                    <a:pt x="3239" y="945"/>
                  </a:cubicBezTo>
                  <a:lnTo>
                    <a:pt x="3239" y="945"/>
                  </a:lnTo>
                  <a:cubicBezTo>
                    <a:pt x="3338" y="1035"/>
                    <a:pt x="3500" y="1104"/>
                    <a:pt x="3743" y="1128"/>
                  </a:cubicBezTo>
                  <a:cubicBezTo>
                    <a:pt x="3781" y="1131"/>
                    <a:pt x="3817" y="1133"/>
                    <a:pt x="3853" y="1133"/>
                  </a:cubicBezTo>
                  <a:cubicBezTo>
                    <a:pt x="4679" y="1133"/>
                    <a:pt x="4953" y="208"/>
                    <a:pt x="437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2" name="Google Shape;5618;p83">
              <a:extLst>
                <a:ext uri="{FF2B5EF4-FFF2-40B4-BE49-F238E27FC236}">
                  <a16:creationId xmlns:a16="http://schemas.microsoft.com/office/drawing/2014/main" id="{9116D766-FF92-0B16-A9AA-6355996419B6}"/>
                </a:ext>
              </a:extLst>
            </p:cNvPr>
            <p:cNvSpPr/>
            <p:nvPr/>
          </p:nvSpPr>
          <p:spPr>
            <a:xfrm>
              <a:off x="1670518" y="3992985"/>
              <a:ext cx="187971" cy="49924"/>
            </a:xfrm>
            <a:custGeom>
              <a:avLst/>
              <a:gdLst/>
              <a:ahLst/>
              <a:cxnLst/>
              <a:rect l="l" t="t" r="r" b="b"/>
              <a:pathLst>
                <a:path w="4597" h="1221" extrusionOk="0">
                  <a:moveTo>
                    <a:pt x="1800" y="242"/>
                  </a:moveTo>
                  <a:cubicBezTo>
                    <a:pt x="1821" y="242"/>
                    <a:pt x="1821" y="242"/>
                    <a:pt x="1843" y="264"/>
                  </a:cubicBezTo>
                  <a:cubicBezTo>
                    <a:pt x="1865" y="286"/>
                    <a:pt x="1886" y="351"/>
                    <a:pt x="1843" y="481"/>
                  </a:cubicBezTo>
                  <a:cubicBezTo>
                    <a:pt x="1800" y="589"/>
                    <a:pt x="1735" y="698"/>
                    <a:pt x="1648" y="784"/>
                  </a:cubicBezTo>
                  <a:cubicBezTo>
                    <a:pt x="1626" y="741"/>
                    <a:pt x="1605" y="676"/>
                    <a:pt x="1583" y="633"/>
                  </a:cubicBezTo>
                  <a:cubicBezTo>
                    <a:pt x="1540" y="481"/>
                    <a:pt x="1605" y="329"/>
                    <a:pt x="1735" y="264"/>
                  </a:cubicBezTo>
                  <a:cubicBezTo>
                    <a:pt x="1756" y="264"/>
                    <a:pt x="1778" y="242"/>
                    <a:pt x="1800" y="242"/>
                  </a:cubicBezTo>
                  <a:close/>
                  <a:moveTo>
                    <a:pt x="3232" y="363"/>
                  </a:moveTo>
                  <a:cubicBezTo>
                    <a:pt x="3252" y="363"/>
                    <a:pt x="3274" y="379"/>
                    <a:pt x="3274" y="394"/>
                  </a:cubicBezTo>
                  <a:cubicBezTo>
                    <a:pt x="3317" y="481"/>
                    <a:pt x="3317" y="589"/>
                    <a:pt x="3252" y="676"/>
                  </a:cubicBezTo>
                  <a:cubicBezTo>
                    <a:pt x="3209" y="784"/>
                    <a:pt x="3144" y="871"/>
                    <a:pt x="3057" y="936"/>
                  </a:cubicBezTo>
                  <a:cubicBezTo>
                    <a:pt x="2992" y="871"/>
                    <a:pt x="2949" y="784"/>
                    <a:pt x="2949" y="698"/>
                  </a:cubicBezTo>
                  <a:cubicBezTo>
                    <a:pt x="2949" y="546"/>
                    <a:pt x="3057" y="394"/>
                    <a:pt x="3187" y="372"/>
                  </a:cubicBezTo>
                  <a:lnTo>
                    <a:pt x="3209" y="372"/>
                  </a:lnTo>
                  <a:cubicBezTo>
                    <a:pt x="3215" y="366"/>
                    <a:pt x="3223" y="363"/>
                    <a:pt x="3232" y="363"/>
                  </a:cubicBezTo>
                  <a:close/>
                  <a:moveTo>
                    <a:pt x="4198" y="0"/>
                  </a:moveTo>
                  <a:cubicBezTo>
                    <a:pt x="4176" y="0"/>
                    <a:pt x="4146" y="69"/>
                    <a:pt x="4185" y="69"/>
                  </a:cubicBezTo>
                  <a:cubicBezTo>
                    <a:pt x="4401" y="156"/>
                    <a:pt x="4510" y="372"/>
                    <a:pt x="4466" y="611"/>
                  </a:cubicBezTo>
                  <a:cubicBezTo>
                    <a:pt x="4351" y="939"/>
                    <a:pt x="4046" y="1164"/>
                    <a:pt x="3706" y="1164"/>
                  </a:cubicBezTo>
                  <a:cubicBezTo>
                    <a:pt x="3664" y="1164"/>
                    <a:pt x="3621" y="1160"/>
                    <a:pt x="3577" y="1153"/>
                  </a:cubicBezTo>
                  <a:cubicBezTo>
                    <a:pt x="3426" y="1131"/>
                    <a:pt x="3252" y="1088"/>
                    <a:pt x="3122" y="1001"/>
                  </a:cubicBezTo>
                  <a:cubicBezTo>
                    <a:pt x="3209" y="936"/>
                    <a:pt x="3296" y="828"/>
                    <a:pt x="3339" y="719"/>
                  </a:cubicBezTo>
                  <a:cubicBezTo>
                    <a:pt x="3404" y="611"/>
                    <a:pt x="3426" y="481"/>
                    <a:pt x="3361" y="372"/>
                  </a:cubicBezTo>
                  <a:cubicBezTo>
                    <a:pt x="3328" y="324"/>
                    <a:pt x="3296" y="299"/>
                    <a:pt x="3254" y="299"/>
                  </a:cubicBezTo>
                  <a:cubicBezTo>
                    <a:pt x="3240" y="299"/>
                    <a:pt x="3225" y="302"/>
                    <a:pt x="3209" y="307"/>
                  </a:cubicBezTo>
                  <a:cubicBezTo>
                    <a:pt x="3014" y="329"/>
                    <a:pt x="2884" y="503"/>
                    <a:pt x="2884" y="719"/>
                  </a:cubicBezTo>
                  <a:cubicBezTo>
                    <a:pt x="2884" y="806"/>
                    <a:pt x="2927" y="914"/>
                    <a:pt x="2992" y="979"/>
                  </a:cubicBezTo>
                  <a:cubicBezTo>
                    <a:pt x="2840" y="1066"/>
                    <a:pt x="2667" y="1131"/>
                    <a:pt x="2493" y="1131"/>
                  </a:cubicBezTo>
                  <a:cubicBezTo>
                    <a:pt x="2468" y="1133"/>
                    <a:pt x="2443" y="1134"/>
                    <a:pt x="2418" y="1134"/>
                  </a:cubicBezTo>
                  <a:cubicBezTo>
                    <a:pt x="2143" y="1134"/>
                    <a:pt x="1890" y="1026"/>
                    <a:pt x="1691" y="828"/>
                  </a:cubicBezTo>
                  <a:cubicBezTo>
                    <a:pt x="1800" y="719"/>
                    <a:pt x="1865" y="611"/>
                    <a:pt x="1908" y="481"/>
                  </a:cubicBezTo>
                  <a:cubicBezTo>
                    <a:pt x="1973" y="394"/>
                    <a:pt x="1951" y="264"/>
                    <a:pt x="1886" y="199"/>
                  </a:cubicBezTo>
                  <a:cubicBezTo>
                    <a:pt x="1854" y="177"/>
                    <a:pt x="1821" y="166"/>
                    <a:pt x="1789" y="166"/>
                  </a:cubicBezTo>
                  <a:cubicBezTo>
                    <a:pt x="1756" y="166"/>
                    <a:pt x="1724" y="177"/>
                    <a:pt x="1691" y="199"/>
                  </a:cubicBezTo>
                  <a:cubicBezTo>
                    <a:pt x="1540" y="264"/>
                    <a:pt x="1453" y="459"/>
                    <a:pt x="1518" y="633"/>
                  </a:cubicBezTo>
                  <a:cubicBezTo>
                    <a:pt x="1518" y="698"/>
                    <a:pt x="1561" y="763"/>
                    <a:pt x="1583" y="828"/>
                  </a:cubicBezTo>
                  <a:cubicBezTo>
                    <a:pt x="1388" y="1001"/>
                    <a:pt x="1106" y="1110"/>
                    <a:pt x="846" y="1131"/>
                  </a:cubicBezTo>
                  <a:cubicBezTo>
                    <a:pt x="808" y="1134"/>
                    <a:pt x="771" y="1135"/>
                    <a:pt x="736" y="1135"/>
                  </a:cubicBezTo>
                  <a:cubicBezTo>
                    <a:pt x="490" y="1135"/>
                    <a:pt x="315" y="1069"/>
                    <a:pt x="239" y="936"/>
                  </a:cubicBezTo>
                  <a:cubicBezTo>
                    <a:pt x="87" y="719"/>
                    <a:pt x="282" y="307"/>
                    <a:pt x="282" y="307"/>
                  </a:cubicBezTo>
                  <a:cubicBezTo>
                    <a:pt x="282" y="286"/>
                    <a:pt x="282" y="264"/>
                    <a:pt x="260" y="264"/>
                  </a:cubicBezTo>
                  <a:cubicBezTo>
                    <a:pt x="239" y="264"/>
                    <a:pt x="217" y="264"/>
                    <a:pt x="195" y="286"/>
                  </a:cubicBezTo>
                  <a:cubicBezTo>
                    <a:pt x="195" y="307"/>
                    <a:pt x="0" y="719"/>
                    <a:pt x="174" y="979"/>
                  </a:cubicBezTo>
                  <a:cubicBezTo>
                    <a:pt x="269" y="1132"/>
                    <a:pt x="464" y="1200"/>
                    <a:pt x="730" y="1200"/>
                  </a:cubicBezTo>
                  <a:cubicBezTo>
                    <a:pt x="767" y="1200"/>
                    <a:pt x="806" y="1199"/>
                    <a:pt x="846" y="1196"/>
                  </a:cubicBezTo>
                  <a:cubicBezTo>
                    <a:pt x="1128" y="1175"/>
                    <a:pt x="1409" y="1066"/>
                    <a:pt x="1648" y="893"/>
                  </a:cubicBezTo>
                  <a:cubicBezTo>
                    <a:pt x="1827" y="1111"/>
                    <a:pt x="2115" y="1221"/>
                    <a:pt x="2412" y="1221"/>
                  </a:cubicBezTo>
                  <a:cubicBezTo>
                    <a:pt x="2439" y="1221"/>
                    <a:pt x="2466" y="1220"/>
                    <a:pt x="2493" y="1218"/>
                  </a:cubicBezTo>
                  <a:cubicBezTo>
                    <a:pt x="2689" y="1196"/>
                    <a:pt x="2884" y="1153"/>
                    <a:pt x="3035" y="1045"/>
                  </a:cubicBezTo>
                  <a:cubicBezTo>
                    <a:pt x="3187" y="1153"/>
                    <a:pt x="3382" y="1218"/>
                    <a:pt x="3556" y="1218"/>
                  </a:cubicBezTo>
                  <a:lnTo>
                    <a:pt x="3664" y="1218"/>
                  </a:lnTo>
                  <a:cubicBezTo>
                    <a:pt x="3679" y="1219"/>
                    <a:pt x="3695" y="1219"/>
                    <a:pt x="3710" y="1219"/>
                  </a:cubicBezTo>
                  <a:cubicBezTo>
                    <a:pt x="4083" y="1219"/>
                    <a:pt x="4426" y="965"/>
                    <a:pt x="4510" y="611"/>
                  </a:cubicBezTo>
                  <a:cubicBezTo>
                    <a:pt x="4596" y="351"/>
                    <a:pt x="4466" y="91"/>
                    <a:pt x="4206" y="4"/>
                  </a:cubicBezTo>
                  <a:cubicBezTo>
                    <a:pt x="4204" y="1"/>
                    <a:pt x="4201" y="0"/>
                    <a:pt x="41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3" name="Google Shape;5619;p83">
              <a:extLst>
                <a:ext uri="{FF2B5EF4-FFF2-40B4-BE49-F238E27FC236}">
                  <a16:creationId xmlns:a16="http://schemas.microsoft.com/office/drawing/2014/main" id="{A2B82EBD-4879-9010-A972-F2BB31FEA3F2}"/>
                </a:ext>
              </a:extLst>
            </p:cNvPr>
            <p:cNvSpPr/>
            <p:nvPr/>
          </p:nvSpPr>
          <p:spPr>
            <a:xfrm>
              <a:off x="1486477" y="4082654"/>
              <a:ext cx="202774" cy="47143"/>
            </a:xfrm>
            <a:custGeom>
              <a:avLst/>
              <a:gdLst/>
              <a:ahLst/>
              <a:cxnLst/>
              <a:rect l="l" t="t" r="r" b="b"/>
              <a:pathLst>
                <a:path w="4959" h="1153" extrusionOk="0">
                  <a:moveTo>
                    <a:pt x="4371" y="1"/>
                  </a:moveTo>
                  <a:lnTo>
                    <a:pt x="425" y="282"/>
                  </a:lnTo>
                  <a:cubicBezTo>
                    <a:pt x="425" y="282"/>
                    <a:pt x="0" y="1153"/>
                    <a:pt x="930" y="1153"/>
                  </a:cubicBezTo>
                  <a:cubicBezTo>
                    <a:pt x="962" y="1153"/>
                    <a:pt x="996" y="1152"/>
                    <a:pt x="1032" y="1150"/>
                  </a:cubicBezTo>
                  <a:cubicBezTo>
                    <a:pt x="1396" y="1120"/>
                    <a:pt x="1660" y="976"/>
                    <a:pt x="1835" y="808"/>
                  </a:cubicBezTo>
                  <a:lnTo>
                    <a:pt x="1835" y="808"/>
                  </a:lnTo>
                  <a:cubicBezTo>
                    <a:pt x="1973" y="996"/>
                    <a:pt x="2238" y="1151"/>
                    <a:pt x="2611" y="1151"/>
                  </a:cubicBezTo>
                  <a:cubicBezTo>
                    <a:pt x="2634" y="1151"/>
                    <a:pt x="2657" y="1151"/>
                    <a:pt x="2680" y="1150"/>
                  </a:cubicBezTo>
                  <a:cubicBezTo>
                    <a:pt x="2921" y="1132"/>
                    <a:pt x="3107" y="1055"/>
                    <a:pt x="3243" y="955"/>
                  </a:cubicBezTo>
                  <a:lnTo>
                    <a:pt x="3243" y="955"/>
                  </a:lnTo>
                  <a:cubicBezTo>
                    <a:pt x="3343" y="1051"/>
                    <a:pt x="3510" y="1125"/>
                    <a:pt x="3764" y="1150"/>
                  </a:cubicBezTo>
                  <a:cubicBezTo>
                    <a:pt x="3793" y="1152"/>
                    <a:pt x="3822" y="1153"/>
                    <a:pt x="3850" y="1153"/>
                  </a:cubicBezTo>
                  <a:cubicBezTo>
                    <a:pt x="4693" y="1153"/>
                    <a:pt x="4959" y="231"/>
                    <a:pt x="43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4" name="Google Shape;5620;p83">
              <a:extLst>
                <a:ext uri="{FF2B5EF4-FFF2-40B4-BE49-F238E27FC236}">
                  <a16:creationId xmlns:a16="http://schemas.microsoft.com/office/drawing/2014/main" id="{60CA22A8-683B-FAD8-9492-244C4A139F15}"/>
                </a:ext>
              </a:extLst>
            </p:cNvPr>
            <p:cNvSpPr/>
            <p:nvPr/>
          </p:nvSpPr>
          <p:spPr>
            <a:xfrm>
              <a:off x="1494082" y="4081590"/>
              <a:ext cx="188012" cy="49965"/>
            </a:xfrm>
            <a:custGeom>
              <a:avLst/>
              <a:gdLst/>
              <a:ahLst/>
              <a:cxnLst/>
              <a:rect l="l" t="t" r="r" b="b"/>
              <a:pathLst>
                <a:path w="4598" h="1222" extrusionOk="0">
                  <a:moveTo>
                    <a:pt x="1800" y="243"/>
                  </a:moveTo>
                  <a:cubicBezTo>
                    <a:pt x="1822" y="243"/>
                    <a:pt x="1844" y="243"/>
                    <a:pt x="1844" y="265"/>
                  </a:cubicBezTo>
                  <a:cubicBezTo>
                    <a:pt x="1865" y="287"/>
                    <a:pt x="1887" y="352"/>
                    <a:pt x="1844" y="460"/>
                  </a:cubicBezTo>
                  <a:cubicBezTo>
                    <a:pt x="1800" y="590"/>
                    <a:pt x="1735" y="677"/>
                    <a:pt x="1648" y="785"/>
                  </a:cubicBezTo>
                  <a:cubicBezTo>
                    <a:pt x="1627" y="720"/>
                    <a:pt x="1605" y="677"/>
                    <a:pt x="1583" y="634"/>
                  </a:cubicBezTo>
                  <a:cubicBezTo>
                    <a:pt x="1540" y="482"/>
                    <a:pt x="1605" y="330"/>
                    <a:pt x="1735" y="265"/>
                  </a:cubicBezTo>
                  <a:cubicBezTo>
                    <a:pt x="1757" y="265"/>
                    <a:pt x="1779" y="243"/>
                    <a:pt x="1800" y="243"/>
                  </a:cubicBezTo>
                  <a:close/>
                  <a:moveTo>
                    <a:pt x="3209" y="352"/>
                  </a:moveTo>
                  <a:cubicBezTo>
                    <a:pt x="3253" y="352"/>
                    <a:pt x="3275" y="373"/>
                    <a:pt x="3296" y="395"/>
                  </a:cubicBezTo>
                  <a:cubicBezTo>
                    <a:pt x="3318" y="482"/>
                    <a:pt x="3318" y="590"/>
                    <a:pt x="3253" y="677"/>
                  </a:cubicBezTo>
                  <a:cubicBezTo>
                    <a:pt x="3209" y="785"/>
                    <a:pt x="3144" y="872"/>
                    <a:pt x="3058" y="937"/>
                  </a:cubicBezTo>
                  <a:cubicBezTo>
                    <a:pt x="2993" y="872"/>
                    <a:pt x="2949" y="785"/>
                    <a:pt x="2949" y="699"/>
                  </a:cubicBezTo>
                  <a:cubicBezTo>
                    <a:pt x="2949" y="547"/>
                    <a:pt x="3058" y="395"/>
                    <a:pt x="3209" y="352"/>
                  </a:cubicBezTo>
                  <a:close/>
                  <a:moveTo>
                    <a:pt x="4189" y="1"/>
                  </a:moveTo>
                  <a:cubicBezTo>
                    <a:pt x="4153" y="1"/>
                    <a:pt x="4129" y="51"/>
                    <a:pt x="4185" y="70"/>
                  </a:cubicBezTo>
                  <a:cubicBezTo>
                    <a:pt x="4402" y="157"/>
                    <a:pt x="4510" y="373"/>
                    <a:pt x="4445" y="590"/>
                  </a:cubicBezTo>
                  <a:cubicBezTo>
                    <a:pt x="4352" y="927"/>
                    <a:pt x="4065" y="1150"/>
                    <a:pt x="3738" y="1150"/>
                  </a:cubicBezTo>
                  <a:cubicBezTo>
                    <a:pt x="3686" y="1150"/>
                    <a:pt x="3632" y="1144"/>
                    <a:pt x="3578" y="1132"/>
                  </a:cubicBezTo>
                  <a:cubicBezTo>
                    <a:pt x="3405" y="1132"/>
                    <a:pt x="3253" y="1089"/>
                    <a:pt x="3123" y="1002"/>
                  </a:cubicBezTo>
                  <a:cubicBezTo>
                    <a:pt x="3209" y="916"/>
                    <a:pt x="3275" y="829"/>
                    <a:pt x="3340" y="720"/>
                  </a:cubicBezTo>
                  <a:cubicBezTo>
                    <a:pt x="3405" y="612"/>
                    <a:pt x="3405" y="482"/>
                    <a:pt x="3340" y="352"/>
                  </a:cubicBezTo>
                  <a:cubicBezTo>
                    <a:pt x="3318" y="308"/>
                    <a:pt x="3253" y="287"/>
                    <a:pt x="3188" y="287"/>
                  </a:cubicBezTo>
                  <a:cubicBezTo>
                    <a:pt x="2993" y="330"/>
                    <a:pt x="2863" y="504"/>
                    <a:pt x="2884" y="699"/>
                  </a:cubicBezTo>
                  <a:cubicBezTo>
                    <a:pt x="2884" y="807"/>
                    <a:pt x="2928" y="894"/>
                    <a:pt x="2993" y="981"/>
                  </a:cubicBezTo>
                  <a:cubicBezTo>
                    <a:pt x="2841" y="1067"/>
                    <a:pt x="2667" y="1111"/>
                    <a:pt x="2494" y="1132"/>
                  </a:cubicBezTo>
                  <a:cubicBezTo>
                    <a:pt x="2469" y="1134"/>
                    <a:pt x="2443" y="1135"/>
                    <a:pt x="2418" y="1135"/>
                  </a:cubicBezTo>
                  <a:cubicBezTo>
                    <a:pt x="2144" y="1135"/>
                    <a:pt x="1890" y="1027"/>
                    <a:pt x="1692" y="829"/>
                  </a:cubicBezTo>
                  <a:cubicBezTo>
                    <a:pt x="1800" y="742"/>
                    <a:pt x="1865" y="612"/>
                    <a:pt x="1930" y="482"/>
                  </a:cubicBezTo>
                  <a:cubicBezTo>
                    <a:pt x="1974" y="352"/>
                    <a:pt x="1930" y="222"/>
                    <a:pt x="1887" y="200"/>
                  </a:cubicBezTo>
                  <a:cubicBezTo>
                    <a:pt x="1874" y="188"/>
                    <a:pt x="1847" y="175"/>
                    <a:pt x="1806" y="175"/>
                  </a:cubicBezTo>
                  <a:cubicBezTo>
                    <a:pt x="1776" y="175"/>
                    <a:pt x="1738" y="182"/>
                    <a:pt x="1692" y="200"/>
                  </a:cubicBezTo>
                  <a:cubicBezTo>
                    <a:pt x="1540" y="287"/>
                    <a:pt x="1453" y="460"/>
                    <a:pt x="1518" y="655"/>
                  </a:cubicBezTo>
                  <a:cubicBezTo>
                    <a:pt x="1540" y="720"/>
                    <a:pt x="1562" y="764"/>
                    <a:pt x="1605" y="829"/>
                  </a:cubicBezTo>
                  <a:cubicBezTo>
                    <a:pt x="1388" y="1002"/>
                    <a:pt x="1128" y="1111"/>
                    <a:pt x="846" y="1132"/>
                  </a:cubicBezTo>
                  <a:cubicBezTo>
                    <a:pt x="808" y="1135"/>
                    <a:pt x="771" y="1136"/>
                    <a:pt x="736" y="1136"/>
                  </a:cubicBezTo>
                  <a:cubicBezTo>
                    <a:pt x="495" y="1136"/>
                    <a:pt x="334" y="1072"/>
                    <a:pt x="239" y="959"/>
                  </a:cubicBezTo>
                  <a:cubicBezTo>
                    <a:pt x="87" y="720"/>
                    <a:pt x="283" y="330"/>
                    <a:pt x="283" y="330"/>
                  </a:cubicBezTo>
                  <a:cubicBezTo>
                    <a:pt x="283" y="308"/>
                    <a:pt x="283" y="287"/>
                    <a:pt x="261" y="265"/>
                  </a:cubicBezTo>
                  <a:cubicBezTo>
                    <a:pt x="239" y="265"/>
                    <a:pt x="218" y="265"/>
                    <a:pt x="218" y="287"/>
                  </a:cubicBezTo>
                  <a:cubicBezTo>
                    <a:pt x="196" y="308"/>
                    <a:pt x="1" y="720"/>
                    <a:pt x="174" y="1002"/>
                  </a:cubicBezTo>
                  <a:cubicBezTo>
                    <a:pt x="309" y="1137"/>
                    <a:pt x="495" y="1219"/>
                    <a:pt x="683" y="1219"/>
                  </a:cubicBezTo>
                  <a:cubicBezTo>
                    <a:pt x="738" y="1219"/>
                    <a:pt x="793" y="1212"/>
                    <a:pt x="846" y="1197"/>
                  </a:cubicBezTo>
                  <a:cubicBezTo>
                    <a:pt x="1150" y="1197"/>
                    <a:pt x="1432" y="1067"/>
                    <a:pt x="1648" y="894"/>
                  </a:cubicBezTo>
                  <a:cubicBezTo>
                    <a:pt x="1847" y="1112"/>
                    <a:pt x="2137" y="1222"/>
                    <a:pt x="2434" y="1222"/>
                  </a:cubicBezTo>
                  <a:cubicBezTo>
                    <a:pt x="2462" y="1222"/>
                    <a:pt x="2489" y="1221"/>
                    <a:pt x="2516" y="1219"/>
                  </a:cubicBezTo>
                  <a:cubicBezTo>
                    <a:pt x="2689" y="1197"/>
                    <a:pt x="2884" y="1132"/>
                    <a:pt x="3058" y="1046"/>
                  </a:cubicBezTo>
                  <a:cubicBezTo>
                    <a:pt x="3188" y="1154"/>
                    <a:pt x="3383" y="1197"/>
                    <a:pt x="3556" y="1219"/>
                  </a:cubicBezTo>
                  <a:lnTo>
                    <a:pt x="3686" y="1219"/>
                  </a:lnTo>
                  <a:cubicBezTo>
                    <a:pt x="3701" y="1220"/>
                    <a:pt x="3715" y="1220"/>
                    <a:pt x="3729" y="1220"/>
                  </a:cubicBezTo>
                  <a:cubicBezTo>
                    <a:pt x="4083" y="1220"/>
                    <a:pt x="4428" y="966"/>
                    <a:pt x="4532" y="612"/>
                  </a:cubicBezTo>
                  <a:cubicBezTo>
                    <a:pt x="4597" y="352"/>
                    <a:pt x="4445" y="92"/>
                    <a:pt x="4207" y="5"/>
                  </a:cubicBezTo>
                  <a:cubicBezTo>
                    <a:pt x="4201" y="2"/>
                    <a:pt x="4195" y="1"/>
                    <a:pt x="4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345" name="Google Shape;5786;p83">
            <a:extLst>
              <a:ext uri="{FF2B5EF4-FFF2-40B4-BE49-F238E27FC236}">
                <a16:creationId xmlns:a16="http://schemas.microsoft.com/office/drawing/2014/main" id="{681C5ED9-FA26-5B65-C4FD-200AB62FB3E0}"/>
              </a:ext>
            </a:extLst>
          </p:cNvPr>
          <p:cNvGrpSpPr/>
          <p:nvPr/>
        </p:nvGrpSpPr>
        <p:grpSpPr>
          <a:xfrm>
            <a:off x="752415" y="4240909"/>
            <a:ext cx="954952" cy="958855"/>
            <a:chOff x="852275" y="1768528"/>
            <a:chExt cx="927979" cy="931771"/>
          </a:xfrm>
        </p:grpSpPr>
        <p:sp>
          <p:nvSpPr>
            <p:cNvPr id="8346" name="Google Shape;5787;p83">
              <a:extLst>
                <a:ext uri="{FF2B5EF4-FFF2-40B4-BE49-F238E27FC236}">
                  <a16:creationId xmlns:a16="http://schemas.microsoft.com/office/drawing/2014/main" id="{1649B777-C03B-6334-20B4-19D98572CBD5}"/>
                </a:ext>
              </a:extLst>
            </p:cNvPr>
            <p:cNvSpPr/>
            <p:nvPr/>
          </p:nvSpPr>
          <p:spPr>
            <a:xfrm>
              <a:off x="1157339" y="1768528"/>
              <a:ext cx="284790" cy="451807"/>
            </a:xfrm>
            <a:custGeom>
              <a:avLst/>
              <a:gdLst/>
              <a:ahLst/>
              <a:cxnLst/>
              <a:rect l="l" t="t" r="r" b="b"/>
              <a:pathLst>
                <a:path w="5789" h="9184" extrusionOk="0">
                  <a:moveTo>
                    <a:pt x="3296" y="1790"/>
                  </a:moveTo>
                  <a:cubicBezTo>
                    <a:pt x="3382" y="2116"/>
                    <a:pt x="3317" y="2181"/>
                    <a:pt x="3296" y="2202"/>
                  </a:cubicBezTo>
                  <a:cubicBezTo>
                    <a:pt x="3287" y="2207"/>
                    <a:pt x="3278" y="2208"/>
                    <a:pt x="3270" y="2208"/>
                  </a:cubicBezTo>
                  <a:cubicBezTo>
                    <a:pt x="3237" y="2208"/>
                    <a:pt x="3209" y="2181"/>
                    <a:pt x="3209" y="2181"/>
                  </a:cubicBezTo>
                  <a:cubicBezTo>
                    <a:pt x="3122" y="2116"/>
                    <a:pt x="3079" y="2007"/>
                    <a:pt x="3122" y="1920"/>
                  </a:cubicBezTo>
                  <a:cubicBezTo>
                    <a:pt x="3144" y="1834"/>
                    <a:pt x="3209" y="1790"/>
                    <a:pt x="3296" y="1790"/>
                  </a:cubicBezTo>
                  <a:close/>
                  <a:moveTo>
                    <a:pt x="4618" y="4349"/>
                  </a:moveTo>
                  <a:cubicBezTo>
                    <a:pt x="4705" y="4349"/>
                    <a:pt x="4792" y="4349"/>
                    <a:pt x="4878" y="4392"/>
                  </a:cubicBezTo>
                  <a:cubicBezTo>
                    <a:pt x="4792" y="4566"/>
                    <a:pt x="4662" y="4652"/>
                    <a:pt x="4531" y="4652"/>
                  </a:cubicBezTo>
                  <a:cubicBezTo>
                    <a:pt x="4336" y="4631"/>
                    <a:pt x="4293" y="4609"/>
                    <a:pt x="4271" y="4522"/>
                  </a:cubicBezTo>
                  <a:cubicBezTo>
                    <a:pt x="4250" y="4457"/>
                    <a:pt x="4380" y="4370"/>
                    <a:pt x="4531" y="4349"/>
                  </a:cubicBezTo>
                  <a:close/>
                  <a:moveTo>
                    <a:pt x="4510" y="7211"/>
                  </a:moveTo>
                  <a:cubicBezTo>
                    <a:pt x="4640" y="7232"/>
                    <a:pt x="4748" y="7254"/>
                    <a:pt x="4835" y="7319"/>
                  </a:cubicBezTo>
                  <a:cubicBezTo>
                    <a:pt x="4752" y="7385"/>
                    <a:pt x="4657" y="7413"/>
                    <a:pt x="4558" y="7413"/>
                  </a:cubicBezTo>
                  <a:cubicBezTo>
                    <a:pt x="4528" y="7413"/>
                    <a:pt x="4497" y="7411"/>
                    <a:pt x="4466" y="7406"/>
                  </a:cubicBezTo>
                  <a:cubicBezTo>
                    <a:pt x="4423" y="7384"/>
                    <a:pt x="4401" y="7362"/>
                    <a:pt x="4401" y="7297"/>
                  </a:cubicBezTo>
                  <a:cubicBezTo>
                    <a:pt x="4380" y="7276"/>
                    <a:pt x="4401" y="7232"/>
                    <a:pt x="4445" y="7211"/>
                  </a:cubicBezTo>
                  <a:close/>
                  <a:moveTo>
                    <a:pt x="933" y="1"/>
                  </a:moveTo>
                  <a:cubicBezTo>
                    <a:pt x="438" y="1"/>
                    <a:pt x="60" y="78"/>
                    <a:pt x="44" y="78"/>
                  </a:cubicBezTo>
                  <a:cubicBezTo>
                    <a:pt x="44" y="78"/>
                    <a:pt x="22" y="99"/>
                    <a:pt x="22" y="99"/>
                  </a:cubicBezTo>
                  <a:lnTo>
                    <a:pt x="0" y="2463"/>
                  </a:lnTo>
                  <a:cubicBezTo>
                    <a:pt x="0" y="2484"/>
                    <a:pt x="22" y="2484"/>
                    <a:pt x="44" y="2484"/>
                  </a:cubicBezTo>
                  <a:cubicBezTo>
                    <a:pt x="65" y="2484"/>
                    <a:pt x="87" y="2484"/>
                    <a:pt x="87" y="2463"/>
                  </a:cubicBezTo>
                  <a:lnTo>
                    <a:pt x="109" y="143"/>
                  </a:lnTo>
                  <a:cubicBezTo>
                    <a:pt x="198" y="128"/>
                    <a:pt x="512" y="78"/>
                    <a:pt x="910" y="78"/>
                  </a:cubicBezTo>
                  <a:cubicBezTo>
                    <a:pt x="1676" y="78"/>
                    <a:pt x="2751" y="264"/>
                    <a:pt x="3122" y="1248"/>
                  </a:cubicBezTo>
                  <a:cubicBezTo>
                    <a:pt x="3187" y="1400"/>
                    <a:pt x="3231" y="1552"/>
                    <a:pt x="3274" y="1704"/>
                  </a:cubicBezTo>
                  <a:cubicBezTo>
                    <a:pt x="3187" y="1725"/>
                    <a:pt x="3101" y="1790"/>
                    <a:pt x="3057" y="1899"/>
                  </a:cubicBezTo>
                  <a:cubicBezTo>
                    <a:pt x="3014" y="2029"/>
                    <a:pt x="3057" y="2159"/>
                    <a:pt x="3166" y="2246"/>
                  </a:cubicBezTo>
                  <a:cubicBezTo>
                    <a:pt x="3191" y="2271"/>
                    <a:pt x="3231" y="2282"/>
                    <a:pt x="3269" y="2282"/>
                  </a:cubicBezTo>
                  <a:cubicBezTo>
                    <a:pt x="3296" y="2282"/>
                    <a:pt x="3321" y="2276"/>
                    <a:pt x="3339" y="2267"/>
                  </a:cubicBezTo>
                  <a:cubicBezTo>
                    <a:pt x="3426" y="2202"/>
                    <a:pt x="3447" y="2051"/>
                    <a:pt x="3382" y="1769"/>
                  </a:cubicBezTo>
                  <a:lnTo>
                    <a:pt x="3664" y="1769"/>
                  </a:lnTo>
                  <a:cubicBezTo>
                    <a:pt x="4228" y="1834"/>
                    <a:pt x="5160" y="2289"/>
                    <a:pt x="5052" y="3720"/>
                  </a:cubicBezTo>
                  <a:cubicBezTo>
                    <a:pt x="5030" y="3937"/>
                    <a:pt x="4987" y="4154"/>
                    <a:pt x="4900" y="4349"/>
                  </a:cubicBezTo>
                  <a:cubicBezTo>
                    <a:pt x="4819" y="4300"/>
                    <a:pt x="4725" y="4276"/>
                    <a:pt x="4638" y="4276"/>
                  </a:cubicBezTo>
                  <a:cubicBezTo>
                    <a:pt x="4609" y="4276"/>
                    <a:pt x="4580" y="4278"/>
                    <a:pt x="4553" y="4284"/>
                  </a:cubicBezTo>
                  <a:cubicBezTo>
                    <a:pt x="4336" y="4305"/>
                    <a:pt x="4185" y="4414"/>
                    <a:pt x="4185" y="4544"/>
                  </a:cubicBezTo>
                  <a:cubicBezTo>
                    <a:pt x="4185" y="4609"/>
                    <a:pt x="4228" y="4717"/>
                    <a:pt x="4531" y="4739"/>
                  </a:cubicBezTo>
                  <a:cubicBezTo>
                    <a:pt x="4705" y="4739"/>
                    <a:pt x="4857" y="4609"/>
                    <a:pt x="4943" y="4457"/>
                  </a:cubicBezTo>
                  <a:cubicBezTo>
                    <a:pt x="5117" y="4566"/>
                    <a:pt x="5334" y="4826"/>
                    <a:pt x="5442" y="5368"/>
                  </a:cubicBezTo>
                  <a:cubicBezTo>
                    <a:pt x="5681" y="6560"/>
                    <a:pt x="5139" y="7124"/>
                    <a:pt x="4965" y="7254"/>
                  </a:cubicBezTo>
                  <a:lnTo>
                    <a:pt x="4922" y="7297"/>
                  </a:lnTo>
                  <a:cubicBezTo>
                    <a:pt x="4819" y="7212"/>
                    <a:pt x="4677" y="7154"/>
                    <a:pt x="4536" y="7154"/>
                  </a:cubicBezTo>
                  <a:cubicBezTo>
                    <a:pt x="4498" y="7154"/>
                    <a:pt x="4460" y="7158"/>
                    <a:pt x="4423" y="7167"/>
                  </a:cubicBezTo>
                  <a:cubicBezTo>
                    <a:pt x="4358" y="7189"/>
                    <a:pt x="4315" y="7254"/>
                    <a:pt x="4336" y="7341"/>
                  </a:cubicBezTo>
                  <a:cubicBezTo>
                    <a:pt x="4336" y="7406"/>
                    <a:pt x="4380" y="7471"/>
                    <a:pt x="4445" y="7514"/>
                  </a:cubicBezTo>
                  <a:cubicBezTo>
                    <a:pt x="4484" y="7519"/>
                    <a:pt x="4523" y="7522"/>
                    <a:pt x="4561" y="7522"/>
                  </a:cubicBezTo>
                  <a:cubicBezTo>
                    <a:pt x="4694" y="7522"/>
                    <a:pt x="4821" y="7490"/>
                    <a:pt x="4922" y="7406"/>
                  </a:cubicBezTo>
                  <a:cubicBezTo>
                    <a:pt x="4965" y="7449"/>
                    <a:pt x="5030" y="7514"/>
                    <a:pt x="5073" y="7579"/>
                  </a:cubicBezTo>
                  <a:cubicBezTo>
                    <a:pt x="5247" y="7818"/>
                    <a:pt x="5420" y="8338"/>
                    <a:pt x="4748" y="9140"/>
                  </a:cubicBezTo>
                  <a:cubicBezTo>
                    <a:pt x="4727" y="9140"/>
                    <a:pt x="4727" y="9183"/>
                    <a:pt x="4748" y="9183"/>
                  </a:cubicBezTo>
                  <a:lnTo>
                    <a:pt x="4813" y="9183"/>
                  </a:lnTo>
                  <a:cubicBezTo>
                    <a:pt x="5529" y="8338"/>
                    <a:pt x="5334" y="7796"/>
                    <a:pt x="5139" y="7514"/>
                  </a:cubicBezTo>
                  <a:cubicBezTo>
                    <a:pt x="5095" y="7449"/>
                    <a:pt x="5052" y="7406"/>
                    <a:pt x="4987" y="7341"/>
                  </a:cubicBezTo>
                  <a:lnTo>
                    <a:pt x="5030" y="7319"/>
                  </a:lnTo>
                  <a:cubicBezTo>
                    <a:pt x="5204" y="7167"/>
                    <a:pt x="5789" y="6582"/>
                    <a:pt x="5529" y="5346"/>
                  </a:cubicBezTo>
                  <a:cubicBezTo>
                    <a:pt x="5399" y="4761"/>
                    <a:pt x="5182" y="4500"/>
                    <a:pt x="4987" y="4370"/>
                  </a:cubicBezTo>
                  <a:cubicBezTo>
                    <a:pt x="5073" y="4175"/>
                    <a:pt x="5117" y="3937"/>
                    <a:pt x="5139" y="3720"/>
                  </a:cubicBezTo>
                  <a:cubicBezTo>
                    <a:pt x="5204" y="2809"/>
                    <a:pt x="4770" y="1790"/>
                    <a:pt x="3686" y="1682"/>
                  </a:cubicBezTo>
                  <a:lnTo>
                    <a:pt x="3361" y="1682"/>
                  </a:lnTo>
                  <a:cubicBezTo>
                    <a:pt x="3317" y="1530"/>
                    <a:pt x="3274" y="1378"/>
                    <a:pt x="3209" y="1227"/>
                  </a:cubicBezTo>
                  <a:cubicBezTo>
                    <a:pt x="2822" y="198"/>
                    <a:pt x="1727" y="1"/>
                    <a:pt x="9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7" name="Google Shape;5788;p83">
              <a:extLst>
                <a:ext uri="{FF2B5EF4-FFF2-40B4-BE49-F238E27FC236}">
                  <a16:creationId xmlns:a16="http://schemas.microsoft.com/office/drawing/2014/main" id="{171D44AF-F3D6-1AFC-167F-AFB70981DB5B}"/>
                </a:ext>
              </a:extLst>
            </p:cNvPr>
            <p:cNvSpPr/>
            <p:nvPr/>
          </p:nvSpPr>
          <p:spPr>
            <a:xfrm>
              <a:off x="1188234" y="1803506"/>
              <a:ext cx="182464" cy="417912"/>
            </a:xfrm>
            <a:custGeom>
              <a:avLst/>
              <a:gdLst/>
              <a:ahLst/>
              <a:cxnLst/>
              <a:rect l="l" t="t" r="r" b="b"/>
              <a:pathLst>
                <a:path w="3709" h="8495" extrusionOk="0">
                  <a:moveTo>
                    <a:pt x="1584" y="1665"/>
                  </a:moveTo>
                  <a:cubicBezTo>
                    <a:pt x="1540" y="1697"/>
                    <a:pt x="1497" y="1714"/>
                    <a:pt x="1456" y="1714"/>
                  </a:cubicBezTo>
                  <a:cubicBezTo>
                    <a:pt x="1416" y="1714"/>
                    <a:pt x="1378" y="1697"/>
                    <a:pt x="1345" y="1665"/>
                  </a:cubicBezTo>
                  <a:close/>
                  <a:moveTo>
                    <a:pt x="2039" y="3443"/>
                  </a:moveTo>
                  <a:cubicBezTo>
                    <a:pt x="2126" y="3443"/>
                    <a:pt x="2234" y="3486"/>
                    <a:pt x="2299" y="3551"/>
                  </a:cubicBezTo>
                  <a:lnTo>
                    <a:pt x="2321" y="3551"/>
                  </a:lnTo>
                  <a:cubicBezTo>
                    <a:pt x="2256" y="3638"/>
                    <a:pt x="2169" y="3681"/>
                    <a:pt x="2061" y="3703"/>
                  </a:cubicBezTo>
                  <a:cubicBezTo>
                    <a:pt x="2050" y="3708"/>
                    <a:pt x="2038" y="3711"/>
                    <a:pt x="2025" y="3711"/>
                  </a:cubicBezTo>
                  <a:cubicBezTo>
                    <a:pt x="1986" y="3711"/>
                    <a:pt x="1941" y="3686"/>
                    <a:pt x="1909" y="3638"/>
                  </a:cubicBezTo>
                  <a:cubicBezTo>
                    <a:pt x="1887" y="3594"/>
                    <a:pt x="1887" y="3529"/>
                    <a:pt x="1931" y="3486"/>
                  </a:cubicBezTo>
                  <a:cubicBezTo>
                    <a:pt x="1952" y="3443"/>
                    <a:pt x="1996" y="3443"/>
                    <a:pt x="2039" y="3443"/>
                  </a:cubicBezTo>
                  <a:close/>
                  <a:moveTo>
                    <a:pt x="2581" y="5069"/>
                  </a:moveTo>
                  <a:cubicBezTo>
                    <a:pt x="2624" y="5069"/>
                    <a:pt x="2689" y="5134"/>
                    <a:pt x="2798" y="5220"/>
                  </a:cubicBezTo>
                  <a:cubicBezTo>
                    <a:pt x="2689" y="5329"/>
                    <a:pt x="2624" y="5329"/>
                    <a:pt x="2603" y="5329"/>
                  </a:cubicBezTo>
                  <a:cubicBezTo>
                    <a:pt x="2538" y="5285"/>
                    <a:pt x="2494" y="5220"/>
                    <a:pt x="2516" y="5134"/>
                  </a:cubicBezTo>
                  <a:cubicBezTo>
                    <a:pt x="2516" y="5090"/>
                    <a:pt x="2538" y="5069"/>
                    <a:pt x="2581" y="5069"/>
                  </a:cubicBezTo>
                  <a:close/>
                  <a:moveTo>
                    <a:pt x="2841" y="6716"/>
                  </a:moveTo>
                  <a:cubicBezTo>
                    <a:pt x="2906" y="6738"/>
                    <a:pt x="2971" y="6760"/>
                    <a:pt x="3036" y="6825"/>
                  </a:cubicBezTo>
                  <a:lnTo>
                    <a:pt x="2971" y="6868"/>
                  </a:lnTo>
                  <a:cubicBezTo>
                    <a:pt x="2851" y="6988"/>
                    <a:pt x="2758" y="7027"/>
                    <a:pt x="2714" y="7027"/>
                  </a:cubicBezTo>
                  <a:cubicBezTo>
                    <a:pt x="2702" y="7027"/>
                    <a:pt x="2694" y="7024"/>
                    <a:pt x="2689" y="7020"/>
                  </a:cubicBezTo>
                  <a:cubicBezTo>
                    <a:pt x="2646" y="7020"/>
                    <a:pt x="2646" y="6977"/>
                    <a:pt x="2646" y="6933"/>
                  </a:cubicBezTo>
                  <a:cubicBezTo>
                    <a:pt x="2668" y="6846"/>
                    <a:pt x="2711" y="6760"/>
                    <a:pt x="2798" y="6716"/>
                  </a:cubicBezTo>
                  <a:close/>
                  <a:moveTo>
                    <a:pt x="272" y="1"/>
                  </a:moveTo>
                  <a:cubicBezTo>
                    <a:pt x="267" y="1"/>
                    <a:pt x="261" y="6"/>
                    <a:pt x="261" y="17"/>
                  </a:cubicBezTo>
                  <a:cubicBezTo>
                    <a:pt x="239" y="17"/>
                    <a:pt x="239" y="17"/>
                    <a:pt x="239" y="39"/>
                  </a:cubicBezTo>
                  <a:lnTo>
                    <a:pt x="1" y="2098"/>
                  </a:lnTo>
                  <a:cubicBezTo>
                    <a:pt x="1" y="2120"/>
                    <a:pt x="23" y="2131"/>
                    <a:pt x="44" y="2131"/>
                  </a:cubicBezTo>
                  <a:cubicBezTo>
                    <a:pt x="66" y="2131"/>
                    <a:pt x="88" y="2120"/>
                    <a:pt x="88" y="2098"/>
                  </a:cubicBezTo>
                  <a:lnTo>
                    <a:pt x="305" y="82"/>
                  </a:lnTo>
                  <a:cubicBezTo>
                    <a:pt x="500" y="125"/>
                    <a:pt x="1345" y="299"/>
                    <a:pt x="1584" y="819"/>
                  </a:cubicBezTo>
                  <a:cubicBezTo>
                    <a:pt x="1714" y="1058"/>
                    <a:pt x="1735" y="1340"/>
                    <a:pt x="1649" y="1600"/>
                  </a:cubicBezTo>
                  <a:cubicBezTo>
                    <a:pt x="1600" y="1594"/>
                    <a:pt x="1552" y="1592"/>
                    <a:pt x="1508" y="1592"/>
                  </a:cubicBezTo>
                  <a:cubicBezTo>
                    <a:pt x="1376" y="1592"/>
                    <a:pt x="1275" y="1616"/>
                    <a:pt x="1258" y="1665"/>
                  </a:cubicBezTo>
                  <a:cubicBezTo>
                    <a:pt x="1237" y="1686"/>
                    <a:pt x="1237" y="1708"/>
                    <a:pt x="1302" y="1752"/>
                  </a:cubicBezTo>
                  <a:cubicBezTo>
                    <a:pt x="1356" y="1795"/>
                    <a:pt x="1416" y="1817"/>
                    <a:pt x="1475" y="1817"/>
                  </a:cubicBezTo>
                  <a:cubicBezTo>
                    <a:pt x="1535" y="1817"/>
                    <a:pt x="1594" y="1795"/>
                    <a:pt x="1649" y="1752"/>
                  </a:cubicBezTo>
                  <a:cubicBezTo>
                    <a:pt x="1670" y="1730"/>
                    <a:pt x="1670" y="1730"/>
                    <a:pt x="1692" y="1708"/>
                  </a:cubicBezTo>
                  <a:cubicBezTo>
                    <a:pt x="1909" y="1730"/>
                    <a:pt x="2104" y="1817"/>
                    <a:pt x="2299" y="1925"/>
                  </a:cubicBezTo>
                  <a:cubicBezTo>
                    <a:pt x="2646" y="2098"/>
                    <a:pt x="2798" y="2489"/>
                    <a:pt x="2668" y="2857"/>
                  </a:cubicBezTo>
                  <a:cubicBezTo>
                    <a:pt x="2603" y="3096"/>
                    <a:pt x="2516" y="3313"/>
                    <a:pt x="2386" y="3508"/>
                  </a:cubicBezTo>
                  <a:lnTo>
                    <a:pt x="2364" y="3486"/>
                  </a:lnTo>
                  <a:cubicBezTo>
                    <a:pt x="2241" y="3412"/>
                    <a:pt x="2125" y="3373"/>
                    <a:pt x="2032" y="3373"/>
                  </a:cubicBezTo>
                  <a:cubicBezTo>
                    <a:pt x="1961" y="3373"/>
                    <a:pt x="1903" y="3396"/>
                    <a:pt x="1866" y="3443"/>
                  </a:cubicBezTo>
                  <a:cubicBezTo>
                    <a:pt x="1822" y="3508"/>
                    <a:pt x="1800" y="3616"/>
                    <a:pt x="1844" y="3703"/>
                  </a:cubicBezTo>
                  <a:cubicBezTo>
                    <a:pt x="1880" y="3756"/>
                    <a:pt x="1959" y="3795"/>
                    <a:pt x="2035" y="3795"/>
                  </a:cubicBezTo>
                  <a:cubicBezTo>
                    <a:pt x="2051" y="3795"/>
                    <a:pt x="2067" y="3793"/>
                    <a:pt x="2082" y="3789"/>
                  </a:cubicBezTo>
                  <a:cubicBezTo>
                    <a:pt x="2212" y="3768"/>
                    <a:pt x="2321" y="3703"/>
                    <a:pt x="2386" y="3616"/>
                  </a:cubicBezTo>
                  <a:cubicBezTo>
                    <a:pt x="2798" y="3898"/>
                    <a:pt x="3210" y="4483"/>
                    <a:pt x="3015" y="4874"/>
                  </a:cubicBezTo>
                  <a:cubicBezTo>
                    <a:pt x="2971" y="4982"/>
                    <a:pt x="2906" y="5090"/>
                    <a:pt x="2841" y="5199"/>
                  </a:cubicBezTo>
                  <a:cubicBezTo>
                    <a:pt x="2776" y="5090"/>
                    <a:pt x="2668" y="5025"/>
                    <a:pt x="2559" y="5004"/>
                  </a:cubicBezTo>
                  <a:cubicBezTo>
                    <a:pt x="2494" y="5004"/>
                    <a:pt x="2429" y="5069"/>
                    <a:pt x="2429" y="5134"/>
                  </a:cubicBezTo>
                  <a:cubicBezTo>
                    <a:pt x="2408" y="5264"/>
                    <a:pt x="2473" y="5350"/>
                    <a:pt x="2559" y="5416"/>
                  </a:cubicBezTo>
                  <a:cubicBezTo>
                    <a:pt x="2579" y="5420"/>
                    <a:pt x="2598" y="5423"/>
                    <a:pt x="2618" y="5423"/>
                  </a:cubicBezTo>
                  <a:cubicBezTo>
                    <a:pt x="2686" y="5423"/>
                    <a:pt x="2757" y="5391"/>
                    <a:pt x="2841" y="5307"/>
                  </a:cubicBezTo>
                  <a:cubicBezTo>
                    <a:pt x="2950" y="5459"/>
                    <a:pt x="3036" y="5611"/>
                    <a:pt x="3101" y="5784"/>
                  </a:cubicBezTo>
                  <a:cubicBezTo>
                    <a:pt x="3253" y="6088"/>
                    <a:pt x="3253" y="6456"/>
                    <a:pt x="3080" y="6781"/>
                  </a:cubicBezTo>
                  <a:cubicBezTo>
                    <a:pt x="3026" y="6710"/>
                    <a:pt x="2942" y="6667"/>
                    <a:pt x="2853" y="6667"/>
                  </a:cubicBezTo>
                  <a:cubicBezTo>
                    <a:pt x="2835" y="6667"/>
                    <a:pt x="2816" y="6669"/>
                    <a:pt x="2798" y="6673"/>
                  </a:cubicBezTo>
                  <a:cubicBezTo>
                    <a:pt x="2668" y="6716"/>
                    <a:pt x="2581" y="6825"/>
                    <a:pt x="2581" y="6933"/>
                  </a:cubicBezTo>
                  <a:cubicBezTo>
                    <a:pt x="2559" y="7020"/>
                    <a:pt x="2603" y="7085"/>
                    <a:pt x="2646" y="7107"/>
                  </a:cubicBezTo>
                  <a:cubicBezTo>
                    <a:pt x="2667" y="7117"/>
                    <a:pt x="2691" y="7123"/>
                    <a:pt x="2717" y="7123"/>
                  </a:cubicBezTo>
                  <a:cubicBezTo>
                    <a:pt x="2798" y="7123"/>
                    <a:pt x="2905" y="7070"/>
                    <a:pt x="3036" y="6955"/>
                  </a:cubicBezTo>
                  <a:lnTo>
                    <a:pt x="3080" y="6890"/>
                  </a:lnTo>
                  <a:lnTo>
                    <a:pt x="3123" y="6955"/>
                  </a:lnTo>
                  <a:cubicBezTo>
                    <a:pt x="3622" y="7627"/>
                    <a:pt x="2884" y="8429"/>
                    <a:pt x="2884" y="8429"/>
                  </a:cubicBezTo>
                  <a:cubicBezTo>
                    <a:pt x="2884" y="8429"/>
                    <a:pt x="2884" y="8472"/>
                    <a:pt x="2884" y="8472"/>
                  </a:cubicBezTo>
                  <a:lnTo>
                    <a:pt x="2928" y="8472"/>
                  </a:lnTo>
                  <a:cubicBezTo>
                    <a:pt x="2928" y="8494"/>
                    <a:pt x="2928" y="8494"/>
                    <a:pt x="2928" y="8494"/>
                  </a:cubicBezTo>
                  <a:cubicBezTo>
                    <a:pt x="2950" y="8494"/>
                    <a:pt x="3708" y="7670"/>
                    <a:pt x="3166" y="6933"/>
                  </a:cubicBezTo>
                  <a:lnTo>
                    <a:pt x="3123" y="6846"/>
                  </a:lnTo>
                  <a:cubicBezTo>
                    <a:pt x="3318" y="6521"/>
                    <a:pt x="3340" y="6109"/>
                    <a:pt x="3166" y="5762"/>
                  </a:cubicBezTo>
                  <a:cubicBezTo>
                    <a:pt x="3101" y="5589"/>
                    <a:pt x="2993" y="5416"/>
                    <a:pt x="2884" y="5264"/>
                  </a:cubicBezTo>
                  <a:cubicBezTo>
                    <a:pt x="2950" y="5155"/>
                    <a:pt x="3036" y="5025"/>
                    <a:pt x="3080" y="4917"/>
                  </a:cubicBezTo>
                  <a:cubicBezTo>
                    <a:pt x="3296" y="4483"/>
                    <a:pt x="2863" y="3876"/>
                    <a:pt x="2429" y="3551"/>
                  </a:cubicBezTo>
                  <a:cubicBezTo>
                    <a:pt x="2581" y="3356"/>
                    <a:pt x="2668" y="3117"/>
                    <a:pt x="2733" y="2879"/>
                  </a:cubicBezTo>
                  <a:cubicBezTo>
                    <a:pt x="2928" y="2163"/>
                    <a:pt x="2386" y="1860"/>
                    <a:pt x="2039" y="1730"/>
                  </a:cubicBezTo>
                  <a:cubicBezTo>
                    <a:pt x="1931" y="1686"/>
                    <a:pt x="1822" y="1643"/>
                    <a:pt x="1714" y="1643"/>
                  </a:cubicBezTo>
                  <a:cubicBezTo>
                    <a:pt x="1800" y="1361"/>
                    <a:pt x="1757" y="1079"/>
                    <a:pt x="1627" y="819"/>
                  </a:cubicBezTo>
                  <a:cubicBezTo>
                    <a:pt x="1367" y="191"/>
                    <a:pt x="326" y="17"/>
                    <a:pt x="283" y="17"/>
                  </a:cubicBezTo>
                  <a:cubicBezTo>
                    <a:pt x="283" y="6"/>
                    <a:pt x="277" y="1"/>
                    <a:pt x="2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8" name="Google Shape;5789;p83">
              <a:extLst>
                <a:ext uri="{FF2B5EF4-FFF2-40B4-BE49-F238E27FC236}">
                  <a16:creationId xmlns:a16="http://schemas.microsoft.com/office/drawing/2014/main" id="{41B0848D-B8EF-8254-F89A-2C1016987D85}"/>
                </a:ext>
              </a:extLst>
            </p:cNvPr>
            <p:cNvSpPr/>
            <p:nvPr/>
          </p:nvSpPr>
          <p:spPr>
            <a:xfrm>
              <a:off x="1551989" y="2210997"/>
              <a:ext cx="228265" cy="261471"/>
            </a:xfrm>
            <a:custGeom>
              <a:avLst/>
              <a:gdLst/>
              <a:ahLst/>
              <a:cxnLst/>
              <a:rect l="l" t="t" r="r" b="b"/>
              <a:pathLst>
                <a:path w="4640" h="5315" extrusionOk="0">
                  <a:moveTo>
                    <a:pt x="1886" y="3290"/>
                  </a:moveTo>
                  <a:cubicBezTo>
                    <a:pt x="1908" y="3290"/>
                    <a:pt x="1930" y="3290"/>
                    <a:pt x="1995" y="3377"/>
                  </a:cubicBezTo>
                  <a:cubicBezTo>
                    <a:pt x="2038" y="3420"/>
                    <a:pt x="2060" y="3485"/>
                    <a:pt x="2016" y="3528"/>
                  </a:cubicBezTo>
                  <a:cubicBezTo>
                    <a:pt x="1973" y="3572"/>
                    <a:pt x="1930" y="3593"/>
                    <a:pt x="1886" y="3593"/>
                  </a:cubicBezTo>
                  <a:cubicBezTo>
                    <a:pt x="1865" y="3420"/>
                    <a:pt x="1886" y="3290"/>
                    <a:pt x="1886" y="3290"/>
                  </a:cubicBezTo>
                  <a:close/>
                  <a:moveTo>
                    <a:pt x="3924" y="3832"/>
                  </a:moveTo>
                  <a:cubicBezTo>
                    <a:pt x="3968" y="3832"/>
                    <a:pt x="4011" y="3832"/>
                    <a:pt x="4033" y="3853"/>
                  </a:cubicBezTo>
                  <a:lnTo>
                    <a:pt x="4033" y="3875"/>
                  </a:lnTo>
                  <a:cubicBezTo>
                    <a:pt x="4054" y="4027"/>
                    <a:pt x="3968" y="4157"/>
                    <a:pt x="3838" y="4200"/>
                  </a:cubicBezTo>
                  <a:cubicBezTo>
                    <a:pt x="3822" y="4205"/>
                    <a:pt x="3809" y="4208"/>
                    <a:pt x="3798" y="4208"/>
                  </a:cubicBezTo>
                  <a:cubicBezTo>
                    <a:pt x="3761" y="4208"/>
                    <a:pt x="3741" y="4180"/>
                    <a:pt x="3707" y="4114"/>
                  </a:cubicBezTo>
                  <a:cubicBezTo>
                    <a:pt x="3686" y="4027"/>
                    <a:pt x="3642" y="3919"/>
                    <a:pt x="3772" y="3853"/>
                  </a:cubicBezTo>
                  <a:cubicBezTo>
                    <a:pt x="3816" y="3832"/>
                    <a:pt x="3859" y="3832"/>
                    <a:pt x="3903" y="3832"/>
                  </a:cubicBezTo>
                  <a:close/>
                  <a:moveTo>
                    <a:pt x="2927" y="4070"/>
                  </a:moveTo>
                  <a:cubicBezTo>
                    <a:pt x="3035" y="4114"/>
                    <a:pt x="3274" y="4309"/>
                    <a:pt x="3252" y="4461"/>
                  </a:cubicBezTo>
                  <a:cubicBezTo>
                    <a:pt x="3252" y="4526"/>
                    <a:pt x="3144" y="4591"/>
                    <a:pt x="2970" y="4634"/>
                  </a:cubicBezTo>
                  <a:cubicBezTo>
                    <a:pt x="2927" y="4547"/>
                    <a:pt x="2905" y="4439"/>
                    <a:pt x="2884" y="4352"/>
                  </a:cubicBezTo>
                  <a:cubicBezTo>
                    <a:pt x="2862" y="4157"/>
                    <a:pt x="2884" y="4070"/>
                    <a:pt x="2927" y="4070"/>
                  </a:cubicBezTo>
                  <a:close/>
                  <a:moveTo>
                    <a:pt x="1870" y="0"/>
                  </a:moveTo>
                  <a:cubicBezTo>
                    <a:pt x="1696" y="0"/>
                    <a:pt x="1528" y="27"/>
                    <a:pt x="1366" y="81"/>
                  </a:cubicBezTo>
                  <a:cubicBezTo>
                    <a:pt x="455" y="363"/>
                    <a:pt x="22" y="1360"/>
                    <a:pt x="22" y="1404"/>
                  </a:cubicBezTo>
                  <a:cubicBezTo>
                    <a:pt x="0" y="1425"/>
                    <a:pt x="22" y="1447"/>
                    <a:pt x="43" y="1469"/>
                  </a:cubicBezTo>
                  <a:cubicBezTo>
                    <a:pt x="65" y="1469"/>
                    <a:pt x="87" y="1469"/>
                    <a:pt x="87" y="1447"/>
                  </a:cubicBezTo>
                  <a:cubicBezTo>
                    <a:pt x="87" y="1425"/>
                    <a:pt x="520" y="428"/>
                    <a:pt x="1388" y="146"/>
                  </a:cubicBezTo>
                  <a:cubicBezTo>
                    <a:pt x="1542" y="99"/>
                    <a:pt x="1702" y="75"/>
                    <a:pt x="1868" y="75"/>
                  </a:cubicBezTo>
                  <a:cubicBezTo>
                    <a:pt x="2237" y="75"/>
                    <a:pt x="2631" y="195"/>
                    <a:pt x="3035" y="450"/>
                  </a:cubicBezTo>
                  <a:cubicBezTo>
                    <a:pt x="3859" y="970"/>
                    <a:pt x="3556" y="1729"/>
                    <a:pt x="3296" y="2336"/>
                  </a:cubicBezTo>
                  <a:cubicBezTo>
                    <a:pt x="3144" y="2683"/>
                    <a:pt x="3014" y="2986"/>
                    <a:pt x="3122" y="3181"/>
                  </a:cubicBezTo>
                  <a:cubicBezTo>
                    <a:pt x="3187" y="3290"/>
                    <a:pt x="3317" y="3377"/>
                    <a:pt x="3447" y="3377"/>
                  </a:cubicBezTo>
                  <a:cubicBezTo>
                    <a:pt x="3686" y="3398"/>
                    <a:pt x="3903" y="3550"/>
                    <a:pt x="4011" y="3767"/>
                  </a:cubicBezTo>
                  <a:cubicBezTo>
                    <a:pt x="3975" y="3758"/>
                    <a:pt x="3935" y="3753"/>
                    <a:pt x="3895" y="3753"/>
                  </a:cubicBezTo>
                  <a:cubicBezTo>
                    <a:pt x="3838" y="3753"/>
                    <a:pt x="3780" y="3763"/>
                    <a:pt x="3729" y="3788"/>
                  </a:cubicBezTo>
                  <a:cubicBezTo>
                    <a:pt x="3599" y="3853"/>
                    <a:pt x="3556" y="3984"/>
                    <a:pt x="3642" y="4135"/>
                  </a:cubicBezTo>
                  <a:cubicBezTo>
                    <a:pt x="3664" y="4244"/>
                    <a:pt x="3772" y="4287"/>
                    <a:pt x="3859" y="4287"/>
                  </a:cubicBezTo>
                  <a:cubicBezTo>
                    <a:pt x="4033" y="4222"/>
                    <a:pt x="4141" y="4049"/>
                    <a:pt x="4119" y="3875"/>
                  </a:cubicBezTo>
                  <a:lnTo>
                    <a:pt x="4119" y="3875"/>
                  </a:lnTo>
                  <a:cubicBezTo>
                    <a:pt x="4228" y="3919"/>
                    <a:pt x="4314" y="4005"/>
                    <a:pt x="4380" y="4092"/>
                  </a:cubicBezTo>
                  <a:cubicBezTo>
                    <a:pt x="4531" y="4352"/>
                    <a:pt x="4553" y="4677"/>
                    <a:pt x="4423" y="4959"/>
                  </a:cubicBezTo>
                  <a:cubicBezTo>
                    <a:pt x="4293" y="5144"/>
                    <a:pt x="4100" y="5250"/>
                    <a:pt x="3885" y="5250"/>
                  </a:cubicBezTo>
                  <a:cubicBezTo>
                    <a:pt x="3848" y="5250"/>
                    <a:pt x="3810" y="5247"/>
                    <a:pt x="3772" y="5241"/>
                  </a:cubicBezTo>
                  <a:cubicBezTo>
                    <a:pt x="3447" y="5219"/>
                    <a:pt x="3144" y="5024"/>
                    <a:pt x="3014" y="4721"/>
                  </a:cubicBezTo>
                  <a:cubicBezTo>
                    <a:pt x="3209" y="4656"/>
                    <a:pt x="3317" y="4569"/>
                    <a:pt x="3339" y="4461"/>
                  </a:cubicBezTo>
                  <a:cubicBezTo>
                    <a:pt x="3361" y="4265"/>
                    <a:pt x="3100" y="4049"/>
                    <a:pt x="2949" y="3984"/>
                  </a:cubicBezTo>
                  <a:cubicBezTo>
                    <a:pt x="2927" y="3984"/>
                    <a:pt x="2884" y="3984"/>
                    <a:pt x="2862" y="4005"/>
                  </a:cubicBezTo>
                  <a:cubicBezTo>
                    <a:pt x="2775" y="4114"/>
                    <a:pt x="2797" y="4395"/>
                    <a:pt x="2905" y="4656"/>
                  </a:cubicBezTo>
                  <a:lnTo>
                    <a:pt x="2775" y="4656"/>
                  </a:lnTo>
                  <a:cubicBezTo>
                    <a:pt x="2756" y="4658"/>
                    <a:pt x="2737" y="4659"/>
                    <a:pt x="2718" y="4659"/>
                  </a:cubicBezTo>
                  <a:cubicBezTo>
                    <a:pt x="2317" y="4659"/>
                    <a:pt x="2054" y="4224"/>
                    <a:pt x="1930" y="3810"/>
                  </a:cubicBezTo>
                  <a:cubicBezTo>
                    <a:pt x="1930" y="3767"/>
                    <a:pt x="1908" y="3723"/>
                    <a:pt x="1908" y="3680"/>
                  </a:cubicBezTo>
                  <a:cubicBezTo>
                    <a:pt x="1973" y="3680"/>
                    <a:pt x="2038" y="3637"/>
                    <a:pt x="2081" y="3593"/>
                  </a:cubicBezTo>
                  <a:cubicBezTo>
                    <a:pt x="2146" y="3507"/>
                    <a:pt x="2146" y="3398"/>
                    <a:pt x="2060" y="3311"/>
                  </a:cubicBezTo>
                  <a:cubicBezTo>
                    <a:pt x="2012" y="3248"/>
                    <a:pt x="1964" y="3208"/>
                    <a:pt x="1917" y="3208"/>
                  </a:cubicBezTo>
                  <a:cubicBezTo>
                    <a:pt x="1899" y="3208"/>
                    <a:pt x="1882" y="3213"/>
                    <a:pt x="1865" y="3225"/>
                  </a:cubicBezTo>
                  <a:cubicBezTo>
                    <a:pt x="1800" y="3268"/>
                    <a:pt x="1778" y="3398"/>
                    <a:pt x="1800" y="3572"/>
                  </a:cubicBezTo>
                  <a:cubicBezTo>
                    <a:pt x="1604" y="3463"/>
                    <a:pt x="1474" y="3051"/>
                    <a:pt x="1734" y="2184"/>
                  </a:cubicBezTo>
                  <a:cubicBezTo>
                    <a:pt x="1821" y="1837"/>
                    <a:pt x="1800" y="1599"/>
                    <a:pt x="1648" y="1469"/>
                  </a:cubicBezTo>
                  <a:cubicBezTo>
                    <a:pt x="1549" y="1386"/>
                    <a:pt x="1409" y="1355"/>
                    <a:pt x="1254" y="1355"/>
                  </a:cubicBezTo>
                  <a:cubicBezTo>
                    <a:pt x="795" y="1355"/>
                    <a:pt x="206" y="1626"/>
                    <a:pt x="173" y="1642"/>
                  </a:cubicBezTo>
                  <a:cubicBezTo>
                    <a:pt x="152" y="1642"/>
                    <a:pt x="152" y="1664"/>
                    <a:pt x="152" y="1685"/>
                  </a:cubicBezTo>
                  <a:cubicBezTo>
                    <a:pt x="152" y="1701"/>
                    <a:pt x="163" y="1716"/>
                    <a:pt x="177" y="1716"/>
                  </a:cubicBezTo>
                  <a:cubicBezTo>
                    <a:pt x="182" y="1716"/>
                    <a:pt x="189" y="1713"/>
                    <a:pt x="195" y="1707"/>
                  </a:cubicBezTo>
                  <a:cubicBezTo>
                    <a:pt x="212" y="1707"/>
                    <a:pt x="802" y="1433"/>
                    <a:pt x="1238" y="1433"/>
                  </a:cubicBezTo>
                  <a:cubicBezTo>
                    <a:pt x="1376" y="1433"/>
                    <a:pt x="1499" y="1460"/>
                    <a:pt x="1583" y="1534"/>
                  </a:cubicBezTo>
                  <a:cubicBezTo>
                    <a:pt x="1713" y="1642"/>
                    <a:pt x="1734" y="1881"/>
                    <a:pt x="1648" y="2162"/>
                  </a:cubicBezTo>
                  <a:cubicBezTo>
                    <a:pt x="1561" y="2444"/>
                    <a:pt x="1323" y="3398"/>
                    <a:pt x="1756" y="3637"/>
                  </a:cubicBezTo>
                  <a:lnTo>
                    <a:pt x="1821" y="3658"/>
                  </a:lnTo>
                  <a:cubicBezTo>
                    <a:pt x="1821" y="3723"/>
                    <a:pt x="1843" y="3788"/>
                    <a:pt x="1865" y="3832"/>
                  </a:cubicBezTo>
                  <a:cubicBezTo>
                    <a:pt x="1989" y="4288"/>
                    <a:pt x="2293" y="4745"/>
                    <a:pt x="2737" y="4745"/>
                  </a:cubicBezTo>
                  <a:cubicBezTo>
                    <a:pt x="2757" y="4745"/>
                    <a:pt x="2777" y="4744"/>
                    <a:pt x="2797" y="4742"/>
                  </a:cubicBezTo>
                  <a:lnTo>
                    <a:pt x="2927" y="4721"/>
                  </a:lnTo>
                  <a:cubicBezTo>
                    <a:pt x="3079" y="5068"/>
                    <a:pt x="3404" y="5306"/>
                    <a:pt x="3772" y="5306"/>
                  </a:cubicBezTo>
                  <a:lnTo>
                    <a:pt x="3816" y="5306"/>
                  </a:lnTo>
                  <a:cubicBezTo>
                    <a:pt x="3849" y="5312"/>
                    <a:pt x="3883" y="5314"/>
                    <a:pt x="3916" y="5314"/>
                  </a:cubicBezTo>
                  <a:cubicBezTo>
                    <a:pt x="4141" y="5314"/>
                    <a:pt x="4356" y="5191"/>
                    <a:pt x="4488" y="5003"/>
                  </a:cubicBezTo>
                  <a:cubicBezTo>
                    <a:pt x="4640" y="4699"/>
                    <a:pt x="4618" y="4352"/>
                    <a:pt x="4445" y="4049"/>
                  </a:cubicBezTo>
                  <a:cubicBezTo>
                    <a:pt x="4380" y="3919"/>
                    <a:pt x="4249" y="3832"/>
                    <a:pt x="4119" y="3788"/>
                  </a:cubicBezTo>
                  <a:cubicBezTo>
                    <a:pt x="4076" y="3637"/>
                    <a:pt x="3946" y="3398"/>
                    <a:pt x="3469" y="3311"/>
                  </a:cubicBezTo>
                  <a:cubicBezTo>
                    <a:pt x="3361" y="3290"/>
                    <a:pt x="3252" y="3225"/>
                    <a:pt x="3209" y="3138"/>
                  </a:cubicBezTo>
                  <a:cubicBezTo>
                    <a:pt x="3100" y="2965"/>
                    <a:pt x="3230" y="2683"/>
                    <a:pt x="3361" y="2358"/>
                  </a:cubicBezTo>
                  <a:cubicBezTo>
                    <a:pt x="3621" y="1729"/>
                    <a:pt x="3968" y="927"/>
                    <a:pt x="3079" y="385"/>
                  </a:cubicBezTo>
                  <a:cubicBezTo>
                    <a:pt x="2661" y="131"/>
                    <a:pt x="2253" y="0"/>
                    <a:pt x="18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9" name="Google Shape;5790;p83">
              <a:extLst>
                <a:ext uri="{FF2B5EF4-FFF2-40B4-BE49-F238E27FC236}">
                  <a16:creationId xmlns:a16="http://schemas.microsoft.com/office/drawing/2014/main" id="{B1CBB84B-F85A-851D-FCC7-E7DD3B58D14B}"/>
                </a:ext>
              </a:extLst>
            </p:cNvPr>
            <p:cNvSpPr/>
            <p:nvPr/>
          </p:nvSpPr>
          <p:spPr>
            <a:xfrm>
              <a:off x="852275" y="1873660"/>
              <a:ext cx="788743" cy="607903"/>
            </a:xfrm>
            <a:custGeom>
              <a:avLst/>
              <a:gdLst/>
              <a:ahLst/>
              <a:cxnLst/>
              <a:rect l="l" t="t" r="r" b="b"/>
              <a:pathLst>
                <a:path w="16033" h="12357" extrusionOk="0">
                  <a:moveTo>
                    <a:pt x="6982" y="0"/>
                  </a:moveTo>
                  <a:cubicBezTo>
                    <a:pt x="6028" y="0"/>
                    <a:pt x="1" y="1626"/>
                    <a:pt x="1258" y="3903"/>
                  </a:cubicBezTo>
                  <a:cubicBezTo>
                    <a:pt x="1300" y="3978"/>
                    <a:pt x="1462" y="4008"/>
                    <a:pt x="1697" y="4008"/>
                  </a:cubicBezTo>
                  <a:cubicBezTo>
                    <a:pt x="2691" y="4008"/>
                    <a:pt x="4987" y="3469"/>
                    <a:pt x="4987" y="3469"/>
                  </a:cubicBezTo>
                  <a:lnTo>
                    <a:pt x="4987" y="3469"/>
                  </a:lnTo>
                  <a:cubicBezTo>
                    <a:pt x="4987" y="3469"/>
                    <a:pt x="4293" y="8933"/>
                    <a:pt x="5139" y="12011"/>
                  </a:cubicBezTo>
                  <a:cubicBezTo>
                    <a:pt x="5173" y="12146"/>
                    <a:pt x="7710" y="12356"/>
                    <a:pt x="10205" y="12356"/>
                  </a:cubicBezTo>
                  <a:cubicBezTo>
                    <a:pt x="12529" y="12356"/>
                    <a:pt x="14815" y="12174"/>
                    <a:pt x="15004" y="11578"/>
                  </a:cubicBezTo>
                  <a:cubicBezTo>
                    <a:pt x="15384" y="10394"/>
                    <a:pt x="16033" y="6714"/>
                    <a:pt x="9990" y="6714"/>
                  </a:cubicBezTo>
                  <a:cubicBezTo>
                    <a:pt x="9837" y="6714"/>
                    <a:pt x="9680" y="6716"/>
                    <a:pt x="9518" y="6721"/>
                  </a:cubicBezTo>
                  <a:cubicBezTo>
                    <a:pt x="9518" y="6721"/>
                    <a:pt x="7936" y="22"/>
                    <a:pt x="69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0" name="Google Shape;5791;p83">
              <a:extLst>
                <a:ext uri="{FF2B5EF4-FFF2-40B4-BE49-F238E27FC236}">
                  <a16:creationId xmlns:a16="http://schemas.microsoft.com/office/drawing/2014/main" id="{C85DD112-FD6B-96B0-7FC2-D3B0EC607FF3}"/>
                </a:ext>
              </a:extLst>
            </p:cNvPr>
            <p:cNvSpPr/>
            <p:nvPr/>
          </p:nvSpPr>
          <p:spPr>
            <a:xfrm>
              <a:off x="870428" y="1953406"/>
              <a:ext cx="168542" cy="126726"/>
            </a:xfrm>
            <a:custGeom>
              <a:avLst/>
              <a:gdLst/>
              <a:ahLst/>
              <a:cxnLst/>
              <a:rect l="l" t="t" r="r" b="b"/>
              <a:pathLst>
                <a:path w="3426" h="2576" extrusionOk="0">
                  <a:moveTo>
                    <a:pt x="2116" y="1"/>
                  </a:moveTo>
                  <a:cubicBezTo>
                    <a:pt x="2041" y="1"/>
                    <a:pt x="1964" y="22"/>
                    <a:pt x="1886" y="70"/>
                  </a:cubicBezTo>
                  <a:cubicBezTo>
                    <a:pt x="1019" y="569"/>
                    <a:pt x="0" y="1718"/>
                    <a:pt x="369" y="2347"/>
                  </a:cubicBezTo>
                  <a:cubicBezTo>
                    <a:pt x="467" y="2514"/>
                    <a:pt x="729" y="2575"/>
                    <a:pt x="1061" y="2575"/>
                  </a:cubicBezTo>
                  <a:cubicBezTo>
                    <a:pt x="1978" y="2575"/>
                    <a:pt x="3426" y="2108"/>
                    <a:pt x="3426" y="2108"/>
                  </a:cubicBezTo>
                  <a:cubicBezTo>
                    <a:pt x="3426" y="2108"/>
                    <a:pt x="2854" y="1"/>
                    <a:pt x="211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1" name="Google Shape;5792;p83">
              <a:extLst>
                <a:ext uri="{FF2B5EF4-FFF2-40B4-BE49-F238E27FC236}">
                  <a16:creationId xmlns:a16="http://schemas.microsoft.com/office/drawing/2014/main" id="{4DCA9A6A-3C77-D3B9-A9B1-332EE9DCB9FE}"/>
                </a:ext>
              </a:extLst>
            </p:cNvPr>
            <p:cNvSpPr/>
            <p:nvPr/>
          </p:nvSpPr>
          <p:spPr>
            <a:xfrm>
              <a:off x="1125313" y="1923348"/>
              <a:ext cx="35273" cy="52737"/>
            </a:xfrm>
            <a:custGeom>
              <a:avLst/>
              <a:gdLst/>
              <a:ahLst/>
              <a:cxnLst/>
              <a:rect l="l" t="t" r="r" b="b"/>
              <a:pathLst>
                <a:path w="717" h="1072" extrusionOk="0">
                  <a:moveTo>
                    <a:pt x="220" y="0"/>
                  </a:moveTo>
                  <a:cubicBezTo>
                    <a:pt x="205" y="0"/>
                    <a:pt x="190" y="16"/>
                    <a:pt x="174" y="31"/>
                  </a:cubicBezTo>
                  <a:cubicBezTo>
                    <a:pt x="153" y="161"/>
                    <a:pt x="1" y="877"/>
                    <a:pt x="153" y="1028"/>
                  </a:cubicBezTo>
                  <a:cubicBezTo>
                    <a:pt x="174" y="1050"/>
                    <a:pt x="196" y="1050"/>
                    <a:pt x="218" y="1072"/>
                  </a:cubicBezTo>
                  <a:lnTo>
                    <a:pt x="239" y="1050"/>
                  </a:lnTo>
                  <a:cubicBezTo>
                    <a:pt x="434" y="1007"/>
                    <a:pt x="651" y="465"/>
                    <a:pt x="695" y="334"/>
                  </a:cubicBezTo>
                  <a:cubicBezTo>
                    <a:pt x="716" y="313"/>
                    <a:pt x="695" y="291"/>
                    <a:pt x="673" y="291"/>
                  </a:cubicBezTo>
                  <a:cubicBezTo>
                    <a:pt x="651" y="291"/>
                    <a:pt x="630" y="291"/>
                    <a:pt x="630" y="313"/>
                  </a:cubicBezTo>
                  <a:cubicBezTo>
                    <a:pt x="521" y="573"/>
                    <a:pt x="326" y="942"/>
                    <a:pt x="239" y="985"/>
                  </a:cubicBezTo>
                  <a:lnTo>
                    <a:pt x="218" y="985"/>
                  </a:lnTo>
                  <a:cubicBezTo>
                    <a:pt x="109" y="877"/>
                    <a:pt x="196" y="356"/>
                    <a:pt x="261" y="53"/>
                  </a:cubicBezTo>
                  <a:cubicBezTo>
                    <a:pt x="261" y="31"/>
                    <a:pt x="261" y="9"/>
                    <a:pt x="239" y="9"/>
                  </a:cubicBezTo>
                  <a:cubicBezTo>
                    <a:pt x="233" y="3"/>
                    <a:pt x="227" y="0"/>
                    <a:pt x="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2" name="Google Shape;5793;p83">
              <a:extLst>
                <a:ext uri="{FF2B5EF4-FFF2-40B4-BE49-F238E27FC236}">
                  <a16:creationId xmlns:a16="http://schemas.microsoft.com/office/drawing/2014/main" id="{D7C037DC-E609-4D93-D038-6912E64ABB14}"/>
                </a:ext>
              </a:extLst>
            </p:cNvPr>
            <p:cNvSpPr/>
            <p:nvPr/>
          </p:nvSpPr>
          <p:spPr>
            <a:xfrm>
              <a:off x="923757" y="2025724"/>
              <a:ext cx="49097" cy="35716"/>
            </a:xfrm>
            <a:custGeom>
              <a:avLst/>
              <a:gdLst/>
              <a:ahLst/>
              <a:cxnLst/>
              <a:rect l="l" t="t" r="r" b="b"/>
              <a:pathLst>
                <a:path w="998" h="726" extrusionOk="0">
                  <a:moveTo>
                    <a:pt x="886" y="1"/>
                  </a:moveTo>
                  <a:cubicBezTo>
                    <a:pt x="660" y="1"/>
                    <a:pt x="161" y="499"/>
                    <a:pt x="0" y="660"/>
                  </a:cubicBezTo>
                  <a:cubicBezTo>
                    <a:pt x="0" y="682"/>
                    <a:pt x="0" y="703"/>
                    <a:pt x="0" y="703"/>
                  </a:cubicBezTo>
                  <a:cubicBezTo>
                    <a:pt x="11" y="714"/>
                    <a:pt x="16" y="720"/>
                    <a:pt x="22" y="720"/>
                  </a:cubicBezTo>
                  <a:cubicBezTo>
                    <a:pt x="27" y="720"/>
                    <a:pt x="33" y="714"/>
                    <a:pt x="44" y="703"/>
                  </a:cubicBezTo>
                  <a:cubicBezTo>
                    <a:pt x="44" y="725"/>
                    <a:pt x="65" y="725"/>
                    <a:pt x="65" y="725"/>
                  </a:cubicBezTo>
                  <a:cubicBezTo>
                    <a:pt x="372" y="398"/>
                    <a:pt x="756" y="71"/>
                    <a:pt x="871" y="71"/>
                  </a:cubicBezTo>
                  <a:cubicBezTo>
                    <a:pt x="878" y="71"/>
                    <a:pt x="884" y="72"/>
                    <a:pt x="889" y="75"/>
                  </a:cubicBezTo>
                  <a:cubicBezTo>
                    <a:pt x="911" y="75"/>
                    <a:pt x="911" y="96"/>
                    <a:pt x="911" y="118"/>
                  </a:cubicBezTo>
                  <a:cubicBezTo>
                    <a:pt x="932" y="291"/>
                    <a:pt x="802" y="443"/>
                    <a:pt x="607" y="465"/>
                  </a:cubicBezTo>
                  <a:cubicBezTo>
                    <a:pt x="586" y="465"/>
                    <a:pt x="586" y="487"/>
                    <a:pt x="586" y="508"/>
                  </a:cubicBezTo>
                  <a:cubicBezTo>
                    <a:pt x="586" y="530"/>
                    <a:pt x="607" y="552"/>
                    <a:pt x="629" y="552"/>
                  </a:cubicBezTo>
                  <a:cubicBezTo>
                    <a:pt x="846" y="530"/>
                    <a:pt x="997" y="335"/>
                    <a:pt x="997" y="118"/>
                  </a:cubicBezTo>
                  <a:cubicBezTo>
                    <a:pt x="997" y="75"/>
                    <a:pt x="976" y="31"/>
                    <a:pt x="932" y="10"/>
                  </a:cubicBezTo>
                  <a:cubicBezTo>
                    <a:pt x="919" y="3"/>
                    <a:pt x="903" y="1"/>
                    <a:pt x="8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3" name="Google Shape;5794;p83">
              <a:extLst>
                <a:ext uri="{FF2B5EF4-FFF2-40B4-BE49-F238E27FC236}">
                  <a16:creationId xmlns:a16="http://schemas.microsoft.com/office/drawing/2014/main" id="{104D1989-2618-39B9-16AF-46CC587427A2}"/>
                </a:ext>
              </a:extLst>
            </p:cNvPr>
            <p:cNvSpPr/>
            <p:nvPr/>
          </p:nvSpPr>
          <p:spPr>
            <a:xfrm>
              <a:off x="915197" y="1998421"/>
              <a:ext cx="38470" cy="57657"/>
            </a:xfrm>
            <a:custGeom>
              <a:avLst/>
              <a:gdLst/>
              <a:ahLst/>
              <a:cxnLst/>
              <a:rect l="l" t="t" r="r" b="b"/>
              <a:pathLst>
                <a:path w="782" h="1172" extrusionOk="0">
                  <a:moveTo>
                    <a:pt x="608" y="1"/>
                  </a:moveTo>
                  <a:cubicBezTo>
                    <a:pt x="434" y="1"/>
                    <a:pt x="283" y="88"/>
                    <a:pt x="174" y="218"/>
                  </a:cubicBezTo>
                  <a:cubicBezTo>
                    <a:pt x="109" y="304"/>
                    <a:pt x="87" y="435"/>
                    <a:pt x="131" y="521"/>
                  </a:cubicBezTo>
                  <a:cubicBezTo>
                    <a:pt x="146" y="537"/>
                    <a:pt x="161" y="552"/>
                    <a:pt x="177" y="552"/>
                  </a:cubicBezTo>
                  <a:cubicBezTo>
                    <a:pt x="183" y="552"/>
                    <a:pt x="190" y="549"/>
                    <a:pt x="196" y="543"/>
                  </a:cubicBezTo>
                  <a:cubicBezTo>
                    <a:pt x="218" y="543"/>
                    <a:pt x="218" y="521"/>
                    <a:pt x="218" y="500"/>
                  </a:cubicBezTo>
                  <a:cubicBezTo>
                    <a:pt x="174" y="413"/>
                    <a:pt x="196" y="326"/>
                    <a:pt x="239" y="261"/>
                  </a:cubicBezTo>
                  <a:cubicBezTo>
                    <a:pt x="326" y="153"/>
                    <a:pt x="478" y="88"/>
                    <a:pt x="629" y="88"/>
                  </a:cubicBezTo>
                  <a:cubicBezTo>
                    <a:pt x="673" y="153"/>
                    <a:pt x="348" y="673"/>
                    <a:pt x="22" y="1107"/>
                  </a:cubicBezTo>
                  <a:cubicBezTo>
                    <a:pt x="1" y="1128"/>
                    <a:pt x="1" y="1150"/>
                    <a:pt x="22" y="1172"/>
                  </a:cubicBezTo>
                  <a:lnTo>
                    <a:pt x="44" y="1172"/>
                  </a:lnTo>
                  <a:cubicBezTo>
                    <a:pt x="44" y="1172"/>
                    <a:pt x="66" y="1172"/>
                    <a:pt x="66" y="1150"/>
                  </a:cubicBezTo>
                  <a:cubicBezTo>
                    <a:pt x="239" y="933"/>
                    <a:pt x="781" y="196"/>
                    <a:pt x="695" y="44"/>
                  </a:cubicBezTo>
                  <a:cubicBezTo>
                    <a:pt x="673" y="1"/>
                    <a:pt x="651" y="1"/>
                    <a:pt x="6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4" name="Google Shape;5795;p83">
              <a:extLst>
                <a:ext uri="{FF2B5EF4-FFF2-40B4-BE49-F238E27FC236}">
                  <a16:creationId xmlns:a16="http://schemas.microsoft.com/office/drawing/2014/main" id="{B64E05AB-073D-D7CD-6C90-CCBAF2FEA8A0}"/>
                </a:ext>
              </a:extLst>
            </p:cNvPr>
            <p:cNvSpPr/>
            <p:nvPr/>
          </p:nvSpPr>
          <p:spPr>
            <a:xfrm>
              <a:off x="1055995" y="2008998"/>
              <a:ext cx="17120" cy="45997"/>
            </a:xfrm>
            <a:custGeom>
              <a:avLst/>
              <a:gdLst/>
              <a:ahLst/>
              <a:cxnLst/>
              <a:rect l="l" t="t" r="r" b="b"/>
              <a:pathLst>
                <a:path w="348" h="935" extrusionOk="0">
                  <a:moveTo>
                    <a:pt x="77" y="0"/>
                  </a:moveTo>
                  <a:cubicBezTo>
                    <a:pt x="66" y="0"/>
                    <a:pt x="55" y="1"/>
                    <a:pt x="44" y="3"/>
                  </a:cubicBezTo>
                  <a:cubicBezTo>
                    <a:pt x="22" y="3"/>
                    <a:pt x="1" y="24"/>
                    <a:pt x="1" y="46"/>
                  </a:cubicBezTo>
                  <a:cubicBezTo>
                    <a:pt x="1" y="46"/>
                    <a:pt x="22" y="68"/>
                    <a:pt x="44" y="68"/>
                  </a:cubicBezTo>
                  <a:cubicBezTo>
                    <a:pt x="131" y="68"/>
                    <a:pt x="196" y="111"/>
                    <a:pt x="239" y="198"/>
                  </a:cubicBezTo>
                  <a:cubicBezTo>
                    <a:pt x="326" y="393"/>
                    <a:pt x="109" y="805"/>
                    <a:pt x="66" y="848"/>
                  </a:cubicBezTo>
                  <a:cubicBezTo>
                    <a:pt x="44" y="870"/>
                    <a:pt x="44" y="870"/>
                    <a:pt x="44" y="892"/>
                  </a:cubicBezTo>
                  <a:cubicBezTo>
                    <a:pt x="44" y="913"/>
                    <a:pt x="66" y="935"/>
                    <a:pt x="87" y="935"/>
                  </a:cubicBezTo>
                  <a:cubicBezTo>
                    <a:pt x="239" y="740"/>
                    <a:pt x="326" y="501"/>
                    <a:pt x="347" y="263"/>
                  </a:cubicBezTo>
                  <a:cubicBezTo>
                    <a:pt x="347" y="122"/>
                    <a:pt x="217" y="0"/>
                    <a:pt x="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5" name="Google Shape;5796;p83">
              <a:extLst>
                <a:ext uri="{FF2B5EF4-FFF2-40B4-BE49-F238E27FC236}">
                  <a16:creationId xmlns:a16="http://schemas.microsoft.com/office/drawing/2014/main" id="{6CED4180-BB90-D0F6-9CF7-7A00C8C99518}"/>
                </a:ext>
              </a:extLst>
            </p:cNvPr>
            <p:cNvSpPr/>
            <p:nvPr/>
          </p:nvSpPr>
          <p:spPr>
            <a:xfrm>
              <a:off x="1208503" y="1831007"/>
              <a:ext cx="110492" cy="96176"/>
            </a:xfrm>
            <a:custGeom>
              <a:avLst/>
              <a:gdLst/>
              <a:ahLst/>
              <a:cxnLst/>
              <a:rect l="l" t="t" r="r" b="b"/>
              <a:pathLst>
                <a:path w="2246" h="1955" extrusionOk="0">
                  <a:moveTo>
                    <a:pt x="1497" y="0"/>
                  </a:moveTo>
                  <a:lnTo>
                    <a:pt x="1" y="1518"/>
                  </a:lnTo>
                  <a:cubicBezTo>
                    <a:pt x="109" y="1648"/>
                    <a:pt x="174" y="1800"/>
                    <a:pt x="261" y="1951"/>
                  </a:cubicBezTo>
                  <a:cubicBezTo>
                    <a:pt x="303" y="1953"/>
                    <a:pt x="344" y="1954"/>
                    <a:pt x="383" y="1954"/>
                  </a:cubicBezTo>
                  <a:cubicBezTo>
                    <a:pt x="2245" y="1954"/>
                    <a:pt x="1497" y="0"/>
                    <a:pt x="1497" y="0"/>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6" name="Google Shape;5797;p83">
              <a:extLst>
                <a:ext uri="{FF2B5EF4-FFF2-40B4-BE49-F238E27FC236}">
                  <a16:creationId xmlns:a16="http://schemas.microsoft.com/office/drawing/2014/main" id="{B0B61EBF-8801-08D0-36BA-F9A0B6255106}"/>
                </a:ext>
              </a:extLst>
            </p:cNvPr>
            <p:cNvSpPr/>
            <p:nvPr/>
          </p:nvSpPr>
          <p:spPr>
            <a:xfrm>
              <a:off x="1210668" y="1863230"/>
              <a:ext cx="58690" cy="58444"/>
            </a:xfrm>
            <a:custGeom>
              <a:avLst/>
              <a:gdLst/>
              <a:ahLst/>
              <a:cxnLst/>
              <a:rect l="l" t="t" r="r" b="b"/>
              <a:pathLst>
                <a:path w="1193" h="1188" extrusionOk="0">
                  <a:moveTo>
                    <a:pt x="1149" y="1"/>
                  </a:moveTo>
                  <a:cubicBezTo>
                    <a:pt x="1144" y="1"/>
                    <a:pt x="1138" y="6"/>
                    <a:pt x="1128" y="17"/>
                  </a:cubicBezTo>
                  <a:lnTo>
                    <a:pt x="22" y="971"/>
                  </a:lnTo>
                  <a:cubicBezTo>
                    <a:pt x="0" y="993"/>
                    <a:pt x="0" y="1014"/>
                    <a:pt x="22" y="1036"/>
                  </a:cubicBezTo>
                  <a:cubicBezTo>
                    <a:pt x="33" y="1047"/>
                    <a:pt x="44" y="1052"/>
                    <a:pt x="54" y="1052"/>
                  </a:cubicBezTo>
                  <a:cubicBezTo>
                    <a:pt x="65" y="1052"/>
                    <a:pt x="76" y="1047"/>
                    <a:pt x="87" y="1036"/>
                  </a:cubicBezTo>
                  <a:lnTo>
                    <a:pt x="1084" y="169"/>
                  </a:lnTo>
                  <a:lnTo>
                    <a:pt x="1084" y="169"/>
                  </a:lnTo>
                  <a:cubicBezTo>
                    <a:pt x="1019" y="407"/>
                    <a:pt x="846" y="906"/>
                    <a:pt x="564" y="1058"/>
                  </a:cubicBezTo>
                  <a:cubicBezTo>
                    <a:pt x="513" y="1083"/>
                    <a:pt x="462" y="1094"/>
                    <a:pt x="412" y="1094"/>
                  </a:cubicBezTo>
                  <a:cubicBezTo>
                    <a:pt x="376" y="1094"/>
                    <a:pt x="340" y="1089"/>
                    <a:pt x="304" y="1080"/>
                  </a:cubicBezTo>
                  <a:cubicBezTo>
                    <a:pt x="299" y="1077"/>
                    <a:pt x="294" y="1076"/>
                    <a:pt x="289" y="1076"/>
                  </a:cubicBezTo>
                  <a:cubicBezTo>
                    <a:pt x="252" y="1076"/>
                    <a:pt x="222" y="1145"/>
                    <a:pt x="260" y="1145"/>
                  </a:cubicBezTo>
                  <a:cubicBezTo>
                    <a:pt x="304" y="1166"/>
                    <a:pt x="369" y="1188"/>
                    <a:pt x="412" y="1188"/>
                  </a:cubicBezTo>
                  <a:cubicBezTo>
                    <a:pt x="477" y="1188"/>
                    <a:pt x="542" y="1166"/>
                    <a:pt x="586" y="1145"/>
                  </a:cubicBezTo>
                  <a:cubicBezTo>
                    <a:pt x="998" y="928"/>
                    <a:pt x="1193" y="104"/>
                    <a:pt x="1193" y="61"/>
                  </a:cubicBezTo>
                  <a:cubicBezTo>
                    <a:pt x="1193" y="39"/>
                    <a:pt x="1193" y="17"/>
                    <a:pt x="1171" y="17"/>
                  </a:cubicBezTo>
                  <a:cubicBezTo>
                    <a:pt x="1160" y="6"/>
                    <a:pt x="1155" y="1"/>
                    <a:pt x="1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7" name="Google Shape;5798;p83">
              <a:extLst>
                <a:ext uri="{FF2B5EF4-FFF2-40B4-BE49-F238E27FC236}">
                  <a16:creationId xmlns:a16="http://schemas.microsoft.com/office/drawing/2014/main" id="{12AE59C2-BF13-5BCE-7291-2C90736DF688}"/>
                </a:ext>
              </a:extLst>
            </p:cNvPr>
            <p:cNvSpPr/>
            <p:nvPr/>
          </p:nvSpPr>
          <p:spPr>
            <a:xfrm>
              <a:off x="1003749" y="1872577"/>
              <a:ext cx="194173" cy="107786"/>
            </a:xfrm>
            <a:custGeom>
              <a:avLst/>
              <a:gdLst/>
              <a:ahLst/>
              <a:cxnLst/>
              <a:rect l="l" t="t" r="r" b="b"/>
              <a:pathLst>
                <a:path w="3947" h="2191" extrusionOk="0">
                  <a:moveTo>
                    <a:pt x="3881" y="1"/>
                  </a:moveTo>
                  <a:cubicBezTo>
                    <a:pt x="3729" y="66"/>
                    <a:pt x="369" y="1497"/>
                    <a:pt x="22" y="2147"/>
                  </a:cubicBezTo>
                  <a:cubicBezTo>
                    <a:pt x="0" y="2147"/>
                    <a:pt x="0" y="2190"/>
                    <a:pt x="22" y="2190"/>
                  </a:cubicBezTo>
                  <a:lnTo>
                    <a:pt x="44" y="2190"/>
                  </a:lnTo>
                  <a:cubicBezTo>
                    <a:pt x="65" y="2190"/>
                    <a:pt x="65" y="2190"/>
                    <a:pt x="87" y="2169"/>
                  </a:cubicBezTo>
                  <a:cubicBezTo>
                    <a:pt x="434" y="1562"/>
                    <a:pt x="3881" y="66"/>
                    <a:pt x="3903" y="66"/>
                  </a:cubicBezTo>
                  <a:cubicBezTo>
                    <a:pt x="3924" y="66"/>
                    <a:pt x="3946" y="44"/>
                    <a:pt x="3924" y="22"/>
                  </a:cubicBezTo>
                  <a:cubicBezTo>
                    <a:pt x="3924" y="1"/>
                    <a:pt x="3903" y="1"/>
                    <a:pt x="38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8" name="Google Shape;5799;p83">
              <a:extLst>
                <a:ext uri="{FF2B5EF4-FFF2-40B4-BE49-F238E27FC236}">
                  <a16:creationId xmlns:a16="http://schemas.microsoft.com/office/drawing/2014/main" id="{D8DF5232-79BD-F25C-D646-1ED635EAD0BE}"/>
                </a:ext>
              </a:extLst>
            </p:cNvPr>
            <p:cNvSpPr/>
            <p:nvPr/>
          </p:nvSpPr>
          <p:spPr>
            <a:xfrm>
              <a:off x="934383" y="2283856"/>
              <a:ext cx="147241" cy="226592"/>
            </a:xfrm>
            <a:custGeom>
              <a:avLst/>
              <a:gdLst/>
              <a:ahLst/>
              <a:cxnLst/>
              <a:rect l="l" t="t" r="r" b="b"/>
              <a:pathLst>
                <a:path w="2993" h="4606" extrusionOk="0">
                  <a:moveTo>
                    <a:pt x="729" y="0"/>
                  </a:moveTo>
                  <a:cubicBezTo>
                    <a:pt x="554" y="0"/>
                    <a:pt x="418" y="40"/>
                    <a:pt x="348" y="139"/>
                  </a:cubicBezTo>
                  <a:cubicBezTo>
                    <a:pt x="1" y="660"/>
                    <a:pt x="88" y="4606"/>
                    <a:pt x="88" y="4606"/>
                  </a:cubicBezTo>
                  <a:lnTo>
                    <a:pt x="1280" y="4541"/>
                  </a:lnTo>
                  <a:cubicBezTo>
                    <a:pt x="1280" y="4541"/>
                    <a:pt x="847" y="1332"/>
                    <a:pt x="1128" y="1180"/>
                  </a:cubicBezTo>
                  <a:cubicBezTo>
                    <a:pt x="1148" y="1170"/>
                    <a:pt x="1172" y="1166"/>
                    <a:pt x="1200" y="1166"/>
                  </a:cubicBezTo>
                  <a:cubicBezTo>
                    <a:pt x="1623" y="1166"/>
                    <a:pt x="2993" y="2156"/>
                    <a:pt x="2993" y="2156"/>
                  </a:cubicBezTo>
                  <a:lnTo>
                    <a:pt x="2906" y="725"/>
                  </a:lnTo>
                  <a:cubicBezTo>
                    <a:pt x="2906" y="725"/>
                    <a:pt x="1471" y="0"/>
                    <a:pt x="7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9" name="Google Shape;5800;p83">
              <a:extLst>
                <a:ext uri="{FF2B5EF4-FFF2-40B4-BE49-F238E27FC236}">
                  <a16:creationId xmlns:a16="http://schemas.microsoft.com/office/drawing/2014/main" id="{C5D5AF9A-EC47-5716-DBA7-0B3C692BC283}"/>
                </a:ext>
              </a:extLst>
            </p:cNvPr>
            <p:cNvSpPr/>
            <p:nvPr/>
          </p:nvSpPr>
          <p:spPr>
            <a:xfrm>
              <a:off x="1081577" y="2402664"/>
              <a:ext cx="120577" cy="267768"/>
            </a:xfrm>
            <a:custGeom>
              <a:avLst/>
              <a:gdLst/>
              <a:ahLst/>
              <a:cxnLst/>
              <a:rect l="l" t="t" r="r" b="b"/>
              <a:pathLst>
                <a:path w="2451" h="5443" extrusionOk="0">
                  <a:moveTo>
                    <a:pt x="1605" y="1"/>
                  </a:moveTo>
                  <a:cubicBezTo>
                    <a:pt x="1475" y="66"/>
                    <a:pt x="23" y="348"/>
                    <a:pt x="1" y="5248"/>
                  </a:cubicBezTo>
                  <a:lnTo>
                    <a:pt x="1150" y="5443"/>
                  </a:lnTo>
                  <a:cubicBezTo>
                    <a:pt x="1150" y="5443"/>
                    <a:pt x="1302" y="1323"/>
                    <a:pt x="2451" y="781"/>
                  </a:cubicBezTo>
                  <a:lnTo>
                    <a:pt x="160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0" name="Google Shape;5801;p83">
              <a:extLst>
                <a:ext uri="{FF2B5EF4-FFF2-40B4-BE49-F238E27FC236}">
                  <a16:creationId xmlns:a16="http://schemas.microsoft.com/office/drawing/2014/main" id="{97015F5E-F603-C38E-EE0E-5EDBAF9CC304}"/>
                </a:ext>
              </a:extLst>
            </p:cNvPr>
            <p:cNvSpPr/>
            <p:nvPr/>
          </p:nvSpPr>
          <p:spPr>
            <a:xfrm>
              <a:off x="1499694" y="2406944"/>
              <a:ext cx="186695" cy="201650"/>
            </a:xfrm>
            <a:custGeom>
              <a:avLst/>
              <a:gdLst/>
              <a:ahLst/>
              <a:cxnLst/>
              <a:rect l="l" t="t" r="r" b="b"/>
              <a:pathLst>
                <a:path w="3795" h="4099" extrusionOk="0">
                  <a:moveTo>
                    <a:pt x="1713" y="1"/>
                  </a:moveTo>
                  <a:lnTo>
                    <a:pt x="716" y="304"/>
                  </a:lnTo>
                  <a:cubicBezTo>
                    <a:pt x="694" y="434"/>
                    <a:pt x="1" y="1735"/>
                    <a:pt x="2971" y="4098"/>
                  </a:cubicBezTo>
                  <a:lnTo>
                    <a:pt x="3795" y="3274"/>
                  </a:lnTo>
                  <a:cubicBezTo>
                    <a:pt x="3795" y="3274"/>
                    <a:pt x="1345" y="1193"/>
                    <a:pt x="171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1" name="Google Shape;5802;p83">
              <a:extLst>
                <a:ext uri="{FF2B5EF4-FFF2-40B4-BE49-F238E27FC236}">
                  <a16:creationId xmlns:a16="http://schemas.microsoft.com/office/drawing/2014/main" id="{2520C6CB-9B0B-1C59-64AB-ECCD226D15B0}"/>
                </a:ext>
              </a:extLst>
            </p:cNvPr>
            <p:cNvSpPr/>
            <p:nvPr/>
          </p:nvSpPr>
          <p:spPr>
            <a:xfrm>
              <a:off x="1390922" y="2452795"/>
              <a:ext cx="145076" cy="236825"/>
            </a:xfrm>
            <a:custGeom>
              <a:avLst/>
              <a:gdLst/>
              <a:ahLst/>
              <a:cxnLst/>
              <a:rect l="l" t="t" r="r" b="b"/>
              <a:pathLst>
                <a:path w="2949" h="4814" extrusionOk="0">
                  <a:moveTo>
                    <a:pt x="1214" y="1"/>
                  </a:moveTo>
                  <a:lnTo>
                    <a:pt x="1214" y="1"/>
                  </a:lnTo>
                  <a:cubicBezTo>
                    <a:pt x="1149" y="109"/>
                    <a:pt x="0" y="2342"/>
                    <a:pt x="1908" y="4814"/>
                  </a:cubicBezTo>
                  <a:lnTo>
                    <a:pt x="2949" y="4315"/>
                  </a:lnTo>
                  <a:cubicBezTo>
                    <a:pt x="2949" y="4315"/>
                    <a:pt x="1388" y="1518"/>
                    <a:pt x="2103" y="521"/>
                  </a:cubicBezTo>
                  <a:lnTo>
                    <a:pt x="12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2" name="Google Shape;5803;p83">
              <a:extLst>
                <a:ext uri="{FF2B5EF4-FFF2-40B4-BE49-F238E27FC236}">
                  <a16:creationId xmlns:a16="http://schemas.microsoft.com/office/drawing/2014/main" id="{DCA890F5-627B-B4A4-DC55-0C07B44DD451}"/>
                </a:ext>
              </a:extLst>
            </p:cNvPr>
            <p:cNvSpPr/>
            <p:nvPr/>
          </p:nvSpPr>
          <p:spPr>
            <a:xfrm>
              <a:off x="1173328" y="2374081"/>
              <a:ext cx="360550" cy="115313"/>
            </a:xfrm>
            <a:custGeom>
              <a:avLst/>
              <a:gdLst/>
              <a:ahLst/>
              <a:cxnLst/>
              <a:rect l="l" t="t" r="r" b="b"/>
              <a:pathLst>
                <a:path w="7329" h="2344" extrusionOk="0">
                  <a:moveTo>
                    <a:pt x="3786" y="1"/>
                  </a:moveTo>
                  <a:cubicBezTo>
                    <a:pt x="3075" y="1"/>
                    <a:pt x="2413" y="101"/>
                    <a:pt x="1973" y="257"/>
                  </a:cubicBezTo>
                  <a:cubicBezTo>
                    <a:pt x="1106" y="582"/>
                    <a:pt x="391" y="1254"/>
                    <a:pt x="0" y="2078"/>
                  </a:cubicBezTo>
                  <a:cubicBezTo>
                    <a:pt x="1106" y="2255"/>
                    <a:pt x="2224" y="2343"/>
                    <a:pt x="3342" y="2343"/>
                  </a:cubicBezTo>
                  <a:cubicBezTo>
                    <a:pt x="4680" y="2343"/>
                    <a:pt x="6017" y="2217"/>
                    <a:pt x="7328" y="1969"/>
                  </a:cubicBezTo>
                  <a:cubicBezTo>
                    <a:pt x="7164" y="492"/>
                    <a:pt x="5356" y="1"/>
                    <a:pt x="3786"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3" name="Google Shape;5804;p83">
              <a:extLst>
                <a:ext uri="{FF2B5EF4-FFF2-40B4-BE49-F238E27FC236}">
                  <a16:creationId xmlns:a16="http://schemas.microsoft.com/office/drawing/2014/main" id="{5E9266D8-5A4E-AD8F-B2E1-5C02CA98128B}"/>
                </a:ext>
              </a:extLst>
            </p:cNvPr>
            <p:cNvSpPr/>
            <p:nvPr/>
          </p:nvSpPr>
          <p:spPr>
            <a:xfrm>
              <a:off x="1068786" y="2256552"/>
              <a:ext cx="91798" cy="213359"/>
            </a:xfrm>
            <a:custGeom>
              <a:avLst/>
              <a:gdLst/>
              <a:ahLst/>
              <a:cxnLst/>
              <a:rect l="l" t="t" r="r" b="b"/>
              <a:pathLst>
                <a:path w="1866" h="4337" extrusionOk="0">
                  <a:moveTo>
                    <a:pt x="283" y="1"/>
                  </a:moveTo>
                  <a:cubicBezTo>
                    <a:pt x="283" y="1"/>
                    <a:pt x="1" y="2429"/>
                    <a:pt x="22" y="3274"/>
                  </a:cubicBezTo>
                  <a:cubicBezTo>
                    <a:pt x="22" y="3751"/>
                    <a:pt x="326" y="4163"/>
                    <a:pt x="760" y="4337"/>
                  </a:cubicBezTo>
                  <a:cubicBezTo>
                    <a:pt x="1865" y="2342"/>
                    <a:pt x="283" y="1"/>
                    <a:pt x="283" y="1"/>
                  </a:cubicBezTo>
                  <a:close/>
                </a:path>
              </a:pathLst>
            </a:custGeom>
            <a:solidFill>
              <a:srgbClr val="A5B7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4" name="Google Shape;5805;p83">
              <a:extLst>
                <a:ext uri="{FF2B5EF4-FFF2-40B4-BE49-F238E27FC236}">
                  <a16:creationId xmlns:a16="http://schemas.microsoft.com/office/drawing/2014/main" id="{E720F959-B04B-A157-92C9-3D432A260BC3}"/>
                </a:ext>
              </a:extLst>
            </p:cNvPr>
            <p:cNvSpPr/>
            <p:nvPr/>
          </p:nvSpPr>
          <p:spPr>
            <a:xfrm>
              <a:off x="1079462" y="2392284"/>
              <a:ext cx="10725" cy="24302"/>
            </a:xfrm>
            <a:custGeom>
              <a:avLst/>
              <a:gdLst/>
              <a:ahLst/>
              <a:cxnLst/>
              <a:rect l="l" t="t" r="r" b="b"/>
              <a:pathLst>
                <a:path w="218" h="494" extrusionOk="0">
                  <a:moveTo>
                    <a:pt x="55" y="0"/>
                  </a:moveTo>
                  <a:cubicBezTo>
                    <a:pt x="44" y="0"/>
                    <a:pt x="33" y="6"/>
                    <a:pt x="22" y="17"/>
                  </a:cubicBezTo>
                  <a:cubicBezTo>
                    <a:pt x="1" y="38"/>
                    <a:pt x="1" y="60"/>
                    <a:pt x="22" y="82"/>
                  </a:cubicBezTo>
                  <a:cubicBezTo>
                    <a:pt x="109" y="168"/>
                    <a:pt x="131" y="320"/>
                    <a:pt x="109" y="450"/>
                  </a:cubicBezTo>
                  <a:cubicBezTo>
                    <a:pt x="109" y="472"/>
                    <a:pt x="109" y="494"/>
                    <a:pt x="131" y="494"/>
                  </a:cubicBezTo>
                  <a:cubicBezTo>
                    <a:pt x="152" y="494"/>
                    <a:pt x="174" y="472"/>
                    <a:pt x="174" y="450"/>
                  </a:cubicBezTo>
                  <a:cubicBezTo>
                    <a:pt x="217" y="299"/>
                    <a:pt x="174" y="147"/>
                    <a:pt x="87" y="17"/>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5" name="Google Shape;5806;p83">
              <a:extLst>
                <a:ext uri="{FF2B5EF4-FFF2-40B4-BE49-F238E27FC236}">
                  <a16:creationId xmlns:a16="http://schemas.microsoft.com/office/drawing/2014/main" id="{F79236C9-3C31-7396-FA95-55E1C0622963}"/>
                </a:ext>
              </a:extLst>
            </p:cNvPr>
            <p:cNvSpPr/>
            <p:nvPr/>
          </p:nvSpPr>
          <p:spPr>
            <a:xfrm>
              <a:off x="1082660" y="2356026"/>
              <a:ext cx="10725" cy="24302"/>
            </a:xfrm>
            <a:custGeom>
              <a:avLst/>
              <a:gdLst/>
              <a:ahLst/>
              <a:cxnLst/>
              <a:rect l="l" t="t" r="r" b="b"/>
              <a:pathLst>
                <a:path w="218" h="494" extrusionOk="0">
                  <a:moveTo>
                    <a:pt x="44" y="0"/>
                  </a:moveTo>
                  <a:cubicBezTo>
                    <a:pt x="33" y="0"/>
                    <a:pt x="22" y="6"/>
                    <a:pt x="22" y="17"/>
                  </a:cubicBezTo>
                  <a:cubicBezTo>
                    <a:pt x="1" y="17"/>
                    <a:pt x="1" y="38"/>
                    <a:pt x="22" y="60"/>
                  </a:cubicBezTo>
                  <a:cubicBezTo>
                    <a:pt x="87" y="168"/>
                    <a:pt x="131" y="298"/>
                    <a:pt x="109" y="429"/>
                  </a:cubicBezTo>
                  <a:cubicBezTo>
                    <a:pt x="109" y="450"/>
                    <a:pt x="109" y="472"/>
                    <a:pt x="131" y="494"/>
                  </a:cubicBezTo>
                  <a:cubicBezTo>
                    <a:pt x="152" y="494"/>
                    <a:pt x="174" y="472"/>
                    <a:pt x="174" y="450"/>
                  </a:cubicBezTo>
                  <a:cubicBezTo>
                    <a:pt x="217" y="298"/>
                    <a:pt x="174" y="125"/>
                    <a:pt x="66" y="17"/>
                  </a:cubicBezTo>
                  <a:cubicBezTo>
                    <a:pt x="66" y="6"/>
                    <a:pt x="5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6" name="Google Shape;5807;p83">
              <a:extLst>
                <a:ext uri="{FF2B5EF4-FFF2-40B4-BE49-F238E27FC236}">
                  <a16:creationId xmlns:a16="http://schemas.microsoft.com/office/drawing/2014/main" id="{C5FDDC9A-D847-2258-D688-835DD4694B10}"/>
                </a:ext>
              </a:extLst>
            </p:cNvPr>
            <p:cNvSpPr/>
            <p:nvPr/>
          </p:nvSpPr>
          <p:spPr>
            <a:xfrm>
              <a:off x="1093335" y="2384806"/>
              <a:ext cx="10725" cy="24302"/>
            </a:xfrm>
            <a:custGeom>
              <a:avLst/>
              <a:gdLst/>
              <a:ahLst/>
              <a:cxnLst/>
              <a:rect l="l" t="t" r="r" b="b"/>
              <a:pathLst>
                <a:path w="218" h="494" extrusionOk="0">
                  <a:moveTo>
                    <a:pt x="52" y="1"/>
                  </a:moveTo>
                  <a:cubicBezTo>
                    <a:pt x="44" y="1"/>
                    <a:pt x="33" y="6"/>
                    <a:pt x="22" y="17"/>
                  </a:cubicBezTo>
                  <a:cubicBezTo>
                    <a:pt x="0" y="39"/>
                    <a:pt x="0" y="60"/>
                    <a:pt x="22" y="82"/>
                  </a:cubicBezTo>
                  <a:cubicBezTo>
                    <a:pt x="109" y="169"/>
                    <a:pt x="130" y="320"/>
                    <a:pt x="109" y="451"/>
                  </a:cubicBezTo>
                  <a:cubicBezTo>
                    <a:pt x="109" y="472"/>
                    <a:pt x="109" y="494"/>
                    <a:pt x="130" y="494"/>
                  </a:cubicBezTo>
                  <a:cubicBezTo>
                    <a:pt x="152" y="494"/>
                    <a:pt x="174" y="472"/>
                    <a:pt x="174" y="451"/>
                  </a:cubicBezTo>
                  <a:cubicBezTo>
                    <a:pt x="217" y="299"/>
                    <a:pt x="174" y="147"/>
                    <a:pt x="65" y="17"/>
                  </a:cubicBezTo>
                  <a:cubicBezTo>
                    <a:pt x="65" y="6"/>
                    <a:pt x="60" y="1"/>
                    <a:pt x="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7" name="Google Shape;5808;p83">
              <a:extLst>
                <a:ext uri="{FF2B5EF4-FFF2-40B4-BE49-F238E27FC236}">
                  <a16:creationId xmlns:a16="http://schemas.microsoft.com/office/drawing/2014/main" id="{DDB8D39C-EE68-017C-848B-A18416240EEA}"/>
                </a:ext>
              </a:extLst>
            </p:cNvPr>
            <p:cNvSpPr/>
            <p:nvPr/>
          </p:nvSpPr>
          <p:spPr>
            <a:xfrm>
              <a:off x="1093335" y="2423228"/>
              <a:ext cx="10725" cy="24302"/>
            </a:xfrm>
            <a:custGeom>
              <a:avLst/>
              <a:gdLst/>
              <a:ahLst/>
              <a:cxnLst/>
              <a:rect l="l" t="t" r="r" b="b"/>
              <a:pathLst>
                <a:path w="218" h="494" extrusionOk="0">
                  <a:moveTo>
                    <a:pt x="52" y="0"/>
                  </a:moveTo>
                  <a:cubicBezTo>
                    <a:pt x="44" y="0"/>
                    <a:pt x="33" y="6"/>
                    <a:pt x="22" y="16"/>
                  </a:cubicBezTo>
                  <a:cubicBezTo>
                    <a:pt x="0" y="16"/>
                    <a:pt x="0" y="60"/>
                    <a:pt x="22" y="60"/>
                  </a:cubicBezTo>
                  <a:cubicBezTo>
                    <a:pt x="109" y="168"/>
                    <a:pt x="130" y="298"/>
                    <a:pt x="109" y="428"/>
                  </a:cubicBezTo>
                  <a:cubicBezTo>
                    <a:pt x="109" y="450"/>
                    <a:pt x="109" y="472"/>
                    <a:pt x="130" y="493"/>
                  </a:cubicBezTo>
                  <a:cubicBezTo>
                    <a:pt x="152" y="493"/>
                    <a:pt x="174" y="472"/>
                    <a:pt x="174" y="450"/>
                  </a:cubicBezTo>
                  <a:cubicBezTo>
                    <a:pt x="217" y="298"/>
                    <a:pt x="174" y="147"/>
                    <a:pt x="65" y="16"/>
                  </a:cubicBezTo>
                  <a:cubicBezTo>
                    <a:pt x="65" y="6"/>
                    <a:pt x="60"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8" name="Google Shape;5809;p83">
              <a:extLst>
                <a:ext uri="{FF2B5EF4-FFF2-40B4-BE49-F238E27FC236}">
                  <a16:creationId xmlns:a16="http://schemas.microsoft.com/office/drawing/2014/main" id="{6297178F-5EBA-492B-B7AE-3087161D26B6}"/>
                </a:ext>
              </a:extLst>
            </p:cNvPr>
            <p:cNvSpPr/>
            <p:nvPr/>
          </p:nvSpPr>
          <p:spPr>
            <a:xfrm>
              <a:off x="1494676" y="2274459"/>
              <a:ext cx="21055" cy="16284"/>
            </a:xfrm>
            <a:custGeom>
              <a:avLst/>
              <a:gdLst/>
              <a:ahLst/>
              <a:cxnLst/>
              <a:rect l="l" t="t" r="r" b="b"/>
              <a:pathLst>
                <a:path w="428" h="331" extrusionOk="0">
                  <a:moveTo>
                    <a:pt x="43" y="1"/>
                  </a:moveTo>
                  <a:cubicBezTo>
                    <a:pt x="11" y="1"/>
                    <a:pt x="0" y="52"/>
                    <a:pt x="38" y="70"/>
                  </a:cubicBezTo>
                  <a:cubicBezTo>
                    <a:pt x="38" y="70"/>
                    <a:pt x="298" y="135"/>
                    <a:pt x="341" y="287"/>
                  </a:cubicBezTo>
                  <a:cubicBezTo>
                    <a:pt x="363" y="309"/>
                    <a:pt x="363" y="330"/>
                    <a:pt x="385" y="330"/>
                  </a:cubicBezTo>
                  <a:lnTo>
                    <a:pt x="406" y="309"/>
                  </a:lnTo>
                  <a:cubicBezTo>
                    <a:pt x="428" y="309"/>
                    <a:pt x="428" y="287"/>
                    <a:pt x="428" y="265"/>
                  </a:cubicBezTo>
                  <a:cubicBezTo>
                    <a:pt x="341" y="70"/>
                    <a:pt x="59" y="5"/>
                    <a:pt x="59" y="5"/>
                  </a:cubicBezTo>
                  <a:cubicBezTo>
                    <a:pt x="53" y="2"/>
                    <a:pt x="48" y="1"/>
                    <a:pt x="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9" name="Google Shape;5810;p83">
              <a:extLst>
                <a:ext uri="{FF2B5EF4-FFF2-40B4-BE49-F238E27FC236}">
                  <a16:creationId xmlns:a16="http://schemas.microsoft.com/office/drawing/2014/main" id="{B631B3EA-550A-43E6-B4CB-09D75A1F3A06}"/>
                </a:ext>
              </a:extLst>
            </p:cNvPr>
            <p:cNvSpPr/>
            <p:nvPr/>
          </p:nvSpPr>
          <p:spPr>
            <a:xfrm>
              <a:off x="1473030" y="2242679"/>
              <a:ext cx="21400" cy="16038"/>
            </a:xfrm>
            <a:custGeom>
              <a:avLst/>
              <a:gdLst/>
              <a:ahLst/>
              <a:cxnLst/>
              <a:rect l="l" t="t" r="r" b="b"/>
              <a:pathLst>
                <a:path w="435" h="326" extrusionOk="0">
                  <a:moveTo>
                    <a:pt x="66" y="1"/>
                  </a:moveTo>
                  <a:cubicBezTo>
                    <a:pt x="44" y="1"/>
                    <a:pt x="22" y="1"/>
                    <a:pt x="1" y="22"/>
                  </a:cubicBezTo>
                  <a:cubicBezTo>
                    <a:pt x="1" y="44"/>
                    <a:pt x="22" y="66"/>
                    <a:pt x="44" y="87"/>
                  </a:cubicBezTo>
                  <a:cubicBezTo>
                    <a:pt x="44" y="87"/>
                    <a:pt x="283" y="131"/>
                    <a:pt x="348" y="304"/>
                  </a:cubicBezTo>
                  <a:cubicBezTo>
                    <a:pt x="348" y="304"/>
                    <a:pt x="369" y="326"/>
                    <a:pt x="391" y="326"/>
                  </a:cubicBezTo>
                  <a:cubicBezTo>
                    <a:pt x="413" y="304"/>
                    <a:pt x="434" y="283"/>
                    <a:pt x="413" y="261"/>
                  </a:cubicBezTo>
                  <a:cubicBezTo>
                    <a:pt x="348" y="66"/>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0" name="Google Shape;5811;p83">
              <a:extLst>
                <a:ext uri="{FF2B5EF4-FFF2-40B4-BE49-F238E27FC236}">
                  <a16:creationId xmlns:a16="http://schemas.microsoft.com/office/drawing/2014/main" id="{E2F3E074-BBAA-AA43-3CCE-CE504124DA48}"/>
                </a:ext>
              </a:extLst>
            </p:cNvPr>
            <p:cNvSpPr/>
            <p:nvPr/>
          </p:nvSpPr>
          <p:spPr>
            <a:xfrm>
              <a:off x="1508254" y="2256109"/>
              <a:ext cx="21351" cy="16480"/>
            </a:xfrm>
            <a:custGeom>
              <a:avLst/>
              <a:gdLst/>
              <a:ahLst/>
              <a:cxnLst/>
              <a:rect l="l" t="t" r="r" b="b"/>
              <a:pathLst>
                <a:path w="434" h="335" extrusionOk="0">
                  <a:moveTo>
                    <a:pt x="47" y="1"/>
                  </a:moveTo>
                  <a:cubicBezTo>
                    <a:pt x="33" y="1"/>
                    <a:pt x="22" y="16"/>
                    <a:pt x="22" y="31"/>
                  </a:cubicBezTo>
                  <a:cubicBezTo>
                    <a:pt x="0" y="53"/>
                    <a:pt x="22" y="75"/>
                    <a:pt x="44" y="75"/>
                  </a:cubicBezTo>
                  <a:cubicBezTo>
                    <a:pt x="44" y="75"/>
                    <a:pt x="282" y="140"/>
                    <a:pt x="347" y="291"/>
                  </a:cubicBezTo>
                  <a:cubicBezTo>
                    <a:pt x="347" y="313"/>
                    <a:pt x="369" y="335"/>
                    <a:pt x="390" y="335"/>
                  </a:cubicBezTo>
                  <a:lnTo>
                    <a:pt x="412" y="313"/>
                  </a:lnTo>
                  <a:cubicBezTo>
                    <a:pt x="412" y="313"/>
                    <a:pt x="434" y="291"/>
                    <a:pt x="434" y="270"/>
                  </a:cubicBezTo>
                  <a:cubicBezTo>
                    <a:pt x="347" y="140"/>
                    <a:pt x="217" y="31"/>
                    <a:pt x="65" y="10"/>
                  </a:cubicBezTo>
                  <a:cubicBezTo>
                    <a:pt x="59" y="3"/>
                    <a:pt x="52"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1" name="Google Shape;5812;p83">
              <a:extLst>
                <a:ext uri="{FF2B5EF4-FFF2-40B4-BE49-F238E27FC236}">
                  <a16:creationId xmlns:a16="http://schemas.microsoft.com/office/drawing/2014/main" id="{A09C7F15-F68D-A5A3-9E03-5246319EBBC9}"/>
                </a:ext>
              </a:extLst>
            </p:cNvPr>
            <p:cNvSpPr/>
            <p:nvPr/>
          </p:nvSpPr>
          <p:spPr>
            <a:xfrm>
              <a:off x="1452761" y="2262554"/>
              <a:ext cx="24598" cy="7920"/>
            </a:xfrm>
            <a:custGeom>
              <a:avLst/>
              <a:gdLst/>
              <a:ahLst/>
              <a:cxnLst/>
              <a:rect l="l" t="t" r="r" b="b"/>
              <a:pathLst>
                <a:path w="500" h="161" extrusionOk="0">
                  <a:moveTo>
                    <a:pt x="154" y="1"/>
                  </a:moveTo>
                  <a:cubicBezTo>
                    <a:pt x="117" y="1"/>
                    <a:pt x="80" y="4"/>
                    <a:pt x="44" y="9"/>
                  </a:cubicBezTo>
                  <a:cubicBezTo>
                    <a:pt x="22" y="30"/>
                    <a:pt x="1" y="52"/>
                    <a:pt x="1" y="74"/>
                  </a:cubicBezTo>
                  <a:cubicBezTo>
                    <a:pt x="22" y="95"/>
                    <a:pt x="44" y="95"/>
                    <a:pt x="66" y="95"/>
                  </a:cubicBezTo>
                  <a:cubicBezTo>
                    <a:pt x="98" y="90"/>
                    <a:pt x="131" y="87"/>
                    <a:pt x="163" y="87"/>
                  </a:cubicBezTo>
                  <a:cubicBezTo>
                    <a:pt x="260" y="87"/>
                    <a:pt x="353" y="112"/>
                    <a:pt x="434" y="160"/>
                  </a:cubicBezTo>
                  <a:lnTo>
                    <a:pt x="499" y="160"/>
                  </a:lnTo>
                  <a:cubicBezTo>
                    <a:pt x="499" y="139"/>
                    <a:pt x="499" y="117"/>
                    <a:pt x="499" y="95"/>
                  </a:cubicBezTo>
                  <a:cubicBezTo>
                    <a:pt x="400" y="29"/>
                    <a:pt x="275"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2" name="Google Shape;5813;p83">
              <a:extLst>
                <a:ext uri="{FF2B5EF4-FFF2-40B4-BE49-F238E27FC236}">
                  <a16:creationId xmlns:a16="http://schemas.microsoft.com/office/drawing/2014/main" id="{ED5C0C82-4F27-9A11-E7D0-693ECCBBB92D}"/>
                </a:ext>
              </a:extLst>
            </p:cNvPr>
            <p:cNvSpPr/>
            <p:nvPr/>
          </p:nvSpPr>
          <p:spPr>
            <a:xfrm>
              <a:off x="1437855" y="2238645"/>
              <a:ext cx="24548" cy="8363"/>
            </a:xfrm>
            <a:custGeom>
              <a:avLst/>
              <a:gdLst/>
              <a:ahLst/>
              <a:cxnLst/>
              <a:rect l="l" t="t" r="r" b="b"/>
              <a:pathLst>
                <a:path w="499" h="170" extrusionOk="0">
                  <a:moveTo>
                    <a:pt x="169" y="1"/>
                  </a:moveTo>
                  <a:cubicBezTo>
                    <a:pt x="126" y="1"/>
                    <a:pt x="84" y="6"/>
                    <a:pt x="44" y="18"/>
                  </a:cubicBezTo>
                  <a:cubicBezTo>
                    <a:pt x="0" y="18"/>
                    <a:pt x="0" y="104"/>
                    <a:pt x="65" y="104"/>
                  </a:cubicBezTo>
                  <a:cubicBezTo>
                    <a:pt x="109" y="90"/>
                    <a:pt x="152" y="83"/>
                    <a:pt x="195" y="83"/>
                  </a:cubicBezTo>
                  <a:cubicBezTo>
                    <a:pt x="280" y="83"/>
                    <a:pt x="362" y="112"/>
                    <a:pt x="434" y="169"/>
                  </a:cubicBezTo>
                  <a:lnTo>
                    <a:pt x="477" y="169"/>
                  </a:lnTo>
                  <a:cubicBezTo>
                    <a:pt x="499" y="148"/>
                    <a:pt x="499" y="126"/>
                    <a:pt x="477" y="104"/>
                  </a:cubicBezTo>
                  <a:cubicBezTo>
                    <a:pt x="398" y="41"/>
                    <a:pt x="284" y="1"/>
                    <a:pt x="1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3" name="Google Shape;5814;p83">
              <a:extLst>
                <a:ext uri="{FF2B5EF4-FFF2-40B4-BE49-F238E27FC236}">
                  <a16:creationId xmlns:a16="http://schemas.microsoft.com/office/drawing/2014/main" id="{D4E9208E-AF73-8E2F-8FA9-643B5746BFBB}"/>
                </a:ext>
              </a:extLst>
            </p:cNvPr>
            <p:cNvSpPr/>
            <p:nvPr/>
          </p:nvSpPr>
          <p:spPr>
            <a:xfrm>
              <a:off x="1272507" y="2094008"/>
              <a:ext cx="7527" cy="23958"/>
            </a:xfrm>
            <a:custGeom>
              <a:avLst/>
              <a:gdLst/>
              <a:ahLst/>
              <a:cxnLst/>
              <a:rect l="l" t="t" r="r" b="b"/>
              <a:pathLst>
                <a:path w="153" h="487" extrusionOk="0">
                  <a:moveTo>
                    <a:pt x="49" y="0"/>
                  </a:moveTo>
                  <a:cubicBezTo>
                    <a:pt x="46" y="0"/>
                    <a:pt x="44" y="3"/>
                    <a:pt x="44" y="9"/>
                  </a:cubicBezTo>
                  <a:cubicBezTo>
                    <a:pt x="22" y="9"/>
                    <a:pt x="1" y="31"/>
                    <a:pt x="22" y="53"/>
                  </a:cubicBezTo>
                  <a:cubicBezTo>
                    <a:pt x="66" y="161"/>
                    <a:pt x="66" y="313"/>
                    <a:pt x="22" y="421"/>
                  </a:cubicBezTo>
                  <a:cubicBezTo>
                    <a:pt x="1" y="443"/>
                    <a:pt x="1" y="464"/>
                    <a:pt x="22" y="486"/>
                  </a:cubicBezTo>
                  <a:lnTo>
                    <a:pt x="66" y="486"/>
                  </a:lnTo>
                  <a:cubicBezTo>
                    <a:pt x="131" y="334"/>
                    <a:pt x="153" y="161"/>
                    <a:pt x="87" y="31"/>
                  </a:cubicBezTo>
                  <a:cubicBezTo>
                    <a:pt x="72" y="16"/>
                    <a:pt x="57" y="0"/>
                    <a:pt x="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4" name="Google Shape;5815;p83">
              <a:extLst>
                <a:ext uri="{FF2B5EF4-FFF2-40B4-BE49-F238E27FC236}">
                  <a16:creationId xmlns:a16="http://schemas.microsoft.com/office/drawing/2014/main" id="{AFEBAC47-1B13-6D49-B665-E39D4B501A3D}"/>
                </a:ext>
              </a:extLst>
            </p:cNvPr>
            <p:cNvSpPr/>
            <p:nvPr/>
          </p:nvSpPr>
          <p:spPr>
            <a:xfrm>
              <a:off x="1251205" y="2082989"/>
              <a:ext cx="8560" cy="24302"/>
            </a:xfrm>
            <a:custGeom>
              <a:avLst/>
              <a:gdLst/>
              <a:ahLst/>
              <a:cxnLst/>
              <a:rect l="l" t="t" r="r" b="b"/>
              <a:pathLst>
                <a:path w="174" h="494" extrusionOk="0">
                  <a:moveTo>
                    <a:pt x="43" y="0"/>
                  </a:moveTo>
                  <a:cubicBezTo>
                    <a:pt x="33" y="0"/>
                    <a:pt x="22" y="6"/>
                    <a:pt x="22" y="16"/>
                  </a:cubicBezTo>
                  <a:cubicBezTo>
                    <a:pt x="0" y="38"/>
                    <a:pt x="0" y="60"/>
                    <a:pt x="22" y="60"/>
                  </a:cubicBezTo>
                  <a:cubicBezTo>
                    <a:pt x="87" y="190"/>
                    <a:pt x="109" y="320"/>
                    <a:pt x="65" y="450"/>
                  </a:cubicBezTo>
                  <a:cubicBezTo>
                    <a:pt x="65" y="472"/>
                    <a:pt x="65" y="493"/>
                    <a:pt x="87" y="493"/>
                  </a:cubicBezTo>
                  <a:lnTo>
                    <a:pt x="109" y="493"/>
                  </a:lnTo>
                  <a:cubicBezTo>
                    <a:pt x="109" y="493"/>
                    <a:pt x="130" y="472"/>
                    <a:pt x="130" y="472"/>
                  </a:cubicBezTo>
                  <a:cubicBezTo>
                    <a:pt x="174" y="320"/>
                    <a:pt x="152" y="146"/>
                    <a:pt x="65" y="16"/>
                  </a:cubicBezTo>
                  <a:cubicBezTo>
                    <a:pt x="65" y="6"/>
                    <a:pt x="54"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5" name="Google Shape;5816;p83">
              <a:extLst>
                <a:ext uri="{FF2B5EF4-FFF2-40B4-BE49-F238E27FC236}">
                  <a16:creationId xmlns:a16="http://schemas.microsoft.com/office/drawing/2014/main" id="{90054539-0583-3BC7-BD11-25BC58819E20}"/>
                </a:ext>
              </a:extLst>
            </p:cNvPr>
            <p:cNvSpPr/>
            <p:nvPr/>
          </p:nvSpPr>
          <p:spPr>
            <a:xfrm>
              <a:off x="1260257" y="2126773"/>
              <a:ext cx="11266" cy="24253"/>
            </a:xfrm>
            <a:custGeom>
              <a:avLst/>
              <a:gdLst/>
              <a:ahLst/>
              <a:cxnLst/>
              <a:rect l="l" t="t" r="r" b="b"/>
              <a:pathLst>
                <a:path w="229" h="493" extrusionOk="0">
                  <a:moveTo>
                    <a:pt x="74" y="1"/>
                  </a:moveTo>
                  <a:cubicBezTo>
                    <a:pt x="42" y="1"/>
                    <a:pt x="0" y="42"/>
                    <a:pt x="33" y="59"/>
                  </a:cubicBezTo>
                  <a:cubicBezTo>
                    <a:pt x="120" y="167"/>
                    <a:pt x="141" y="297"/>
                    <a:pt x="120" y="427"/>
                  </a:cubicBezTo>
                  <a:cubicBezTo>
                    <a:pt x="120" y="449"/>
                    <a:pt x="120" y="471"/>
                    <a:pt x="163" y="492"/>
                  </a:cubicBezTo>
                  <a:cubicBezTo>
                    <a:pt x="163" y="492"/>
                    <a:pt x="185" y="471"/>
                    <a:pt x="206" y="449"/>
                  </a:cubicBezTo>
                  <a:cubicBezTo>
                    <a:pt x="228" y="297"/>
                    <a:pt x="185" y="145"/>
                    <a:pt x="98" y="15"/>
                  </a:cubicBezTo>
                  <a:cubicBezTo>
                    <a:pt x="93" y="5"/>
                    <a:pt x="84" y="1"/>
                    <a:pt x="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6" name="Google Shape;5817;p83">
              <a:extLst>
                <a:ext uri="{FF2B5EF4-FFF2-40B4-BE49-F238E27FC236}">
                  <a16:creationId xmlns:a16="http://schemas.microsoft.com/office/drawing/2014/main" id="{8CCDF18C-8C30-0FEB-A28C-5091AFA4284A}"/>
                </a:ext>
              </a:extLst>
            </p:cNvPr>
            <p:cNvSpPr/>
            <p:nvPr/>
          </p:nvSpPr>
          <p:spPr>
            <a:xfrm>
              <a:off x="1283182" y="2137006"/>
              <a:ext cx="9642" cy="23614"/>
            </a:xfrm>
            <a:custGeom>
              <a:avLst/>
              <a:gdLst/>
              <a:ahLst/>
              <a:cxnLst/>
              <a:rect l="l" t="t" r="r" b="b"/>
              <a:pathLst>
                <a:path w="196" h="480" extrusionOk="0">
                  <a:moveTo>
                    <a:pt x="119" y="0"/>
                  </a:moveTo>
                  <a:cubicBezTo>
                    <a:pt x="92" y="0"/>
                    <a:pt x="60" y="19"/>
                    <a:pt x="87" y="46"/>
                  </a:cubicBezTo>
                  <a:cubicBezTo>
                    <a:pt x="109" y="176"/>
                    <a:pt x="87" y="306"/>
                    <a:pt x="22" y="414"/>
                  </a:cubicBezTo>
                  <a:cubicBezTo>
                    <a:pt x="1" y="436"/>
                    <a:pt x="1" y="458"/>
                    <a:pt x="22" y="479"/>
                  </a:cubicBezTo>
                  <a:lnTo>
                    <a:pt x="87" y="479"/>
                  </a:lnTo>
                  <a:cubicBezTo>
                    <a:pt x="174" y="349"/>
                    <a:pt x="196" y="176"/>
                    <a:pt x="152" y="24"/>
                  </a:cubicBezTo>
                  <a:cubicBezTo>
                    <a:pt x="152" y="8"/>
                    <a:pt x="136" y="0"/>
                    <a:pt x="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7" name="Google Shape;5818;p83">
              <a:extLst>
                <a:ext uri="{FF2B5EF4-FFF2-40B4-BE49-F238E27FC236}">
                  <a16:creationId xmlns:a16="http://schemas.microsoft.com/office/drawing/2014/main" id="{38A60A7D-2824-BA11-F124-7EC162BEEAEA}"/>
                </a:ext>
              </a:extLst>
            </p:cNvPr>
            <p:cNvSpPr/>
            <p:nvPr/>
          </p:nvSpPr>
          <p:spPr>
            <a:xfrm>
              <a:off x="1261093" y="2056226"/>
              <a:ext cx="9347" cy="23810"/>
            </a:xfrm>
            <a:custGeom>
              <a:avLst/>
              <a:gdLst/>
              <a:ahLst/>
              <a:cxnLst/>
              <a:rect l="l" t="t" r="r" b="b"/>
              <a:pathLst>
                <a:path w="190" h="484" extrusionOk="0">
                  <a:moveTo>
                    <a:pt x="71" y="0"/>
                  </a:moveTo>
                  <a:cubicBezTo>
                    <a:pt x="39" y="0"/>
                    <a:pt x="1" y="31"/>
                    <a:pt x="16" y="62"/>
                  </a:cubicBezTo>
                  <a:cubicBezTo>
                    <a:pt x="103" y="170"/>
                    <a:pt x="124" y="300"/>
                    <a:pt x="81" y="430"/>
                  </a:cubicBezTo>
                  <a:cubicBezTo>
                    <a:pt x="59" y="452"/>
                    <a:pt x="81" y="474"/>
                    <a:pt x="103" y="474"/>
                  </a:cubicBezTo>
                  <a:lnTo>
                    <a:pt x="124" y="474"/>
                  </a:lnTo>
                  <a:cubicBezTo>
                    <a:pt x="124" y="481"/>
                    <a:pt x="127" y="483"/>
                    <a:pt x="130" y="483"/>
                  </a:cubicBezTo>
                  <a:cubicBezTo>
                    <a:pt x="136" y="483"/>
                    <a:pt x="146" y="474"/>
                    <a:pt x="146" y="474"/>
                  </a:cubicBezTo>
                  <a:cubicBezTo>
                    <a:pt x="189" y="322"/>
                    <a:pt x="168" y="148"/>
                    <a:pt x="103" y="18"/>
                  </a:cubicBezTo>
                  <a:cubicBezTo>
                    <a:pt x="96" y="6"/>
                    <a:pt x="84" y="0"/>
                    <a:pt x="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8" name="Google Shape;5819;p83">
              <a:extLst>
                <a:ext uri="{FF2B5EF4-FFF2-40B4-BE49-F238E27FC236}">
                  <a16:creationId xmlns:a16="http://schemas.microsoft.com/office/drawing/2014/main" id="{087C2EAA-E5E6-19CF-2FE5-BCDD151B8C00}"/>
                </a:ext>
              </a:extLst>
            </p:cNvPr>
            <p:cNvSpPr/>
            <p:nvPr/>
          </p:nvSpPr>
          <p:spPr>
            <a:xfrm>
              <a:off x="1483705" y="2288579"/>
              <a:ext cx="20318" cy="17071"/>
            </a:xfrm>
            <a:custGeom>
              <a:avLst/>
              <a:gdLst/>
              <a:ahLst/>
              <a:cxnLst/>
              <a:rect l="l" t="t" r="r" b="b"/>
              <a:pathLst>
                <a:path w="413" h="347" extrusionOk="0">
                  <a:moveTo>
                    <a:pt x="44" y="0"/>
                  </a:moveTo>
                  <a:cubicBezTo>
                    <a:pt x="22" y="0"/>
                    <a:pt x="0" y="22"/>
                    <a:pt x="0" y="43"/>
                  </a:cubicBezTo>
                  <a:cubicBezTo>
                    <a:pt x="0" y="65"/>
                    <a:pt x="0" y="87"/>
                    <a:pt x="22" y="87"/>
                  </a:cubicBezTo>
                  <a:cubicBezTo>
                    <a:pt x="44" y="87"/>
                    <a:pt x="282" y="152"/>
                    <a:pt x="326" y="325"/>
                  </a:cubicBezTo>
                  <a:cubicBezTo>
                    <a:pt x="347" y="325"/>
                    <a:pt x="347" y="347"/>
                    <a:pt x="369" y="347"/>
                  </a:cubicBezTo>
                  <a:lnTo>
                    <a:pt x="391" y="325"/>
                  </a:lnTo>
                  <a:cubicBezTo>
                    <a:pt x="412" y="325"/>
                    <a:pt x="412" y="304"/>
                    <a:pt x="412" y="282"/>
                  </a:cubicBezTo>
                  <a:cubicBezTo>
                    <a:pt x="347" y="87"/>
                    <a:pt x="44"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9" name="Google Shape;5820;p83">
              <a:extLst>
                <a:ext uri="{FF2B5EF4-FFF2-40B4-BE49-F238E27FC236}">
                  <a16:creationId xmlns:a16="http://schemas.microsoft.com/office/drawing/2014/main" id="{AD022CAF-B239-1646-8FB1-131F52CB53A9}"/>
                </a:ext>
              </a:extLst>
            </p:cNvPr>
            <p:cNvSpPr/>
            <p:nvPr/>
          </p:nvSpPr>
          <p:spPr>
            <a:xfrm>
              <a:off x="1340791" y="2465586"/>
              <a:ext cx="24548" cy="8609"/>
            </a:xfrm>
            <a:custGeom>
              <a:avLst/>
              <a:gdLst/>
              <a:ahLst/>
              <a:cxnLst/>
              <a:rect l="l" t="t" r="r" b="b"/>
              <a:pathLst>
                <a:path w="499" h="175" extrusionOk="0">
                  <a:moveTo>
                    <a:pt x="22" y="1"/>
                  </a:moveTo>
                  <a:cubicBezTo>
                    <a:pt x="0" y="23"/>
                    <a:pt x="0" y="44"/>
                    <a:pt x="22" y="66"/>
                  </a:cubicBezTo>
                  <a:cubicBezTo>
                    <a:pt x="109" y="131"/>
                    <a:pt x="217" y="174"/>
                    <a:pt x="326" y="174"/>
                  </a:cubicBezTo>
                  <a:lnTo>
                    <a:pt x="456" y="174"/>
                  </a:lnTo>
                  <a:cubicBezTo>
                    <a:pt x="477" y="153"/>
                    <a:pt x="499" y="131"/>
                    <a:pt x="499" y="109"/>
                  </a:cubicBezTo>
                  <a:cubicBezTo>
                    <a:pt x="477" y="88"/>
                    <a:pt x="456" y="88"/>
                    <a:pt x="434" y="88"/>
                  </a:cubicBezTo>
                  <a:cubicBezTo>
                    <a:pt x="403" y="93"/>
                    <a:pt x="372" y="96"/>
                    <a:pt x="342" y="96"/>
                  </a:cubicBezTo>
                  <a:cubicBezTo>
                    <a:pt x="244" y="96"/>
                    <a:pt x="148" y="67"/>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0" name="Google Shape;5821;p83">
              <a:extLst>
                <a:ext uri="{FF2B5EF4-FFF2-40B4-BE49-F238E27FC236}">
                  <a16:creationId xmlns:a16="http://schemas.microsoft.com/office/drawing/2014/main" id="{E12DD2D1-A62A-8836-A089-6A3CFFC36466}"/>
                </a:ext>
              </a:extLst>
            </p:cNvPr>
            <p:cNvSpPr/>
            <p:nvPr/>
          </p:nvSpPr>
          <p:spPr>
            <a:xfrm>
              <a:off x="1380246" y="2470161"/>
              <a:ext cx="25385" cy="9347"/>
            </a:xfrm>
            <a:custGeom>
              <a:avLst/>
              <a:gdLst/>
              <a:ahLst/>
              <a:cxnLst/>
              <a:rect l="l" t="t" r="r" b="b"/>
              <a:pathLst>
                <a:path w="516" h="190" extrusionOk="0">
                  <a:moveTo>
                    <a:pt x="55" y="0"/>
                  </a:moveTo>
                  <a:cubicBezTo>
                    <a:pt x="44" y="0"/>
                    <a:pt x="33" y="6"/>
                    <a:pt x="22" y="16"/>
                  </a:cubicBezTo>
                  <a:cubicBezTo>
                    <a:pt x="0" y="38"/>
                    <a:pt x="0" y="60"/>
                    <a:pt x="22" y="60"/>
                  </a:cubicBezTo>
                  <a:cubicBezTo>
                    <a:pt x="109" y="146"/>
                    <a:pt x="239" y="190"/>
                    <a:pt x="347" y="190"/>
                  </a:cubicBezTo>
                  <a:cubicBezTo>
                    <a:pt x="391" y="190"/>
                    <a:pt x="434" y="168"/>
                    <a:pt x="477" y="168"/>
                  </a:cubicBezTo>
                  <a:cubicBezTo>
                    <a:pt x="516" y="168"/>
                    <a:pt x="503" y="100"/>
                    <a:pt x="469" y="100"/>
                  </a:cubicBezTo>
                  <a:cubicBezTo>
                    <a:pt x="465" y="100"/>
                    <a:pt x="461" y="101"/>
                    <a:pt x="456" y="103"/>
                  </a:cubicBezTo>
                  <a:cubicBezTo>
                    <a:pt x="456" y="103"/>
                    <a:pt x="414" y="110"/>
                    <a:pt x="357" y="110"/>
                  </a:cubicBezTo>
                  <a:cubicBezTo>
                    <a:pt x="272" y="110"/>
                    <a:pt x="152" y="94"/>
                    <a:pt x="87" y="16"/>
                  </a:cubicBezTo>
                  <a:cubicBezTo>
                    <a:pt x="76" y="6"/>
                    <a:pt x="66"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1" name="Google Shape;5822;p83">
              <a:extLst>
                <a:ext uri="{FF2B5EF4-FFF2-40B4-BE49-F238E27FC236}">
                  <a16:creationId xmlns:a16="http://schemas.microsoft.com/office/drawing/2014/main" id="{F874BC55-4ABA-858F-CF90-3A19A7C44F2C}"/>
                </a:ext>
              </a:extLst>
            </p:cNvPr>
            <p:cNvSpPr/>
            <p:nvPr/>
          </p:nvSpPr>
          <p:spPr>
            <a:xfrm>
              <a:off x="1393037" y="2450925"/>
              <a:ext cx="24598" cy="9396"/>
            </a:xfrm>
            <a:custGeom>
              <a:avLst/>
              <a:gdLst/>
              <a:ahLst/>
              <a:cxnLst/>
              <a:rect l="l" t="t" r="r" b="b"/>
              <a:pathLst>
                <a:path w="500" h="191" extrusionOk="0">
                  <a:moveTo>
                    <a:pt x="36" y="1"/>
                  </a:moveTo>
                  <a:cubicBezTo>
                    <a:pt x="28" y="1"/>
                    <a:pt x="22" y="6"/>
                    <a:pt x="22" y="17"/>
                  </a:cubicBezTo>
                  <a:cubicBezTo>
                    <a:pt x="1" y="17"/>
                    <a:pt x="1" y="61"/>
                    <a:pt x="22" y="61"/>
                  </a:cubicBezTo>
                  <a:cubicBezTo>
                    <a:pt x="109" y="147"/>
                    <a:pt x="217" y="191"/>
                    <a:pt x="348" y="191"/>
                  </a:cubicBezTo>
                  <a:cubicBezTo>
                    <a:pt x="391" y="191"/>
                    <a:pt x="434" y="169"/>
                    <a:pt x="478" y="169"/>
                  </a:cubicBezTo>
                  <a:cubicBezTo>
                    <a:pt x="499" y="169"/>
                    <a:pt x="499" y="147"/>
                    <a:pt x="499" y="126"/>
                  </a:cubicBezTo>
                  <a:cubicBezTo>
                    <a:pt x="499" y="110"/>
                    <a:pt x="488" y="95"/>
                    <a:pt x="474" y="95"/>
                  </a:cubicBezTo>
                  <a:cubicBezTo>
                    <a:pt x="469" y="95"/>
                    <a:pt x="462" y="98"/>
                    <a:pt x="456" y="104"/>
                  </a:cubicBezTo>
                  <a:cubicBezTo>
                    <a:pt x="425" y="109"/>
                    <a:pt x="393" y="112"/>
                    <a:pt x="361" y="112"/>
                  </a:cubicBezTo>
                  <a:cubicBezTo>
                    <a:pt x="257" y="112"/>
                    <a:pt x="149" y="83"/>
                    <a:pt x="66" y="17"/>
                  </a:cubicBezTo>
                  <a:cubicBezTo>
                    <a:pt x="55" y="6"/>
                    <a:pt x="44" y="1"/>
                    <a:pt x="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2" name="Google Shape;5823;p83">
              <a:extLst>
                <a:ext uri="{FF2B5EF4-FFF2-40B4-BE49-F238E27FC236}">
                  <a16:creationId xmlns:a16="http://schemas.microsoft.com/office/drawing/2014/main" id="{BB3E15B0-C201-7D95-4B5A-9CA73B5EF528}"/>
                </a:ext>
              </a:extLst>
            </p:cNvPr>
            <p:cNvSpPr/>
            <p:nvPr/>
          </p:nvSpPr>
          <p:spPr>
            <a:xfrm>
              <a:off x="1418619" y="2462683"/>
              <a:ext cx="24598" cy="8560"/>
            </a:xfrm>
            <a:custGeom>
              <a:avLst/>
              <a:gdLst/>
              <a:ahLst/>
              <a:cxnLst/>
              <a:rect l="l" t="t" r="r" b="b"/>
              <a:pathLst>
                <a:path w="500" h="174" extrusionOk="0">
                  <a:moveTo>
                    <a:pt x="36" y="0"/>
                  </a:moveTo>
                  <a:cubicBezTo>
                    <a:pt x="28" y="0"/>
                    <a:pt x="23" y="6"/>
                    <a:pt x="23" y="17"/>
                  </a:cubicBezTo>
                  <a:cubicBezTo>
                    <a:pt x="1" y="17"/>
                    <a:pt x="1" y="60"/>
                    <a:pt x="23" y="60"/>
                  </a:cubicBezTo>
                  <a:cubicBezTo>
                    <a:pt x="95" y="132"/>
                    <a:pt x="181" y="174"/>
                    <a:pt x="271" y="174"/>
                  </a:cubicBezTo>
                  <a:cubicBezTo>
                    <a:pt x="289" y="174"/>
                    <a:pt x="308" y="172"/>
                    <a:pt x="326" y="168"/>
                  </a:cubicBezTo>
                  <a:lnTo>
                    <a:pt x="456" y="168"/>
                  </a:lnTo>
                  <a:cubicBezTo>
                    <a:pt x="478" y="168"/>
                    <a:pt x="500" y="147"/>
                    <a:pt x="478" y="125"/>
                  </a:cubicBezTo>
                  <a:cubicBezTo>
                    <a:pt x="478" y="103"/>
                    <a:pt x="456" y="82"/>
                    <a:pt x="435" y="82"/>
                  </a:cubicBezTo>
                  <a:cubicBezTo>
                    <a:pt x="402" y="87"/>
                    <a:pt x="370" y="90"/>
                    <a:pt x="337" y="90"/>
                  </a:cubicBezTo>
                  <a:cubicBezTo>
                    <a:pt x="241" y="90"/>
                    <a:pt x="147" y="65"/>
                    <a:pt x="66" y="17"/>
                  </a:cubicBezTo>
                  <a:cubicBezTo>
                    <a:pt x="55" y="6"/>
                    <a:pt x="44" y="0"/>
                    <a:pt x="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3" name="Google Shape;5824;p83">
              <a:extLst>
                <a:ext uri="{FF2B5EF4-FFF2-40B4-BE49-F238E27FC236}">
                  <a16:creationId xmlns:a16="http://schemas.microsoft.com/office/drawing/2014/main" id="{76BA3564-FA50-0442-8131-4AF5D2185DE4}"/>
                </a:ext>
              </a:extLst>
            </p:cNvPr>
            <p:cNvSpPr/>
            <p:nvPr/>
          </p:nvSpPr>
          <p:spPr>
            <a:xfrm>
              <a:off x="1301336" y="2467750"/>
              <a:ext cx="24548" cy="8855"/>
            </a:xfrm>
            <a:custGeom>
              <a:avLst/>
              <a:gdLst/>
              <a:ahLst/>
              <a:cxnLst/>
              <a:rect l="l" t="t" r="r" b="b"/>
              <a:pathLst>
                <a:path w="499" h="180" extrusionOk="0">
                  <a:moveTo>
                    <a:pt x="22" y="0"/>
                  </a:moveTo>
                  <a:cubicBezTo>
                    <a:pt x="0" y="22"/>
                    <a:pt x="0" y="44"/>
                    <a:pt x="22" y="65"/>
                  </a:cubicBezTo>
                  <a:cubicBezTo>
                    <a:pt x="94" y="137"/>
                    <a:pt x="180" y="179"/>
                    <a:pt x="282" y="179"/>
                  </a:cubicBezTo>
                  <a:cubicBezTo>
                    <a:pt x="303" y="179"/>
                    <a:pt x="325" y="178"/>
                    <a:pt x="347" y="174"/>
                  </a:cubicBezTo>
                  <a:lnTo>
                    <a:pt x="477" y="174"/>
                  </a:lnTo>
                  <a:cubicBezTo>
                    <a:pt x="499" y="174"/>
                    <a:pt x="499" y="130"/>
                    <a:pt x="499" y="109"/>
                  </a:cubicBezTo>
                  <a:cubicBezTo>
                    <a:pt x="499" y="109"/>
                    <a:pt x="477" y="87"/>
                    <a:pt x="455" y="87"/>
                  </a:cubicBezTo>
                  <a:cubicBezTo>
                    <a:pt x="425" y="92"/>
                    <a:pt x="394" y="95"/>
                    <a:pt x="364" y="95"/>
                  </a:cubicBezTo>
                  <a:cubicBezTo>
                    <a:pt x="265" y="95"/>
                    <a:pt x="170" y="67"/>
                    <a:pt x="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4" name="Google Shape;5825;p83">
              <a:extLst>
                <a:ext uri="{FF2B5EF4-FFF2-40B4-BE49-F238E27FC236}">
                  <a16:creationId xmlns:a16="http://schemas.microsoft.com/office/drawing/2014/main" id="{C441E88A-94BA-5882-AE24-762870F0927E}"/>
                </a:ext>
              </a:extLst>
            </p:cNvPr>
            <p:cNvSpPr/>
            <p:nvPr/>
          </p:nvSpPr>
          <p:spPr>
            <a:xfrm>
              <a:off x="1300745" y="2448908"/>
              <a:ext cx="25139" cy="8511"/>
            </a:xfrm>
            <a:custGeom>
              <a:avLst/>
              <a:gdLst/>
              <a:ahLst/>
              <a:cxnLst/>
              <a:rect l="l" t="t" r="r" b="b"/>
              <a:pathLst>
                <a:path w="511" h="173" extrusionOk="0">
                  <a:moveTo>
                    <a:pt x="66" y="0"/>
                  </a:moveTo>
                  <a:cubicBezTo>
                    <a:pt x="30" y="0"/>
                    <a:pt x="1" y="42"/>
                    <a:pt x="34" y="58"/>
                  </a:cubicBezTo>
                  <a:cubicBezTo>
                    <a:pt x="106" y="130"/>
                    <a:pt x="192" y="172"/>
                    <a:pt x="294" y="172"/>
                  </a:cubicBezTo>
                  <a:cubicBezTo>
                    <a:pt x="315" y="172"/>
                    <a:pt x="337" y="170"/>
                    <a:pt x="359" y="167"/>
                  </a:cubicBezTo>
                  <a:lnTo>
                    <a:pt x="489" y="167"/>
                  </a:lnTo>
                  <a:cubicBezTo>
                    <a:pt x="511" y="167"/>
                    <a:pt x="511" y="145"/>
                    <a:pt x="511" y="123"/>
                  </a:cubicBezTo>
                  <a:cubicBezTo>
                    <a:pt x="511" y="102"/>
                    <a:pt x="489" y="80"/>
                    <a:pt x="467" y="80"/>
                  </a:cubicBezTo>
                  <a:cubicBezTo>
                    <a:pt x="435" y="85"/>
                    <a:pt x="402" y="88"/>
                    <a:pt x="370" y="88"/>
                  </a:cubicBezTo>
                  <a:cubicBezTo>
                    <a:pt x="274" y="88"/>
                    <a:pt x="180" y="64"/>
                    <a:pt x="99" y="15"/>
                  </a:cubicBezTo>
                  <a:cubicBezTo>
                    <a:pt x="88" y="4"/>
                    <a:pt x="77" y="0"/>
                    <a:pt x="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5" name="Google Shape;5826;p83">
              <a:extLst>
                <a:ext uri="{FF2B5EF4-FFF2-40B4-BE49-F238E27FC236}">
                  <a16:creationId xmlns:a16="http://schemas.microsoft.com/office/drawing/2014/main" id="{C15F0E68-2DAD-98CE-4CB9-B002066A4A41}"/>
                </a:ext>
              </a:extLst>
            </p:cNvPr>
            <p:cNvSpPr/>
            <p:nvPr/>
          </p:nvSpPr>
          <p:spPr>
            <a:xfrm>
              <a:off x="1265029" y="2460273"/>
              <a:ext cx="24598" cy="8609"/>
            </a:xfrm>
            <a:custGeom>
              <a:avLst/>
              <a:gdLst/>
              <a:ahLst/>
              <a:cxnLst/>
              <a:rect l="l" t="t" r="r" b="b"/>
              <a:pathLst>
                <a:path w="500" h="175" extrusionOk="0">
                  <a:moveTo>
                    <a:pt x="23" y="1"/>
                  </a:moveTo>
                  <a:cubicBezTo>
                    <a:pt x="1" y="22"/>
                    <a:pt x="1" y="44"/>
                    <a:pt x="23" y="66"/>
                  </a:cubicBezTo>
                  <a:cubicBezTo>
                    <a:pt x="109" y="131"/>
                    <a:pt x="239" y="174"/>
                    <a:pt x="348" y="174"/>
                  </a:cubicBezTo>
                  <a:lnTo>
                    <a:pt x="478" y="174"/>
                  </a:lnTo>
                  <a:cubicBezTo>
                    <a:pt x="500" y="152"/>
                    <a:pt x="500" y="131"/>
                    <a:pt x="500" y="109"/>
                  </a:cubicBezTo>
                  <a:cubicBezTo>
                    <a:pt x="500" y="87"/>
                    <a:pt x="478" y="87"/>
                    <a:pt x="456" y="87"/>
                  </a:cubicBezTo>
                  <a:cubicBezTo>
                    <a:pt x="426" y="92"/>
                    <a:pt x="395" y="95"/>
                    <a:pt x="364" y="95"/>
                  </a:cubicBezTo>
                  <a:cubicBezTo>
                    <a:pt x="266" y="95"/>
                    <a:pt x="171"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6" name="Google Shape;5827;p83">
              <a:extLst>
                <a:ext uri="{FF2B5EF4-FFF2-40B4-BE49-F238E27FC236}">
                  <a16:creationId xmlns:a16="http://schemas.microsoft.com/office/drawing/2014/main" id="{FE025344-CF43-01C7-6ADA-06F16330A9B9}"/>
                </a:ext>
              </a:extLst>
            </p:cNvPr>
            <p:cNvSpPr/>
            <p:nvPr/>
          </p:nvSpPr>
          <p:spPr>
            <a:xfrm>
              <a:off x="1228772" y="2465586"/>
              <a:ext cx="24598" cy="8609"/>
            </a:xfrm>
            <a:custGeom>
              <a:avLst/>
              <a:gdLst/>
              <a:ahLst/>
              <a:cxnLst/>
              <a:rect l="l" t="t" r="r" b="b"/>
              <a:pathLst>
                <a:path w="500" h="175" extrusionOk="0">
                  <a:moveTo>
                    <a:pt x="23" y="1"/>
                  </a:moveTo>
                  <a:cubicBezTo>
                    <a:pt x="1" y="23"/>
                    <a:pt x="1" y="44"/>
                    <a:pt x="23" y="66"/>
                  </a:cubicBezTo>
                  <a:cubicBezTo>
                    <a:pt x="109" y="131"/>
                    <a:pt x="218" y="174"/>
                    <a:pt x="348" y="174"/>
                  </a:cubicBezTo>
                  <a:lnTo>
                    <a:pt x="478" y="174"/>
                  </a:lnTo>
                  <a:cubicBezTo>
                    <a:pt x="478" y="153"/>
                    <a:pt x="499" y="131"/>
                    <a:pt x="499" y="109"/>
                  </a:cubicBezTo>
                  <a:cubicBezTo>
                    <a:pt x="499" y="88"/>
                    <a:pt x="478" y="88"/>
                    <a:pt x="456" y="88"/>
                  </a:cubicBezTo>
                  <a:cubicBezTo>
                    <a:pt x="425" y="93"/>
                    <a:pt x="395" y="96"/>
                    <a:pt x="364" y="96"/>
                  </a:cubicBezTo>
                  <a:cubicBezTo>
                    <a:pt x="266" y="96"/>
                    <a:pt x="170" y="67"/>
                    <a:pt x="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7" name="Google Shape;5828;p83">
              <a:extLst>
                <a:ext uri="{FF2B5EF4-FFF2-40B4-BE49-F238E27FC236}">
                  <a16:creationId xmlns:a16="http://schemas.microsoft.com/office/drawing/2014/main" id="{EFC72E57-F9CA-42CB-3190-B21DFE9FEF2D}"/>
                </a:ext>
              </a:extLst>
            </p:cNvPr>
            <p:cNvSpPr/>
            <p:nvPr/>
          </p:nvSpPr>
          <p:spPr>
            <a:xfrm>
              <a:off x="1241612" y="2441086"/>
              <a:ext cx="25286" cy="8560"/>
            </a:xfrm>
            <a:custGeom>
              <a:avLst/>
              <a:gdLst/>
              <a:ahLst/>
              <a:cxnLst/>
              <a:rect l="l" t="t" r="r" b="b"/>
              <a:pathLst>
                <a:path w="514" h="174" extrusionOk="0">
                  <a:moveTo>
                    <a:pt x="22" y="0"/>
                  </a:moveTo>
                  <a:cubicBezTo>
                    <a:pt x="0" y="22"/>
                    <a:pt x="0" y="44"/>
                    <a:pt x="22" y="65"/>
                  </a:cubicBezTo>
                  <a:cubicBezTo>
                    <a:pt x="108" y="130"/>
                    <a:pt x="217" y="174"/>
                    <a:pt x="347" y="174"/>
                  </a:cubicBezTo>
                  <a:cubicBezTo>
                    <a:pt x="369" y="174"/>
                    <a:pt x="412" y="174"/>
                    <a:pt x="455" y="152"/>
                  </a:cubicBezTo>
                  <a:cubicBezTo>
                    <a:pt x="513" y="152"/>
                    <a:pt x="502" y="84"/>
                    <a:pt x="469" y="84"/>
                  </a:cubicBezTo>
                  <a:cubicBezTo>
                    <a:pt x="465" y="84"/>
                    <a:pt x="460" y="85"/>
                    <a:pt x="455" y="87"/>
                  </a:cubicBezTo>
                  <a:cubicBezTo>
                    <a:pt x="425" y="92"/>
                    <a:pt x="393" y="95"/>
                    <a:pt x="360" y="95"/>
                  </a:cubicBezTo>
                  <a:cubicBezTo>
                    <a:pt x="256" y="95"/>
                    <a:pt x="148" y="67"/>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8" name="Google Shape;5829;p83">
              <a:extLst>
                <a:ext uri="{FF2B5EF4-FFF2-40B4-BE49-F238E27FC236}">
                  <a16:creationId xmlns:a16="http://schemas.microsoft.com/office/drawing/2014/main" id="{F37A8A31-2B44-FE50-6F97-A6E4B671697B}"/>
                </a:ext>
              </a:extLst>
            </p:cNvPr>
            <p:cNvSpPr/>
            <p:nvPr/>
          </p:nvSpPr>
          <p:spPr>
            <a:xfrm>
              <a:off x="1350384" y="2446695"/>
              <a:ext cx="24598" cy="9347"/>
            </a:xfrm>
            <a:custGeom>
              <a:avLst/>
              <a:gdLst/>
              <a:ahLst/>
              <a:cxnLst/>
              <a:rect l="l" t="t" r="r" b="b"/>
              <a:pathLst>
                <a:path w="500" h="190" extrusionOk="0">
                  <a:moveTo>
                    <a:pt x="55" y="0"/>
                  </a:moveTo>
                  <a:cubicBezTo>
                    <a:pt x="44" y="0"/>
                    <a:pt x="33" y="6"/>
                    <a:pt x="22" y="16"/>
                  </a:cubicBezTo>
                  <a:cubicBezTo>
                    <a:pt x="0" y="38"/>
                    <a:pt x="0" y="60"/>
                    <a:pt x="22" y="81"/>
                  </a:cubicBezTo>
                  <a:cubicBezTo>
                    <a:pt x="109" y="147"/>
                    <a:pt x="217" y="190"/>
                    <a:pt x="347" y="190"/>
                  </a:cubicBezTo>
                  <a:cubicBezTo>
                    <a:pt x="391" y="168"/>
                    <a:pt x="434" y="168"/>
                    <a:pt x="477" y="168"/>
                  </a:cubicBezTo>
                  <a:cubicBezTo>
                    <a:pt x="477" y="168"/>
                    <a:pt x="499" y="147"/>
                    <a:pt x="499" y="125"/>
                  </a:cubicBezTo>
                  <a:cubicBezTo>
                    <a:pt x="499" y="109"/>
                    <a:pt x="488" y="94"/>
                    <a:pt x="474" y="94"/>
                  </a:cubicBezTo>
                  <a:cubicBezTo>
                    <a:pt x="468" y="94"/>
                    <a:pt x="462" y="97"/>
                    <a:pt x="456" y="103"/>
                  </a:cubicBezTo>
                  <a:cubicBezTo>
                    <a:pt x="456" y="103"/>
                    <a:pt x="414" y="110"/>
                    <a:pt x="357" y="110"/>
                  </a:cubicBezTo>
                  <a:cubicBezTo>
                    <a:pt x="272" y="110"/>
                    <a:pt x="152" y="94"/>
                    <a:pt x="87" y="16"/>
                  </a:cubicBezTo>
                  <a:cubicBezTo>
                    <a:pt x="76" y="6"/>
                    <a:pt x="65" y="0"/>
                    <a:pt x="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9" name="Google Shape;5830;p83">
              <a:extLst>
                <a:ext uri="{FF2B5EF4-FFF2-40B4-BE49-F238E27FC236}">
                  <a16:creationId xmlns:a16="http://schemas.microsoft.com/office/drawing/2014/main" id="{AEFE078F-7E14-E6EC-4F65-3DC84D7DEF05}"/>
                </a:ext>
              </a:extLst>
            </p:cNvPr>
            <p:cNvSpPr/>
            <p:nvPr/>
          </p:nvSpPr>
          <p:spPr>
            <a:xfrm>
              <a:off x="1525325" y="2290694"/>
              <a:ext cx="21351" cy="16038"/>
            </a:xfrm>
            <a:custGeom>
              <a:avLst/>
              <a:gdLst/>
              <a:ahLst/>
              <a:cxnLst/>
              <a:rect l="l" t="t" r="r" b="b"/>
              <a:pathLst>
                <a:path w="434" h="326" extrusionOk="0">
                  <a:moveTo>
                    <a:pt x="43" y="0"/>
                  </a:moveTo>
                  <a:cubicBezTo>
                    <a:pt x="22" y="0"/>
                    <a:pt x="0" y="0"/>
                    <a:pt x="0" y="22"/>
                  </a:cubicBezTo>
                  <a:cubicBezTo>
                    <a:pt x="0" y="44"/>
                    <a:pt x="22" y="65"/>
                    <a:pt x="43" y="87"/>
                  </a:cubicBezTo>
                  <a:cubicBezTo>
                    <a:pt x="43" y="87"/>
                    <a:pt x="282" y="130"/>
                    <a:pt x="347" y="304"/>
                  </a:cubicBezTo>
                  <a:cubicBezTo>
                    <a:pt x="347" y="304"/>
                    <a:pt x="369" y="326"/>
                    <a:pt x="369" y="326"/>
                  </a:cubicBezTo>
                  <a:lnTo>
                    <a:pt x="390" y="326"/>
                  </a:lnTo>
                  <a:cubicBezTo>
                    <a:pt x="412" y="304"/>
                    <a:pt x="434" y="282"/>
                    <a:pt x="412" y="261"/>
                  </a:cubicBezTo>
                  <a:cubicBezTo>
                    <a:pt x="347" y="130"/>
                    <a:pt x="195" y="22"/>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0" name="Google Shape;5831;p83">
              <a:extLst>
                <a:ext uri="{FF2B5EF4-FFF2-40B4-BE49-F238E27FC236}">
                  <a16:creationId xmlns:a16="http://schemas.microsoft.com/office/drawing/2014/main" id="{06C4D2DF-03D1-E00B-5DF2-CE15E6EBC723}"/>
                </a:ext>
              </a:extLst>
            </p:cNvPr>
            <p:cNvSpPr/>
            <p:nvPr/>
          </p:nvSpPr>
          <p:spPr>
            <a:xfrm>
              <a:off x="1537034" y="2313078"/>
              <a:ext cx="19235" cy="17120"/>
            </a:xfrm>
            <a:custGeom>
              <a:avLst/>
              <a:gdLst/>
              <a:ahLst/>
              <a:cxnLst/>
              <a:rect l="l" t="t" r="r" b="b"/>
              <a:pathLst>
                <a:path w="391" h="348" extrusionOk="0">
                  <a:moveTo>
                    <a:pt x="66" y="1"/>
                  </a:moveTo>
                  <a:cubicBezTo>
                    <a:pt x="44" y="1"/>
                    <a:pt x="1" y="1"/>
                    <a:pt x="1" y="22"/>
                  </a:cubicBezTo>
                  <a:cubicBezTo>
                    <a:pt x="1" y="44"/>
                    <a:pt x="1" y="66"/>
                    <a:pt x="22" y="66"/>
                  </a:cubicBezTo>
                  <a:cubicBezTo>
                    <a:pt x="44" y="66"/>
                    <a:pt x="282" y="152"/>
                    <a:pt x="326" y="326"/>
                  </a:cubicBezTo>
                  <a:cubicBezTo>
                    <a:pt x="326" y="348"/>
                    <a:pt x="347" y="348"/>
                    <a:pt x="347" y="348"/>
                  </a:cubicBezTo>
                  <a:lnTo>
                    <a:pt x="369" y="348"/>
                  </a:lnTo>
                  <a:cubicBezTo>
                    <a:pt x="391" y="348"/>
                    <a:pt x="391" y="326"/>
                    <a:pt x="391" y="304"/>
                  </a:cubicBezTo>
                  <a:cubicBezTo>
                    <a:pt x="326" y="87"/>
                    <a:pt x="66" y="1"/>
                    <a:pt x="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1" name="Google Shape;5832;p83">
              <a:extLst>
                <a:ext uri="{FF2B5EF4-FFF2-40B4-BE49-F238E27FC236}">
                  <a16:creationId xmlns:a16="http://schemas.microsoft.com/office/drawing/2014/main" id="{A8374824-2D27-59D2-D022-864E691D1685}"/>
                </a:ext>
              </a:extLst>
            </p:cNvPr>
            <p:cNvSpPr/>
            <p:nvPr/>
          </p:nvSpPr>
          <p:spPr>
            <a:xfrm>
              <a:off x="1575456" y="2520636"/>
              <a:ext cx="19235" cy="18596"/>
            </a:xfrm>
            <a:custGeom>
              <a:avLst/>
              <a:gdLst/>
              <a:ahLst/>
              <a:cxnLst/>
              <a:rect l="l" t="t" r="r" b="b"/>
              <a:pathLst>
                <a:path w="391" h="378" extrusionOk="0">
                  <a:moveTo>
                    <a:pt x="62" y="0"/>
                  </a:moveTo>
                  <a:cubicBezTo>
                    <a:pt x="56" y="0"/>
                    <a:pt x="50" y="3"/>
                    <a:pt x="43" y="9"/>
                  </a:cubicBezTo>
                  <a:cubicBezTo>
                    <a:pt x="22" y="9"/>
                    <a:pt x="0" y="31"/>
                    <a:pt x="0" y="53"/>
                  </a:cubicBezTo>
                  <a:cubicBezTo>
                    <a:pt x="65" y="270"/>
                    <a:pt x="325" y="378"/>
                    <a:pt x="325" y="378"/>
                  </a:cubicBezTo>
                  <a:cubicBezTo>
                    <a:pt x="347" y="378"/>
                    <a:pt x="369" y="378"/>
                    <a:pt x="390" y="356"/>
                  </a:cubicBezTo>
                  <a:cubicBezTo>
                    <a:pt x="390" y="335"/>
                    <a:pt x="390" y="313"/>
                    <a:pt x="369" y="313"/>
                  </a:cubicBezTo>
                  <a:cubicBezTo>
                    <a:pt x="369" y="313"/>
                    <a:pt x="130" y="205"/>
                    <a:pt x="87" y="31"/>
                  </a:cubicBezTo>
                  <a:cubicBezTo>
                    <a:pt x="87" y="16"/>
                    <a:pt x="76" y="0"/>
                    <a:pt x="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2" name="Google Shape;5833;p83">
              <a:extLst>
                <a:ext uri="{FF2B5EF4-FFF2-40B4-BE49-F238E27FC236}">
                  <a16:creationId xmlns:a16="http://schemas.microsoft.com/office/drawing/2014/main" id="{F37B1E36-E758-47BB-1A9B-5487FE2D07C0}"/>
                </a:ext>
              </a:extLst>
            </p:cNvPr>
            <p:cNvSpPr/>
            <p:nvPr/>
          </p:nvSpPr>
          <p:spPr>
            <a:xfrm>
              <a:off x="1558385" y="2495497"/>
              <a:ext cx="19235" cy="19235"/>
            </a:xfrm>
            <a:custGeom>
              <a:avLst/>
              <a:gdLst/>
              <a:ahLst/>
              <a:cxnLst/>
              <a:rect l="l" t="t" r="r" b="b"/>
              <a:pathLst>
                <a:path w="391" h="391" extrusionOk="0">
                  <a:moveTo>
                    <a:pt x="43" y="0"/>
                  </a:moveTo>
                  <a:cubicBezTo>
                    <a:pt x="22" y="0"/>
                    <a:pt x="0" y="22"/>
                    <a:pt x="0" y="43"/>
                  </a:cubicBezTo>
                  <a:cubicBezTo>
                    <a:pt x="65" y="260"/>
                    <a:pt x="325" y="369"/>
                    <a:pt x="325" y="369"/>
                  </a:cubicBezTo>
                  <a:lnTo>
                    <a:pt x="347" y="369"/>
                  </a:lnTo>
                  <a:lnTo>
                    <a:pt x="347" y="390"/>
                  </a:lnTo>
                  <a:cubicBezTo>
                    <a:pt x="390" y="390"/>
                    <a:pt x="390" y="325"/>
                    <a:pt x="369" y="304"/>
                  </a:cubicBezTo>
                  <a:cubicBezTo>
                    <a:pt x="369" y="304"/>
                    <a:pt x="130" y="217"/>
                    <a:pt x="87" y="43"/>
                  </a:cubicBezTo>
                  <a:cubicBezTo>
                    <a:pt x="87" y="22"/>
                    <a:pt x="65"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3" name="Google Shape;5834;p83">
              <a:extLst>
                <a:ext uri="{FF2B5EF4-FFF2-40B4-BE49-F238E27FC236}">
                  <a16:creationId xmlns:a16="http://schemas.microsoft.com/office/drawing/2014/main" id="{C1CD9F2D-4111-95BA-8981-B22440D72739}"/>
                </a:ext>
              </a:extLst>
            </p:cNvPr>
            <p:cNvSpPr/>
            <p:nvPr/>
          </p:nvSpPr>
          <p:spPr>
            <a:xfrm>
              <a:off x="1577571" y="2498695"/>
              <a:ext cx="19235" cy="18153"/>
            </a:xfrm>
            <a:custGeom>
              <a:avLst/>
              <a:gdLst/>
              <a:ahLst/>
              <a:cxnLst/>
              <a:rect l="l" t="t" r="r" b="b"/>
              <a:pathLst>
                <a:path w="391" h="369" extrusionOk="0">
                  <a:moveTo>
                    <a:pt x="44" y="0"/>
                  </a:moveTo>
                  <a:cubicBezTo>
                    <a:pt x="22" y="0"/>
                    <a:pt x="0" y="22"/>
                    <a:pt x="0" y="43"/>
                  </a:cubicBezTo>
                  <a:cubicBezTo>
                    <a:pt x="65" y="260"/>
                    <a:pt x="326" y="369"/>
                    <a:pt x="326" y="369"/>
                  </a:cubicBezTo>
                  <a:cubicBezTo>
                    <a:pt x="347" y="369"/>
                    <a:pt x="369" y="369"/>
                    <a:pt x="391" y="347"/>
                  </a:cubicBezTo>
                  <a:cubicBezTo>
                    <a:pt x="391" y="325"/>
                    <a:pt x="391" y="304"/>
                    <a:pt x="369" y="304"/>
                  </a:cubicBezTo>
                  <a:cubicBezTo>
                    <a:pt x="369" y="304"/>
                    <a:pt x="130" y="195"/>
                    <a:pt x="87" y="43"/>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4" name="Google Shape;5835;p83">
              <a:extLst>
                <a:ext uri="{FF2B5EF4-FFF2-40B4-BE49-F238E27FC236}">
                  <a16:creationId xmlns:a16="http://schemas.microsoft.com/office/drawing/2014/main" id="{63275EAF-8942-C441-3489-92AC2DA24183}"/>
                </a:ext>
              </a:extLst>
            </p:cNvPr>
            <p:cNvSpPr/>
            <p:nvPr/>
          </p:nvSpPr>
          <p:spPr>
            <a:xfrm>
              <a:off x="1596758" y="2527474"/>
              <a:ext cx="18202" cy="18202"/>
            </a:xfrm>
            <a:custGeom>
              <a:avLst/>
              <a:gdLst/>
              <a:ahLst/>
              <a:cxnLst/>
              <a:rect l="l" t="t" r="r" b="b"/>
              <a:pathLst>
                <a:path w="370" h="370" extrusionOk="0">
                  <a:moveTo>
                    <a:pt x="22" y="0"/>
                  </a:moveTo>
                  <a:cubicBezTo>
                    <a:pt x="1" y="22"/>
                    <a:pt x="1" y="44"/>
                    <a:pt x="1" y="44"/>
                  </a:cubicBezTo>
                  <a:cubicBezTo>
                    <a:pt x="44" y="261"/>
                    <a:pt x="326" y="369"/>
                    <a:pt x="326" y="369"/>
                  </a:cubicBezTo>
                  <a:lnTo>
                    <a:pt x="369" y="369"/>
                  </a:lnTo>
                  <a:cubicBezTo>
                    <a:pt x="369" y="347"/>
                    <a:pt x="369" y="326"/>
                    <a:pt x="348" y="304"/>
                  </a:cubicBezTo>
                  <a:cubicBezTo>
                    <a:pt x="348" y="304"/>
                    <a:pt x="109" y="217"/>
                    <a:pt x="66" y="44"/>
                  </a:cubicBezTo>
                  <a:cubicBezTo>
                    <a:pt x="66" y="22"/>
                    <a:pt x="44" y="0"/>
                    <a:pt x="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5" name="Google Shape;5836;p83">
              <a:extLst>
                <a:ext uri="{FF2B5EF4-FFF2-40B4-BE49-F238E27FC236}">
                  <a16:creationId xmlns:a16="http://schemas.microsoft.com/office/drawing/2014/main" id="{8D7C9175-CBD9-99D8-793A-4718F8838795}"/>
                </a:ext>
              </a:extLst>
            </p:cNvPr>
            <p:cNvSpPr/>
            <p:nvPr/>
          </p:nvSpPr>
          <p:spPr>
            <a:xfrm>
              <a:off x="1446907" y="2573866"/>
              <a:ext cx="13381" cy="22974"/>
            </a:xfrm>
            <a:custGeom>
              <a:avLst/>
              <a:gdLst/>
              <a:ahLst/>
              <a:cxnLst/>
              <a:rect l="l" t="t" r="r" b="b"/>
              <a:pathLst>
                <a:path w="272" h="467" extrusionOk="0">
                  <a:moveTo>
                    <a:pt x="47" y="1"/>
                  </a:moveTo>
                  <a:cubicBezTo>
                    <a:pt x="22" y="1"/>
                    <a:pt x="1" y="11"/>
                    <a:pt x="11" y="33"/>
                  </a:cubicBezTo>
                  <a:cubicBezTo>
                    <a:pt x="11" y="207"/>
                    <a:pt x="76" y="358"/>
                    <a:pt x="206" y="467"/>
                  </a:cubicBezTo>
                  <a:lnTo>
                    <a:pt x="228" y="467"/>
                  </a:lnTo>
                  <a:cubicBezTo>
                    <a:pt x="228" y="445"/>
                    <a:pt x="250" y="445"/>
                    <a:pt x="250" y="445"/>
                  </a:cubicBezTo>
                  <a:cubicBezTo>
                    <a:pt x="272" y="423"/>
                    <a:pt x="272" y="402"/>
                    <a:pt x="250" y="380"/>
                  </a:cubicBezTo>
                  <a:cubicBezTo>
                    <a:pt x="250" y="380"/>
                    <a:pt x="55" y="207"/>
                    <a:pt x="98" y="33"/>
                  </a:cubicBezTo>
                  <a:cubicBezTo>
                    <a:pt x="98" y="11"/>
                    <a:pt x="71" y="1"/>
                    <a:pt x="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6" name="Google Shape;5837;p83">
              <a:extLst>
                <a:ext uri="{FF2B5EF4-FFF2-40B4-BE49-F238E27FC236}">
                  <a16:creationId xmlns:a16="http://schemas.microsoft.com/office/drawing/2014/main" id="{3FC12B0D-714A-4AA0-226C-ED0D465AA073}"/>
                </a:ext>
              </a:extLst>
            </p:cNvPr>
            <p:cNvSpPr/>
            <p:nvPr/>
          </p:nvSpPr>
          <p:spPr>
            <a:xfrm>
              <a:off x="1439970" y="2545087"/>
              <a:ext cx="12840" cy="21892"/>
            </a:xfrm>
            <a:custGeom>
              <a:avLst/>
              <a:gdLst/>
              <a:ahLst/>
              <a:cxnLst/>
              <a:rect l="l" t="t" r="r" b="b"/>
              <a:pathLst>
                <a:path w="261" h="445" extrusionOk="0">
                  <a:moveTo>
                    <a:pt x="52" y="0"/>
                  </a:moveTo>
                  <a:cubicBezTo>
                    <a:pt x="28" y="0"/>
                    <a:pt x="1" y="11"/>
                    <a:pt x="1" y="33"/>
                  </a:cubicBezTo>
                  <a:cubicBezTo>
                    <a:pt x="1" y="184"/>
                    <a:pt x="87" y="336"/>
                    <a:pt x="196" y="445"/>
                  </a:cubicBezTo>
                  <a:lnTo>
                    <a:pt x="217" y="445"/>
                  </a:lnTo>
                  <a:cubicBezTo>
                    <a:pt x="239" y="445"/>
                    <a:pt x="239" y="445"/>
                    <a:pt x="261" y="423"/>
                  </a:cubicBezTo>
                  <a:cubicBezTo>
                    <a:pt x="261" y="423"/>
                    <a:pt x="261" y="380"/>
                    <a:pt x="261" y="380"/>
                  </a:cubicBezTo>
                  <a:cubicBezTo>
                    <a:pt x="261" y="380"/>
                    <a:pt x="66" y="206"/>
                    <a:pt x="87" y="33"/>
                  </a:cubicBezTo>
                  <a:cubicBezTo>
                    <a:pt x="98" y="11"/>
                    <a:pt x="76" y="0"/>
                    <a:pt x="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7" name="Google Shape;5838;p83">
              <a:extLst>
                <a:ext uri="{FF2B5EF4-FFF2-40B4-BE49-F238E27FC236}">
                  <a16:creationId xmlns:a16="http://schemas.microsoft.com/office/drawing/2014/main" id="{0EAB40F8-9CC7-F4DF-0301-139D1CE8AA53}"/>
                </a:ext>
              </a:extLst>
            </p:cNvPr>
            <p:cNvSpPr/>
            <p:nvPr/>
          </p:nvSpPr>
          <p:spPr>
            <a:xfrm>
              <a:off x="1457041" y="2554139"/>
              <a:ext cx="12840" cy="22433"/>
            </a:xfrm>
            <a:custGeom>
              <a:avLst/>
              <a:gdLst/>
              <a:ahLst/>
              <a:cxnLst/>
              <a:rect l="l" t="t" r="r" b="b"/>
              <a:pathLst>
                <a:path w="261" h="456" extrusionOk="0">
                  <a:moveTo>
                    <a:pt x="44" y="0"/>
                  </a:moveTo>
                  <a:cubicBezTo>
                    <a:pt x="22" y="0"/>
                    <a:pt x="0" y="22"/>
                    <a:pt x="0" y="44"/>
                  </a:cubicBezTo>
                  <a:cubicBezTo>
                    <a:pt x="0" y="196"/>
                    <a:pt x="66" y="347"/>
                    <a:pt x="196" y="456"/>
                  </a:cubicBezTo>
                  <a:lnTo>
                    <a:pt x="239" y="456"/>
                  </a:lnTo>
                  <a:cubicBezTo>
                    <a:pt x="261" y="434"/>
                    <a:pt x="261" y="412"/>
                    <a:pt x="239" y="391"/>
                  </a:cubicBezTo>
                  <a:cubicBezTo>
                    <a:pt x="239" y="391"/>
                    <a:pt x="66" y="217"/>
                    <a:pt x="87" y="44"/>
                  </a:cubicBezTo>
                  <a:cubicBezTo>
                    <a:pt x="87" y="22"/>
                    <a:pt x="66" y="22"/>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8" name="Google Shape;5839;p83">
              <a:extLst>
                <a:ext uri="{FF2B5EF4-FFF2-40B4-BE49-F238E27FC236}">
                  <a16:creationId xmlns:a16="http://schemas.microsoft.com/office/drawing/2014/main" id="{34869627-7B04-A693-8F56-06798064F972}"/>
                </a:ext>
              </a:extLst>
            </p:cNvPr>
            <p:cNvSpPr/>
            <p:nvPr/>
          </p:nvSpPr>
          <p:spPr>
            <a:xfrm>
              <a:off x="1464519" y="2588281"/>
              <a:ext cx="12840" cy="22433"/>
            </a:xfrm>
            <a:custGeom>
              <a:avLst/>
              <a:gdLst/>
              <a:ahLst/>
              <a:cxnLst/>
              <a:rect l="l" t="t" r="r" b="b"/>
              <a:pathLst>
                <a:path w="261" h="456" extrusionOk="0">
                  <a:moveTo>
                    <a:pt x="44" y="0"/>
                  </a:moveTo>
                  <a:cubicBezTo>
                    <a:pt x="22" y="0"/>
                    <a:pt x="0" y="22"/>
                    <a:pt x="0" y="44"/>
                  </a:cubicBezTo>
                  <a:cubicBezTo>
                    <a:pt x="0" y="195"/>
                    <a:pt x="65" y="347"/>
                    <a:pt x="195" y="456"/>
                  </a:cubicBezTo>
                  <a:lnTo>
                    <a:pt x="239" y="456"/>
                  </a:lnTo>
                  <a:cubicBezTo>
                    <a:pt x="260" y="434"/>
                    <a:pt x="260" y="412"/>
                    <a:pt x="239" y="390"/>
                  </a:cubicBezTo>
                  <a:cubicBezTo>
                    <a:pt x="239" y="390"/>
                    <a:pt x="65" y="217"/>
                    <a:pt x="87" y="44"/>
                  </a:cubicBezTo>
                  <a:cubicBezTo>
                    <a:pt x="87" y="22"/>
                    <a:pt x="65" y="0"/>
                    <a:pt x="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9" name="Google Shape;5840;p83">
              <a:extLst>
                <a:ext uri="{FF2B5EF4-FFF2-40B4-BE49-F238E27FC236}">
                  <a16:creationId xmlns:a16="http://schemas.microsoft.com/office/drawing/2014/main" id="{600137DD-9B01-0126-396D-C2BC953718EB}"/>
                </a:ext>
              </a:extLst>
            </p:cNvPr>
            <p:cNvSpPr/>
            <p:nvPr/>
          </p:nvSpPr>
          <p:spPr>
            <a:xfrm>
              <a:off x="1092253" y="2550154"/>
              <a:ext cx="7527" cy="24302"/>
            </a:xfrm>
            <a:custGeom>
              <a:avLst/>
              <a:gdLst/>
              <a:ahLst/>
              <a:cxnLst/>
              <a:rect l="l" t="t" r="r" b="b"/>
              <a:pathLst>
                <a:path w="153" h="494" extrusionOk="0">
                  <a:moveTo>
                    <a:pt x="109" y="0"/>
                  </a:moveTo>
                  <a:cubicBezTo>
                    <a:pt x="98" y="0"/>
                    <a:pt x="87" y="6"/>
                    <a:pt x="87" y="16"/>
                  </a:cubicBezTo>
                  <a:cubicBezTo>
                    <a:pt x="1" y="147"/>
                    <a:pt x="1" y="320"/>
                    <a:pt x="66" y="472"/>
                  </a:cubicBezTo>
                  <a:cubicBezTo>
                    <a:pt x="66" y="472"/>
                    <a:pt x="87" y="493"/>
                    <a:pt x="109" y="493"/>
                  </a:cubicBezTo>
                  <a:cubicBezTo>
                    <a:pt x="131" y="493"/>
                    <a:pt x="152" y="472"/>
                    <a:pt x="131" y="450"/>
                  </a:cubicBezTo>
                  <a:cubicBezTo>
                    <a:pt x="87" y="320"/>
                    <a:pt x="87" y="190"/>
                    <a:pt x="131" y="60"/>
                  </a:cubicBezTo>
                  <a:cubicBezTo>
                    <a:pt x="152" y="38"/>
                    <a:pt x="152" y="16"/>
                    <a:pt x="131" y="16"/>
                  </a:cubicBezTo>
                  <a:cubicBezTo>
                    <a:pt x="131" y="6"/>
                    <a:pt x="120" y="0"/>
                    <a:pt x="1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0" name="Google Shape;5841;p83">
              <a:extLst>
                <a:ext uri="{FF2B5EF4-FFF2-40B4-BE49-F238E27FC236}">
                  <a16:creationId xmlns:a16="http://schemas.microsoft.com/office/drawing/2014/main" id="{68A0C5B2-38F8-CE2D-A3D8-2AFFD4E790D4}"/>
                </a:ext>
              </a:extLst>
            </p:cNvPr>
            <p:cNvSpPr/>
            <p:nvPr/>
          </p:nvSpPr>
          <p:spPr>
            <a:xfrm>
              <a:off x="1099731" y="2521079"/>
              <a:ext cx="6445" cy="24597"/>
            </a:xfrm>
            <a:custGeom>
              <a:avLst/>
              <a:gdLst/>
              <a:ahLst/>
              <a:cxnLst/>
              <a:rect l="l" t="t" r="r" b="b"/>
              <a:pathLst>
                <a:path w="131" h="500" extrusionOk="0">
                  <a:moveTo>
                    <a:pt x="66" y="0"/>
                  </a:moveTo>
                  <a:cubicBezTo>
                    <a:pt x="0" y="152"/>
                    <a:pt x="0" y="304"/>
                    <a:pt x="66" y="456"/>
                  </a:cubicBezTo>
                  <a:cubicBezTo>
                    <a:pt x="66" y="477"/>
                    <a:pt x="66" y="477"/>
                    <a:pt x="87" y="477"/>
                  </a:cubicBezTo>
                  <a:lnTo>
                    <a:pt x="109" y="499"/>
                  </a:lnTo>
                  <a:cubicBezTo>
                    <a:pt x="131" y="477"/>
                    <a:pt x="131" y="456"/>
                    <a:pt x="131" y="434"/>
                  </a:cubicBezTo>
                  <a:cubicBezTo>
                    <a:pt x="66" y="326"/>
                    <a:pt x="66" y="174"/>
                    <a:pt x="131" y="65"/>
                  </a:cubicBezTo>
                  <a:cubicBezTo>
                    <a:pt x="131" y="44"/>
                    <a:pt x="131" y="22"/>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1" name="Google Shape;5842;p83">
              <a:extLst>
                <a:ext uri="{FF2B5EF4-FFF2-40B4-BE49-F238E27FC236}">
                  <a16:creationId xmlns:a16="http://schemas.microsoft.com/office/drawing/2014/main" id="{798AA35F-7472-4B7A-E0F9-15F92939A161}"/>
                </a:ext>
              </a:extLst>
            </p:cNvPr>
            <p:cNvSpPr/>
            <p:nvPr/>
          </p:nvSpPr>
          <p:spPr>
            <a:xfrm>
              <a:off x="1110406" y="2537068"/>
              <a:ext cx="6445" cy="24597"/>
            </a:xfrm>
            <a:custGeom>
              <a:avLst/>
              <a:gdLst/>
              <a:ahLst/>
              <a:cxnLst/>
              <a:rect l="l" t="t" r="r" b="b"/>
              <a:pathLst>
                <a:path w="131" h="500" extrusionOk="0">
                  <a:moveTo>
                    <a:pt x="65" y="1"/>
                  </a:moveTo>
                  <a:cubicBezTo>
                    <a:pt x="0" y="152"/>
                    <a:pt x="0" y="304"/>
                    <a:pt x="44" y="456"/>
                  </a:cubicBezTo>
                  <a:cubicBezTo>
                    <a:pt x="65" y="478"/>
                    <a:pt x="65" y="478"/>
                    <a:pt x="87" y="478"/>
                  </a:cubicBezTo>
                  <a:lnTo>
                    <a:pt x="109" y="499"/>
                  </a:lnTo>
                  <a:cubicBezTo>
                    <a:pt x="130" y="478"/>
                    <a:pt x="130" y="456"/>
                    <a:pt x="130" y="434"/>
                  </a:cubicBezTo>
                  <a:cubicBezTo>
                    <a:pt x="65" y="326"/>
                    <a:pt x="65" y="174"/>
                    <a:pt x="130" y="66"/>
                  </a:cubicBezTo>
                  <a:cubicBezTo>
                    <a:pt x="130" y="44"/>
                    <a:pt x="130"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2" name="Google Shape;5843;p83">
              <a:extLst>
                <a:ext uri="{FF2B5EF4-FFF2-40B4-BE49-F238E27FC236}">
                  <a16:creationId xmlns:a16="http://schemas.microsoft.com/office/drawing/2014/main" id="{BCDE5927-05B8-1DB5-D724-224874F72AF1}"/>
                </a:ext>
              </a:extLst>
            </p:cNvPr>
            <p:cNvSpPr/>
            <p:nvPr/>
          </p:nvSpPr>
          <p:spPr>
            <a:xfrm>
              <a:off x="1101846" y="2570423"/>
              <a:ext cx="7527" cy="24302"/>
            </a:xfrm>
            <a:custGeom>
              <a:avLst/>
              <a:gdLst/>
              <a:ahLst/>
              <a:cxnLst/>
              <a:rect l="l" t="t" r="r" b="b"/>
              <a:pathLst>
                <a:path w="153" h="494" extrusionOk="0">
                  <a:moveTo>
                    <a:pt x="98" y="0"/>
                  </a:moveTo>
                  <a:cubicBezTo>
                    <a:pt x="88" y="0"/>
                    <a:pt x="77" y="6"/>
                    <a:pt x="66" y="16"/>
                  </a:cubicBezTo>
                  <a:cubicBezTo>
                    <a:pt x="1" y="168"/>
                    <a:pt x="1" y="320"/>
                    <a:pt x="66" y="472"/>
                  </a:cubicBezTo>
                  <a:cubicBezTo>
                    <a:pt x="66" y="493"/>
                    <a:pt x="66" y="493"/>
                    <a:pt x="88" y="493"/>
                  </a:cubicBezTo>
                  <a:lnTo>
                    <a:pt x="109" y="493"/>
                  </a:lnTo>
                  <a:cubicBezTo>
                    <a:pt x="131" y="493"/>
                    <a:pt x="131" y="472"/>
                    <a:pt x="131" y="450"/>
                  </a:cubicBezTo>
                  <a:cubicBezTo>
                    <a:pt x="66" y="342"/>
                    <a:pt x="66" y="190"/>
                    <a:pt x="131" y="81"/>
                  </a:cubicBezTo>
                  <a:cubicBezTo>
                    <a:pt x="153" y="60"/>
                    <a:pt x="153" y="38"/>
                    <a:pt x="131" y="16"/>
                  </a:cubicBezTo>
                  <a:cubicBezTo>
                    <a:pt x="120" y="6"/>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3" name="Google Shape;5844;p83">
              <a:extLst>
                <a:ext uri="{FF2B5EF4-FFF2-40B4-BE49-F238E27FC236}">
                  <a16:creationId xmlns:a16="http://schemas.microsoft.com/office/drawing/2014/main" id="{6947164A-929B-D1FF-01D1-C6E62DFEEBB0}"/>
                </a:ext>
              </a:extLst>
            </p:cNvPr>
            <p:cNvSpPr/>
            <p:nvPr/>
          </p:nvSpPr>
          <p:spPr>
            <a:xfrm>
              <a:off x="944025" y="2366407"/>
              <a:ext cx="7478" cy="24597"/>
            </a:xfrm>
            <a:custGeom>
              <a:avLst/>
              <a:gdLst/>
              <a:ahLst/>
              <a:cxnLst/>
              <a:rect l="l" t="t" r="r" b="b"/>
              <a:pathLst>
                <a:path w="152" h="500" extrusionOk="0">
                  <a:moveTo>
                    <a:pt x="87" y="1"/>
                  </a:moveTo>
                  <a:cubicBezTo>
                    <a:pt x="0" y="152"/>
                    <a:pt x="0" y="326"/>
                    <a:pt x="65" y="456"/>
                  </a:cubicBezTo>
                  <a:cubicBezTo>
                    <a:pt x="65" y="478"/>
                    <a:pt x="87" y="478"/>
                    <a:pt x="109" y="499"/>
                  </a:cubicBezTo>
                  <a:cubicBezTo>
                    <a:pt x="130" y="478"/>
                    <a:pt x="130" y="456"/>
                    <a:pt x="130" y="434"/>
                  </a:cubicBezTo>
                  <a:cubicBezTo>
                    <a:pt x="87" y="326"/>
                    <a:pt x="87" y="174"/>
                    <a:pt x="130" y="66"/>
                  </a:cubicBezTo>
                  <a:cubicBezTo>
                    <a:pt x="152" y="44"/>
                    <a:pt x="152" y="22"/>
                    <a:pt x="1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4" name="Google Shape;5845;p83">
              <a:extLst>
                <a:ext uri="{FF2B5EF4-FFF2-40B4-BE49-F238E27FC236}">
                  <a16:creationId xmlns:a16="http://schemas.microsoft.com/office/drawing/2014/main" id="{6206CF82-B75B-786E-A313-88C89D20E3CD}"/>
                </a:ext>
              </a:extLst>
            </p:cNvPr>
            <p:cNvSpPr/>
            <p:nvPr/>
          </p:nvSpPr>
          <p:spPr>
            <a:xfrm>
              <a:off x="951454" y="2336840"/>
              <a:ext cx="7527" cy="24302"/>
            </a:xfrm>
            <a:custGeom>
              <a:avLst/>
              <a:gdLst/>
              <a:ahLst/>
              <a:cxnLst/>
              <a:rect l="l" t="t" r="r" b="b"/>
              <a:pathLst>
                <a:path w="153" h="494" extrusionOk="0">
                  <a:moveTo>
                    <a:pt x="98" y="0"/>
                  </a:moveTo>
                  <a:cubicBezTo>
                    <a:pt x="88" y="0"/>
                    <a:pt x="77" y="5"/>
                    <a:pt x="66" y="16"/>
                  </a:cubicBezTo>
                  <a:cubicBezTo>
                    <a:pt x="1" y="146"/>
                    <a:pt x="1" y="320"/>
                    <a:pt x="66" y="472"/>
                  </a:cubicBezTo>
                  <a:cubicBezTo>
                    <a:pt x="66" y="493"/>
                    <a:pt x="66" y="493"/>
                    <a:pt x="88" y="493"/>
                  </a:cubicBezTo>
                  <a:lnTo>
                    <a:pt x="109" y="493"/>
                  </a:lnTo>
                  <a:cubicBezTo>
                    <a:pt x="131" y="493"/>
                    <a:pt x="131" y="472"/>
                    <a:pt x="131" y="450"/>
                  </a:cubicBezTo>
                  <a:cubicBezTo>
                    <a:pt x="66" y="320"/>
                    <a:pt x="66" y="190"/>
                    <a:pt x="131" y="81"/>
                  </a:cubicBezTo>
                  <a:cubicBezTo>
                    <a:pt x="153" y="60"/>
                    <a:pt x="153" y="38"/>
                    <a:pt x="131" y="16"/>
                  </a:cubicBezTo>
                  <a:cubicBezTo>
                    <a:pt x="120"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5" name="Google Shape;5846;p83">
              <a:extLst>
                <a:ext uri="{FF2B5EF4-FFF2-40B4-BE49-F238E27FC236}">
                  <a16:creationId xmlns:a16="http://schemas.microsoft.com/office/drawing/2014/main" id="{ADB98BFA-A2EA-0D41-5DA7-449F8A34DDFE}"/>
                </a:ext>
              </a:extLst>
            </p:cNvPr>
            <p:cNvSpPr/>
            <p:nvPr/>
          </p:nvSpPr>
          <p:spPr>
            <a:xfrm>
              <a:off x="962130" y="2352730"/>
              <a:ext cx="7970" cy="24401"/>
            </a:xfrm>
            <a:custGeom>
              <a:avLst/>
              <a:gdLst/>
              <a:ahLst/>
              <a:cxnLst/>
              <a:rect l="l" t="t" r="r" b="b"/>
              <a:pathLst>
                <a:path w="162" h="496" extrusionOk="0">
                  <a:moveTo>
                    <a:pt x="97" y="1"/>
                  </a:moveTo>
                  <a:cubicBezTo>
                    <a:pt x="84" y="1"/>
                    <a:pt x="72" y="6"/>
                    <a:pt x="66" y="19"/>
                  </a:cubicBezTo>
                  <a:cubicBezTo>
                    <a:pt x="1" y="149"/>
                    <a:pt x="1" y="322"/>
                    <a:pt x="66" y="474"/>
                  </a:cubicBezTo>
                  <a:cubicBezTo>
                    <a:pt x="66" y="496"/>
                    <a:pt x="66" y="496"/>
                    <a:pt x="87" y="496"/>
                  </a:cubicBezTo>
                  <a:lnTo>
                    <a:pt x="109" y="496"/>
                  </a:lnTo>
                  <a:cubicBezTo>
                    <a:pt x="131" y="474"/>
                    <a:pt x="152" y="452"/>
                    <a:pt x="131" y="430"/>
                  </a:cubicBezTo>
                  <a:cubicBezTo>
                    <a:pt x="87" y="322"/>
                    <a:pt x="87" y="192"/>
                    <a:pt x="131" y="62"/>
                  </a:cubicBezTo>
                  <a:cubicBezTo>
                    <a:pt x="161" y="31"/>
                    <a:pt x="127" y="1"/>
                    <a:pt x="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6" name="Google Shape;5847;p83">
              <a:extLst>
                <a:ext uri="{FF2B5EF4-FFF2-40B4-BE49-F238E27FC236}">
                  <a16:creationId xmlns:a16="http://schemas.microsoft.com/office/drawing/2014/main" id="{4A5981B5-AFC2-C71D-D0D7-6CA2306EA158}"/>
                </a:ext>
              </a:extLst>
            </p:cNvPr>
            <p:cNvSpPr/>
            <p:nvPr/>
          </p:nvSpPr>
          <p:spPr>
            <a:xfrm>
              <a:off x="953619" y="2386971"/>
              <a:ext cx="7527" cy="24302"/>
            </a:xfrm>
            <a:custGeom>
              <a:avLst/>
              <a:gdLst/>
              <a:ahLst/>
              <a:cxnLst/>
              <a:rect l="l" t="t" r="r" b="b"/>
              <a:pathLst>
                <a:path w="153" h="494" extrusionOk="0">
                  <a:moveTo>
                    <a:pt x="98" y="0"/>
                  </a:moveTo>
                  <a:cubicBezTo>
                    <a:pt x="87" y="0"/>
                    <a:pt x="76" y="5"/>
                    <a:pt x="65" y="16"/>
                  </a:cubicBezTo>
                  <a:cubicBezTo>
                    <a:pt x="0" y="146"/>
                    <a:pt x="0" y="320"/>
                    <a:pt x="65" y="472"/>
                  </a:cubicBezTo>
                  <a:cubicBezTo>
                    <a:pt x="65" y="472"/>
                    <a:pt x="87" y="493"/>
                    <a:pt x="87" y="493"/>
                  </a:cubicBezTo>
                  <a:lnTo>
                    <a:pt x="109" y="493"/>
                  </a:lnTo>
                  <a:cubicBezTo>
                    <a:pt x="130" y="493"/>
                    <a:pt x="130" y="472"/>
                    <a:pt x="130" y="450"/>
                  </a:cubicBezTo>
                  <a:cubicBezTo>
                    <a:pt x="87" y="320"/>
                    <a:pt x="87" y="190"/>
                    <a:pt x="130" y="60"/>
                  </a:cubicBezTo>
                  <a:cubicBezTo>
                    <a:pt x="152" y="38"/>
                    <a:pt x="152" y="16"/>
                    <a:pt x="130" y="16"/>
                  </a:cubicBezTo>
                  <a:cubicBezTo>
                    <a:pt x="119" y="5"/>
                    <a:pt x="109" y="0"/>
                    <a:pt x="9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7" name="Google Shape;5848;p83">
              <a:extLst>
                <a:ext uri="{FF2B5EF4-FFF2-40B4-BE49-F238E27FC236}">
                  <a16:creationId xmlns:a16="http://schemas.microsoft.com/office/drawing/2014/main" id="{5CAE904C-DC00-2BC5-43B3-48C33144B968}"/>
                </a:ext>
              </a:extLst>
            </p:cNvPr>
            <p:cNvSpPr/>
            <p:nvPr/>
          </p:nvSpPr>
          <p:spPr>
            <a:xfrm>
              <a:off x="1548791" y="2282134"/>
              <a:ext cx="13873" cy="21400"/>
            </a:xfrm>
            <a:custGeom>
              <a:avLst/>
              <a:gdLst/>
              <a:ahLst/>
              <a:cxnLst/>
              <a:rect l="l" t="t" r="r" b="b"/>
              <a:pathLst>
                <a:path w="282" h="435" extrusionOk="0">
                  <a:moveTo>
                    <a:pt x="0" y="1"/>
                  </a:moveTo>
                  <a:cubicBezTo>
                    <a:pt x="0" y="23"/>
                    <a:pt x="0" y="44"/>
                    <a:pt x="0" y="66"/>
                  </a:cubicBezTo>
                  <a:cubicBezTo>
                    <a:pt x="0" y="66"/>
                    <a:pt x="195" y="218"/>
                    <a:pt x="195" y="391"/>
                  </a:cubicBezTo>
                  <a:cubicBezTo>
                    <a:pt x="195" y="413"/>
                    <a:pt x="217" y="435"/>
                    <a:pt x="238" y="435"/>
                  </a:cubicBezTo>
                  <a:cubicBezTo>
                    <a:pt x="260" y="435"/>
                    <a:pt x="282" y="435"/>
                    <a:pt x="282" y="413"/>
                  </a:cubicBezTo>
                  <a:cubicBezTo>
                    <a:pt x="260" y="239"/>
                    <a:pt x="195" y="109"/>
                    <a:pt x="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8" name="Google Shape;5849;p83">
              <a:extLst>
                <a:ext uri="{FF2B5EF4-FFF2-40B4-BE49-F238E27FC236}">
                  <a16:creationId xmlns:a16="http://schemas.microsoft.com/office/drawing/2014/main" id="{CE1CB2E3-C091-53CD-B960-E975DEFD025A}"/>
                </a:ext>
              </a:extLst>
            </p:cNvPr>
            <p:cNvSpPr/>
            <p:nvPr/>
          </p:nvSpPr>
          <p:spPr>
            <a:xfrm>
              <a:off x="1079462" y="2624538"/>
              <a:ext cx="61937" cy="65085"/>
            </a:xfrm>
            <a:custGeom>
              <a:avLst/>
              <a:gdLst/>
              <a:ahLst/>
              <a:cxnLst/>
              <a:rect l="l" t="t" r="r" b="b"/>
              <a:pathLst>
                <a:path w="1259" h="1323" extrusionOk="0">
                  <a:moveTo>
                    <a:pt x="44" y="0"/>
                  </a:moveTo>
                  <a:lnTo>
                    <a:pt x="1" y="1280"/>
                  </a:lnTo>
                  <a:lnTo>
                    <a:pt x="1258" y="1323"/>
                  </a:lnTo>
                  <a:lnTo>
                    <a:pt x="1258" y="174"/>
                  </a:lnTo>
                  <a:lnTo>
                    <a:pt x="4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9" name="Google Shape;5850;p83">
              <a:extLst>
                <a:ext uri="{FF2B5EF4-FFF2-40B4-BE49-F238E27FC236}">
                  <a16:creationId xmlns:a16="http://schemas.microsoft.com/office/drawing/2014/main" id="{4F800B15-7A37-B7AB-F43F-054A6AE39D16}"/>
                </a:ext>
              </a:extLst>
            </p:cNvPr>
            <p:cNvSpPr/>
            <p:nvPr/>
          </p:nvSpPr>
          <p:spPr>
            <a:xfrm>
              <a:off x="1583967" y="2230872"/>
              <a:ext cx="116297" cy="155850"/>
            </a:xfrm>
            <a:custGeom>
              <a:avLst/>
              <a:gdLst/>
              <a:ahLst/>
              <a:cxnLst/>
              <a:rect l="l" t="t" r="r" b="b"/>
              <a:pathLst>
                <a:path w="2364" h="3168" extrusionOk="0">
                  <a:moveTo>
                    <a:pt x="1952" y="783"/>
                  </a:moveTo>
                  <a:cubicBezTo>
                    <a:pt x="1973" y="869"/>
                    <a:pt x="1973" y="956"/>
                    <a:pt x="1973" y="1021"/>
                  </a:cubicBezTo>
                  <a:cubicBezTo>
                    <a:pt x="1973" y="1130"/>
                    <a:pt x="1908" y="1195"/>
                    <a:pt x="1887" y="1216"/>
                  </a:cubicBezTo>
                  <a:cubicBezTo>
                    <a:pt x="1865" y="1216"/>
                    <a:pt x="1843" y="1216"/>
                    <a:pt x="1822" y="1173"/>
                  </a:cubicBezTo>
                  <a:cubicBezTo>
                    <a:pt x="1757" y="1108"/>
                    <a:pt x="1757" y="1021"/>
                    <a:pt x="1778" y="935"/>
                  </a:cubicBezTo>
                  <a:cubicBezTo>
                    <a:pt x="1800" y="869"/>
                    <a:pt x="1865" y="804"/>
                    <a:pt x="1930" y="783"/>
                  </a:cubicBezTo>
                  <a:close/>
                  <a:moveTo>
                    <a:pt x="1098" y="1"/>
                  </a:moveTo>
                  <a:cubicBezTo>
                    <a:pt x="478" y="1"/>
                    <a:pt x="0" y="761"/>
                    <a:pt x="0" y="761"/>
                  </a:cubicBezTo>
                  <a:cubicBezTo>
                    <a:pt x="0" y="793"/>
                    <a:pt x="24" y="813"/>
                    <a:pt x="45" y="813"/>
                  </a:cubicBezTo>
                  <a:cubicBezTo>
                    <a:pt x="52" y="813"/>
                    <a:pt x="60" y="810"/>
                    <a:pt x="66" y="804"/>
                  </a:cubicBezTo>
                  <a:cubicBezTo>
                    <a:pt x="83" y="804"/>
                    <a:pt x="517" y="92"/>
                    <a:pt x="1084" y="92"/>
                  </a:cubicBezTo>
                  <a:cubicBezTo>
                    <a:pt x="1202" y="92"/>
                    <a:pt x="1326" y="123"/>
                    <a:pt x="1453" y="197"/>
                  </a:cubicBezTo>
                  <a:cubicBezTo>
                    <a:pt x="1648" y="306"/>
                    <a:pt x="1822" y="479"/>
                    <a:pt x="1908" y="718"/>
                  </a:cubicBezTo>
                  <a:cubicBezTo>
                    <a:pt x="1800" y="718"/>
                    <a:pt x="1713" y="804"/>
                    <a:pt x="1692" y="891"/>
                  </a:cubicBezTo>
                  <a:cubicBezTo>
                    <a:pt x="1648" y="1000"/>
                    <a:pt x="1670" y="1151"/>
                    <a:pt x="1735" y="1238"/>
                  </a:cubicBezTo>
                  <a:cubicBezTo>
                    <a:pt x="1767" y="1270"/>
                    <a:pt x="1810" y="1290"/>
                    <a:pt x="1848" y="1290"/>
                  </a:cubicBezTo>
                  <a:cubicBezTo>
                    <a:pt x="1862" y="1290"/>
                    <a:pt x="1875" y="1287"/>
                    <a:pt x="1887" y="1281"/>
                  </a:cubicBezTo>
                  <a:cubicBezTo>
                    <a:pt x="1973" y="1238"/>
                    <a:pt x="2038" y="1130"/>
                    <a:pt x="2038" y="1021"/>
                  </a:cubicBezTo>
                  <a:cubicBezTo>
                    <a:pt x="2038" y="956"/>
                    <a:pt x="2038" y="891"/>
                    <a:pt x="2038" y="804"/>
                  </a:cubicBezTo>
                  <a:cubicBezTo>
                    <a:pt x="2082" y="848"/>
                    <a:pt x="2147" y="913"/>
                    <a:pt x="2169" y="978"/>
                  </a:cubicBezTo>
                  <a:cubicBezTo>
                    <a:pt x="2277" y="1173"/>
                    <a:pt x="2147" y="1477"/>
                    <a:pt x="1995" y="1845"/>
                  </a:cubicBezTo>
                  <a:cubicBezTo>
                    <a:pt x="1843" y="2235"/>
                    <a:pt x="1670" y="2626"/>
                    <a:pt x="1800" y="2907"/>
                  </a:cubicBezTo>
                  <a:cubicBezTo>
                    <a:pt x="1865" y="3038"/>
                    <a:pt x="1995" y="3124"/>
                    <a:pt x="2125" y="3168"/>
                  </a:cubicBezTo>
                  <a:lnTo>
                    <a:pt x="2147" y="3168"/>
                  </a:lnTo>
                  <a:cubicBezTo>
                    <a:pt x="2190" y="3146"/>
                    <a:pt x="2190" y="3103"/>
                    <a:pt x="2147" y="3081"/>
                  </a:cubicBezTo>
                  <a:cubicBezTo>
                    <a:pt x="2017" y="3059"/>
                    <a:pt x="1908" y="2973"/>
                    <a:pt x="1865" y="2864"/>
                  </a:cubicBezTo>
                  <a:cubicBezTo>
                    <a:pt x="1735" y="2626"/>
                    <a:pt x="1908" y="2257"/>
                    <a:pt x="2060" y="1888"/>
                  </a:cubicBezTo>
                  <a:cubicBezTo>
                    <a:pt x="2212" y="1520"/>
                    <a:pt x="2364" y="1151"/>
                    <a:pt x="2234" y="935"/>
                  </a:cubicBezTo>
                  <a:cubicBezTo>
                    <a:pt x="2190" y="826"/>
                    <a:pt x="2103" y="761"/>
                    <a:pt x="1995" y="718"/>
                  </a:cubicBezTo>
                  <a:cubicBezTo>
                    <a:pt x="1908" y="458"/>
                    <a:pt x="1713" y="241"/>
                    <a:pt x="1496" y="111"/>
                  </a:cubicBezTo>
                  <a:cubicBezTo>
                    <a:pt x="1359" y="33"/>
                    <a:pt x="1226" y="1"/>
                    <a:pt x="10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0" name="Google Shape;5851;p83">
              <a:extLst>
                <a:ext uri="{FF2B5EF4-FFF2-40B4-BE49-F238E27FC236}">
                  <a16:creationId xmlns:a16="http://schemas.microsoft.com/office/drawing/2014/main" id="{0D0DC616-363F-E2D1-6349-0622D8B793C6}"/>
                </a:ext>
              </a:extLst>
            </p:cNvPr>
            <p:cNvSpPr/>
            <p:nvPr/>
          </p:nvSpPr>
          <p:spPr>
            <a:xfrm>
              <a:off x="1612746" y="2537068"/>
              <a:ext cx="73645" cy="71530"/>
            </a:xfrm>
            <a:custGeom>
              <a:avLst/>
              <a:gdLst/>
              <a:ahLst/>
              <a:cxnLst/>
              <a:rect l="l" t="t" r="r" b="b"/>
              <a:pathLst>
                <a:path w="1497" h="1454" extrusionOk="0">
                  <a:moveTo>
                    <a:pt x="825" y="1"/>
                  </a:moveTo>
                  <a:lnTo>
                    <a:pt x="1" y="889"/>
                  </a:lnTo>
                  <a:lnTo>
                    <a:pt x="673" y="1453"/>
                  </a:lnTo>
                  <a:lnTo>
                    <a:pt x="1497" y="629"/>
                  </a:lnTo>
                  <a:lnTo>
                    <a:pt x="82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1" name="Google Shape;5852;p83">
              <a:extLst>
                <a:ext uri="{FF2B5EF4-FFF2-40B4-BE49-F238E27FC236}">
                  <a16:creationId xmlns:a16="http://schemas.microsoft.com/office/drawing/2014/main" id="{4E000D0F-C805-58E2-2C1E-B97CB87C1D1C}"/>
                </a:ext>
              </a:extLst>
            </p:cNvPr>
            <p:cNvSpPr/>
            <p:nvPr/>
          </p:nvSpPr>
          <p:spPr>
            <a:xfrm>
              <a:off x="1459156" y="2620258"/>
              <a:ext cx="76843" cy="80040"/>
            </a:xfrm>
            <a:custGeom>
              <a:avLst/>
              <a:gdLst/>
              <a:ahLst/>
              <a:cxnLst/>
              <a:rect l="l" t="t" r="r" b="b"/>
              <a:pathLst>
                <a:path w="1562" h="1627" extrusionOk="0">
                  <a:moveTo>
                    <a:pt x="1128" y="1"/>
                  </a:moveTo>
                  <a:lnTo>
                    <a:pt x="1" y="586"/>
                  </a:lnTo>
                  <a:lnTo>
                    <a:pt x="326" y="1627"/>
                  </a:lnTo>
                  <a:lnTo>
                    <a:pt x="1562" y="911"/>
                  </a:lnTo>
                  <a:lnTo>
                    <a:pt x="112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2" name="Google Shape;5853;p83">
              <a:extLst>
                <a:ext uri="{FF2B5EF4-FFF2-40B4-BE49-F238E27FC236}">
                  <a16:creationId xmlns:a16="http://schemas.microsoft.com/office/drawing/2014/main" id="{E7ED2F10-1104-2B5A-EA92-55CD006DE4CD}"/>
                </a:ext>
              </a:extLst>
            </p:cNvPr>
            <p:cNvSpPr/>
            <p:nvPr/>
          </p:nvSpPr>
          <p:spPr>
            <a:xfrm>
              <a:off x="937630" y="2464553"/>
              <a:ext cx="58690" cy="45899"/>
            </a:xfrm>
            <a:custGeom>
              <a:avLst/>
              <a:gdLst/>
              <a:ahLst/>
              <a:cxnLst/>
              <a:rect l="l" t="t" r="r" b="b"/>
              <a:pathLst>
                <a:path w="1193" h="933" extrusionOk="0">
                  <a:moveTo>
                    <a:pt x="1106" y="0"/>
                  </a:moveTo>
                  <a:lnTo>
                    <a:pt x="0" y="130"/>
                  </a:lnTo>
                  <a:lnTo>
                    <a:pt x="22" y="933"/>
                  </a:lnTo>
                  <a:lnTo>
                    <a:pt x="1192" y="868"/>
                  </a:lnTo>
                  <a:lnTo>
                    <a:pt x="110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742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661</Words>
  <Application>Microsoft Office PowerPoint</Application>
  <PresentationFormat>Widescreen</PresentationFormat>
  <Paragraphs>53</Paragraphs>
  <Slides>16</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inpin heiti</vt:lpstr>
      <vt:lpstr>Times New Roman</vt:lpstr>
      <vt:lpstr>Learning the Days of the Week by Slidesgo </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Thieu Thi Van</cp:lastModifiedBy>
  <cp:revision>17</cp:revision>
  <dcterms:created xsi:type="dcterms:W3CDTF">2023-01-21T03:19:13Z</dcterms:created>
  <dcterms:modified xsi:type="dcterms:W3CDTF">2024-05-29T07:36:58Z</dcterms:modified>
</cp:coreProperties>
</file>