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01" r:id="rId2"/>
    <p:sldId id="257" r:id="rId3"/>
    <p:sldId id="350" r:id="rId4"/>
    <p:sldId id="357" r:id="rId5"/>
    <p:sldId id="352" r:id="rId6"/>
    <p:sldId id="285" r:id="rId7"/>
    <p:sldId id="358" r:id="rId8"/>
    <p:sldId id="265" r:id="rId9"/>
    <p:sldId id="356" r:id="rId10"/>
    <p:sldId id="30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333CC"/>
    <a:srgbClr val="3333FF"/>
    <a:srgbClr val="FF0066"/>
    <a:srgbClr val="CC0066"/>
    <a:srgbClr val="FF00FF"/>
    <a:srgbClr val="FFCCFF"/>
    <a:srgbClr val="CC00CC"/>
    <a:srgbClr val="9900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33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796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907CA-8C46-46C3-AE5A-20978CE22B2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DB108-CF2B-4BA7-9F7A-E3008B016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0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62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08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28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38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165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58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DB108-CF2B-4BA7-9F7A-E3008B0160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31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40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6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9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7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12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11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8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6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5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7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A2CF3-161D-4290-9691-8A065EC2791C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5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558382" y="1811132"/>
            <a:ext cx="5082481" cy="3996113"/>
            <a:chOff x="4963381" y="1905936"/>
            <a:chExt cx="6765172" cy="3653820"/>
          </a:xfrm>
        </p:grpSpPr>
        <p:sp>
          <p:nvSpPr>
            <p:cNvPr id="20" name="Rounded Rectangle 19"/>
            <p:cNvSpPr/>
            <p:nvPr/>
          </p:nvSpPr>
          <p:spPr>
            <a:xfrm>
              <a:off x="4963381" y="1905936"/>
              <a:ext cx="6765172" cy="365382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335691" y="1964609"/>
              <a:ext cx="6063259" cy="3061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1000"/>
                </a:spcAft>
                <a:buClr>
                  <a:srgbClr val="FF0000"/>
                </a:buClr>
              </a:pPr>
              <a:r>
                <a:rPr lang="vi-VN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Hằng ngày, Hà thấy buổi sáng Mặt Trời ở phía đông, buổi chiều lại ở phía tây. Thế mà dì Tư bảo Trái Đất quay quanh Mặt Trời. Hà muốn sử dụng máy tính để tìm hiểu hiện tượng Trái Đất quay quanh Mặt Trời. </a:t>
              </a:r>
              <a:endParaRPr lang="en-US" sz="2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34565" y="422671"/>
            <a:ext cx="4306335" cy="641127"/>
            <a:chOff x="3934565" y="422671"/>
            <a:chExt cx="4306335" cy="641127"/>
          </a:xfrm>
        </p:grpSpPr>
        <p:sp>
          <p:nvSpPr>
            <p:cNvPr id="13" name="Rounded Rectangle 12"/>
            <p:cNvSpPr/>
            <p:nvPr/>
          </p:nvSpPr>
          <p:spPr>
            <a:xfrm>
              <a:off x="3934565" y="422671"/>
              <a:ext cx="4306335" cy="641127"/>
            </a:xfrm>
            <a:prstGeom prst="round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3333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MỞ ĐẦU</a:t>
              </a:r>
              <a:endParaRPr lang="en-US" sz="3200" b="1" dirty="0">
                <a:solidFill>
                  <a:srgbClr val="33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9004" y="427149"/>
              <a:ext cx="680058" cy="63664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401" y="1907386"/>
            <a:ext cx="5687957" cy="36279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87916" y="5622579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Binh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1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65943" y="2304395"/>
            <a:ext cx="9550401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 </a:t>
            </a:r>
            <a:endParaRPr lang="vi-VN" sz="3200" b="1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ài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726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664945" y="1752316"/>
            <a:ext cx="8431305" cy="26868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vi-VN" sz="4000" b="1" u="sng" dirty="0">
                <a:ln w="28575">
                  <a:noFill/>
                </a:ln>
                <a:solidFill>
                  <a:srgbClr val="33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BÀI </a:t>
            </a:r>
            <a:r>
              <a:rPr lang="en-US" sz="4000" b="1" u="sng" dirty="0" smtClean="0">
                <a:ln w="28575">
                  <a:noFill/>
                </a:ln>
                <a:solidFill>
                  <a:srgbClr val="3333CC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25</a:t>
            </a:r>
            <a:endParaRPr lang="vi-VN" sz="4000" b="1" u="sng" dirty="0">
              <a:ln w="28575">
                <a:noFill/>
              </a:ln>
              <a:solidFill>
                <a:srgbClr val="3333CC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ts val="1200"/>
              </a:spcBef>
            </a:pPr>
            <a:r>
              <a:rPr lang="en-US" sz="44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 THẾ GIỚI </a:t>
            </a:r>
            <a:r>
              <a:rPr lang="en-US" sz="4400" b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</a:t>
            </a:r>
            <a:r>
              <a:rPr lang="en-US" sz="4400" b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vi-VN" sz="4400" b="1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(sgk 62)</a:t>
            </a:r>
            <a:endParaRPr lang="vi-VN" sz="4400" b="1" dirty="0">
              <a:ln w="28575">
                <a:noFill/>
              </a:ln>
              <a:solidFill>
                <a:srgbClr val="3333CC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3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077866" y="1249680"/>
            <a:ext cx="8019731" cy="687600"/>
            <a:chOff x="414131" y="1246295"/>
            <a:chExt cx="8019731" cy="687600"/>
          </a:xfrm>
        </p:grpSpPr>
        <p:sp>
          <p:nvSpPr>
            <p:cNvPr id="16" name="TextBox 15"/>
            <p:cNvSpPr txBox="1"/>
            <p:nvPr/>
          </p:nvSpPr>
          <p:spPr>
            <a:xfrm>
              <a:off x="689904" y="1379897"/>
              <a:ext cx="18473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4131" y="1246295"/>
              <a:ext cx="80197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Clr>
                  <a:srgbClr val="FF0000"/>
                </a:buClr>
                <a:buFont typeface="Wingdings" panose="05000000000000000000" pitchFamily="2" charset="2"/>
                <a:buChar char="v"/>
              </a:pPr>
              <a:r>
                <a:rPr lang="vi-VN" sz="2800" b="1" dirty="0"/>
                <a:t>Xem video Trái Đất quay quanh Mặt Trời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934565" y="422671"/>
            <a:ext cx="4306335" cy="641127"/>
            <a:chOff x="4168573" y="1295284"/>
            <a:chExt cx="4353220" cy="701545"/>
          </a:xfrm>
          <a:noFill/>
        </p:grpSpPr>
        <p:sp>
          <p:nvSpPr>
            <p:cNvPr id="13" name="Rounded Rectangle 12"/>
            <p:cNvSpPr/>
            <p:nvPr/>
          </p:nvSpPr>
          <p:spPr>
            <a:xfrm>
              <a:off x="4168573" y="1295284"/>
              <a:ext cx="4353220" cy="701545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41719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</a:t>
              </a:r>
              <a:r>
                <a:rPr lang="en-US" sz="3200" b="1" dirty="0" smtClean="0">
                  <a:solidFill>
                    <a:srgbClr val="3333C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KHÁM PHÁ</a:t>
              </a:r>
              <a:endParaRPr lang="en-US" sz="3200" b="1" dirty="0">
                <a:solidFill>
                  <a:srgbClr val="33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4401" y="1309140"/>
              <a:ext cx="641786" cy="665379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17" name="Group 16"/>
          <p:cNvGrpSpPr/>
          <p:nvPr/>
        </p:nvGrpSpPr>
        <p:grpSpPr>
          <a:xfrm>
            <a:off x="643324" y="2384552"/>
            <a:ext cx="5946161" cy="3343285"/>
            <a:chOff x="4638170" y="1470411"/>
            <a:chExt cx="7793339" cy="4257146"/>
          </a:xfrm>
        </p:grpSpPr>
        <p:sp>
          <p:nvSpPr>
            <p:cNvPr id="19" name="Rounded Rectangle 18"/>
            <p:cNvSpPr/>
            <p:nvPr/>
          </p:nvSpPr>
          <p:spPr>
            <a:xfrm>
              <a:off x="4638170" y="1470411"/>
              <a:ext cx="7793339" cy="4257146"/>
            </a:xfrm>
            <a:prstGeom prst="round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799865" y="2113252"/>
              <a:ext cx="7460436" cy="2679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buClr>
                  <a:srgbClr val="FF0000"/>
                </a:buClr>
              </a:pPr>
              <a:r>
                <a:rPr lang="en-US" sz="280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Vừa </a:t>
              </a:r>
              <a:r>
                <a:rPr lang="en-US" sz="28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28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vừa</a:t>
              </a:r>
              <a:r>
                <a:rPr lang="en-US" sz="28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8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28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28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video </a:t>
              </a:r>
              <a:r>
                <a:rPr lang="en-US" sz="280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 lời câu hỏi</a:t>
              </a:r>
              <a:r>
                <a:rPr lang="en-US" sz="280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endParaRPr lang="vi-VN" sz="280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30000"/>
                </a:lnSpc>
                <a:buClr>
                  <a:srgbClr val="FF0000"/>
                </a:buClr>
              </a:pPr>
              <a:r>
                <a:rPr lang="vi-VN" sz="2700" b="1" i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2700" b="1" i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hời </a:t>
              </a:r>
              <a:r>
                <a:rPr lang="en-US" sz="27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27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Trái</a:t>
              </a:r>
              <a:r>
                <a:rPr lang="en-US" sz="27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27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quay </a:t>
              </a:r>
              <a:r>
                <a:rPr lang="en-US" sz="27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7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vòng</a:t>
              </a:r>
              <a:r>
                <a:rPr lang="en-US" sz="27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quanh</a:t>
              </a:r>
              <a:r>
                <a:rPr lang="en-US" sz="27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27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Trời</a:t>
              </a:r>
              <a:r>
                <a:rPr lang="en-US" sz="27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mất</a:t>
              </a:r>
              <a:r>
                <a:rPr lang="en-US" sz="27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27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b="1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lâu</a:t>
              </a:r>
              <a:r>
                <a:rPr lang="en-US" sz="27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7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229" y="2435519"/>
            <a:ext cx="4740145" cy="329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6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ai-Dat-quay-quanh-mat-troi-nhu-the-nao-10-van-cau-hoi-vi-sa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277" cy="6858000"/>
          </a:xfrm>
        </p:spPr>
      </p:pic>
    </p:spTree>
    <p:extLst>
      <p:ext uri="{BB962C8B-B14F-4D97-AF65-F5344CB8AC3E}">
        <p14:creationId xmlns:p14="http://schemas.microsoft.com/office/powerpoint/2010/main" val="20567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3179820" y="1425319"/>
            <a:ext cx="5398121" cy="64112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 3</a:t>
            </a:r>
            <a:endParaRPr lang="en-US" sz="36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738745" y="2168433"/>
            <a:ext cx="8769598" cy="3739266"/>
            <a:chOff x="3899271" y="1791404"/>
            <a:chExt cx="9455013" cy="4706857"/>
          </a:xfrm>
        </p:grpSpPr>
        <p:sp>
          <p:nvSpPr>
            <p:cNvPr id="20" name="Rounded Rectangle 19"/>
            <p:cNvSpPr/>
            <p:nvPr/>
          </p:nvSpPr>
          <p:spPr>
            <a:xfrm>
              <a:off x="3899271" y="1791404"/>
              <a:ext cx="9455013" cy="4706857"/>
            </a:xfrm>
            <a:prstGeom prst="round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121553" y="2378205"/>
              <a:ext cx="8685027" cy="35332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algn="just">
                <a:lnSpc>
                  <a:spcPct val="130000"/>
                </a:lnSpc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32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2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2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trao</a:t>
              </a:r>
              <a:r>
                <a:rPr lang="en-US" sz="32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đổi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32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2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vừa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7200" indent="-457200" algn="just">
                <a:lnSpc>
                  <a:spcPct val="130000"/>
                </a:lnSpc>
                <a:spcBef>
                  <a:spcPts val="1200"/>
                </a:spcBef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sz="32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2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2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2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Trái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quay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vòng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quanh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Trời</a:t>
              </a:r>
              <a:r>
                <a:rPr lang="en-US" sz="32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851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421499" y="427016"/>
            <a:ext cx="4353220" cy="6253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4000" b="1" dirty="0" smtClean="0">
                <a:solidFill>
                  <a:srgbClr val="33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lang="en-US" sz="4000" b="1" dirty="0">
              <a:solidFill>
                <a:srgbClr val="33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573" y="453939"/>
            <a:ext cx="642378" cy="59838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187157" y="1528739"/>
            <a:ext cx="9684043" cy="3710918"/>
            <a:chOff x="4133109" y="986959"/>
            <a:chExt cx="8580206" cy="4511556"/>
          </a:xfrm>
        </p:grpSpPr>
        <p:sp>
          <p:nvSpPr>
            <p:cNvPr id="21" name="Rounded Rectangle 20"/>
            <p:cNvSpPr/>
            <p:nvPr/>
          </p:nvSpPr>
          <p:spPr>
            <a:xfrm>
              <a:off x="4133109" y="986959"/>
              <a:ext cx="8580206" cy="451155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238660" y="1430836"/>
              <a:ext cx="8167206" cy="34125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30000"/>
                </a:lnSpc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v"/>
              </a:pPr>
              <a:r>
                <a:rPr lang="en-US" sz="2800" b="1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video </a:t>
              </a:r>
              <a:r>
                <a:rPr lang="en-US" sz="3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Trái</a:t>
              </a: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quay </a:t>
              </a:r>
              <a:r>
                <a:rPr lang="en-US" sz="3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quanh</a:t>
              </a: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Trời</a:t>
              </a: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32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349250" algn="just">
                <a:lnSpc>
                  <a:spcPct val="130000"/>
                </a:lnSpc>
                <a:spcAft>
                  <a:spcPts val="600"/>
                </a:spcAft>
              </a:pPr>
              <a:r>
                <a:rPr lang="vi-VN" sz="3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• </a:t>
              </a:r>
              <a:r>
                <a:rPr lang="en-US" sz="3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smtClean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Trái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gần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Trời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vi-VN" sz="3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349250" algn="just">
                <a:lnSpc>
                  <a:spcPct val="130000"/>
                </a:lnSpc>
                <a:spcAft>
                  <a:spcPts val="300"/>
                </a:spcAft>
              </a:pPr>
              <a:r>
                <a:rPr lang="vi-VN" sz="3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• </a:t>
              </a:r>
              <a:r>
                <a:rPr lang="en-US" sz="3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Trái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xa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Trời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561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ai-Dat-quay-quanh-mat-troi-nhu-the-nao-10-van-cau-hoi-vi-sa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277" cy="6858000"/>
          </a:xfrm>
        </p:spPr>
      </p:pic>
    </p:spTree>
    <p:extLst>
      <p:ext uri="{BB962C8B-B14F-4D97-AF65-F5344CB8AC3E}">
        <p14:creationId xmlns:p14="http://schemas.microsoft.com/office/powerpoint/2010/main" val="429094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929145" y="428625"/>
            <a:ext cx="4353220" cy="5934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en-US" sz="32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  <a:endParaRPr lang="en-US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808" y="454019"/>
            <a:ext cx="591416" cy="5680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55236" y="1388675"/>
            <a:ext cx="10601658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cùng các bạn nháy </a:t>
            </a:r>
            <a:r>
              <a:rPr lang="vi-VN" sz="320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video về Thế giới động vật trên máy tính và trả lời câu hỏi sau:</a:t>
            </a:r>
            <a:endParaRPr lang="en-US" sz="3200" dirty="0" smtClean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59806" y="3127943"/>
            <a:ext cx="8291898" cy="7325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14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64070"/>
          <a:stretch/>
        </p:blipFill>
        <p:spPr>
          <a:xfrm>
            <a:off x="760593" y="1810936"/>
            <a:ext cx="3521121" cy="367039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27488" y="1040132"/>
            <a:ext cx="3726873" cy="77080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3816287" y="2198390"/>
            <a:ext cx="7679027" cy="2895485"/>
          </a:xfrm>
          <a:prstGeom prst="cloud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smtClean="0">
                <a:solidFill>
                  <a:srgbClr val="3333CC"/>
                </a:solidFill>
              </a:rPr>
              <a:t>Máy tính giúp em khám phá được nhiều điều thú vị về thế giới tự nhiên.</a:t>
            </a:r>
            <a:endParaRPr lang="en-US" sz="3200" b="1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43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2935</TotalTime>
  <Words>275</Words>
  <Application>Microsoft Office PowerPoint</Application>
  <PresentationFormat>Widescreen</PresentationFormat>
  <Paragraphs>30</Paragraphs>
  <Slides>10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519</cp:revision>
  <dcterms:created xsi:type="dcterms:W3CDTF">2022-01-27T15:18:21Z</dcterms:created>
  <dcterms:modified xsi:type="dcterms:W3CDTF">2024-03-11T23:37:58Z</dcterms:modified>
</cp:coreProperties>
</file>