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av" ContentType="audio/wav"/>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741" r:id="rId3"/>
    <p:sldMasterId id="2147483768" r:id="rId4"/>
    <p:sldMasterId id="2147483781" r:id="rId5"/>
    <p:sldMasterId id="2147483794" r:id="rId6"/>
  </p:sldMasterIdLst>
  <p:notesMasterIdLst>
    <p:notesMasterId r:id="rId28"/>
  </p:notesMasterIdLst>
  <p:sldIdLst>
    <p:sldId id="555" r:id="rId7"/>
    <p:sldId id="461" r:id="rId8"/>
    <p:sldId id="497" r:id="rId9"/>
    <p:sldId id="470" r:id="rId10"/>
    <p:sldId id="498" r:id="rId11"/>
    <p:sldId id="567" r:id="rId12"/>
    <p:sldId id="556" r:id="rId13"/>
    <p:sldId id="558" r:id="rId14"/>
    <p:sldId id="559" r:id="rId15"/>
    <p:sldId id="560" r:id="rId16"/>
    <p:sldId id="561" r:id="rId17"/>
    <p:sldId id="562" r:id="rId18"/>
    <p:sldId id="500" r:id="rId19"/>
    <p:sldId id="564" r:id="rId20"/>
    <p:sldId id="543" r:id="rId21"/>
    <p:sldId id="566" r:id="rId22"/>
    <p:sldId id="546" r:id="rId23"/>
    <p:sldId id="508" r:id="rId24"/>
    <p:sldId id="525" r:id="rId25"/>
    <p:sldId id="554" r:id="rId26"/>
    <p:sldId id="422" r:id="rId27"/>
  </p:sldIdLst>
  <p:sldSz cx="9144000" cy="5143500" type="screen16x9"/>
  <p:notesSz cx="6858000" cy="9144000"/>
  <p:defaultTextStyle>
    <a:defPPr>
      <a:defRPr lang="en-US"/>
    </a:defPPr>
    <a:lvl1pPr marL="0" algn="l" defTabSz="913163" rtl="0" eaLnBrk="1" latinLnBrk="0" hangingPunct="1">
      <a:defRPr sz="1800" kern="1200">
        <a:solidFill>
          <a:schemeClr val="tx1"/>
        </a:solidFill>
        <a:latin typeface="+mn-lt"/>
        <a:ea typeface="+mn-ea"/>
        <a:cs typeface="+mn-cs"/>
      </a:defRPr>
    </a:lvl1pPr>
    <a:lvl2pPr marL="456569" algn="l" defTabSz="913163" rtl="0" eaLnBrk="1" latinLnBrk="0" hangingPunct="1">
      <a:defRPr sz="1800" kern="1200">
        <a:solidFill>
          <a:schemeClr val="tx1"/>
        </a:solidFill>
        <a:latin typeface="+mn-lt"/>
        <a:ea typeface="+mn-ea"/>
        <a:cs typeface="+mn-cs"/>
      </a:defRPr>
    </a:lvl2pPr>
    <a:lvl3pPr marL="913163" algn="l" defTabSz="913163" rtl="0" eaLnBrk="1" latinLnBrk="0" hangingPunct="1">
      <a:defRPr sz="1800" kern="1200">
        <a:solidFill>
          <a:schemeClr val="tx1"/>
        </a:solidFill>
        <a:latin typeface="+mn-lt"/>
        <a:ea typeface="+mn-ea"/>
        <a:cs typeface="+mn-cs"/>
      </a:defRPr>
    </a:lvl3pPr>
    <a:lvl4pPr marL="1369739" algn="l" defTabSz="913163" rtl="0" eaLnBrk="1" latinLnBrk="0" hangingPunct="1">
      <a:defRPr sz="1800" kern="1200">
        <a:solidFill>
          <a:schemeClr val="tx1"/>
        </a:solidFill>
        <a:latin typeface="+mn-lt"/>
        <a:ea typeface="+mn-ea"/>
        <a:cs typeface="+mn-cs"/>
      </a:defRPr>
    </a:lvl4pPr>
    <a:lvl5pPr marL="1826324" algn="l" defTabSz="913163" rtl="0" eaLnBrk="1" latinLnBrk="0" hangingPunct="1">
      <a:defRPr sz="1800" kern="1200">
        <a:solidFill>
          <a:schemeClr val="tx1"/>
        </a:solidFill>
        <a:latin typeface="+mn-lt"/>
        <a:ea typeface="+mn-ea"/>
        <a:cs typeface="+mn-cs"/>
      </a:defRPr>
    </a:lvl5pPr>
    <a:lvl6pPr marL="2282893" algn="l" defTabSz="913163" rtl="0" eaLnBrk="1" latinLnBrk="0" hangingPunct="1">
      <a:defRPr sz="1800" kern="1200">
        <a:solidFill>
          <a:schemeClr val="tx1"/>
        </a:solidFill>
        <a:latin typeface="+mn-lt"/>
        <a:ea typeface="+mn-ea"/>
        <a:cs typeface="+mn-cs"/>
      </a:defRPr>
    </a:lvl6pPr>
    <a:lvl7pPr marL="2739461" algn="l" defTabSz="913163" rtl="0" eaLnBrk="1" latinLnBrk="0" hangingPunct="1">
      <a:defRPr sz="1800" kern="1200">
        <a:solidFill>
          <a:schemeClr val="tx1"/>
        </a:solidFill>
        <a:latin typeface="+mn-lt"/>
        <a:ea typeface="+mn-ea"/>
        <a:cs typeface="+mn-cs"/>
      </a:defRPr>
    </a:lvl7pPr>
    <a:lvl8pPr marL="3196047" algn="l" defTabSz="913163" rtl="0" eaLnBrk="1" latinLnBrk="0" hangingPunct="1">
      <a:defRPr sz="1800" kern="1200">
        <a:solidFill>
          <a:schemeClr val="tx1"/>
        </a:solidFill>
        <a:latin typeface="+mn-lt"/>
        <a:ea typeface="+mn-ea"/>
        <a:cs typeface="+mn-cs"/>
      </a:defRPr>
    </a:lvl8pPr>
    <a:lvl9pPr marL="3652632" algn="l" defTabSz="913163"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FFCC"/>
    <a:srgbClr val="F3CEF6"/>
    <a:srgbClr val="A521AF"/>
    <a:srgbClr val="AD27B7"/>
    <a:srgbClr val="8F45C7"/>
    <a:srgbClr val="ECB2F0"/>
    <a:srgbClr val="E496EA"/>
    <a:srgbClr val="D24CDC"/>
    <a:srgbClr val="DD77E5"/>
    <a:srgbClr val="BF27C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2" d="100"/>
          <a:sy n="92" d="100"/>
        </p:scale>
        <p:origin x="-756" y="-9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C63CAFF-4D11-4A8E-8C2F-A098D7A7599D}" type="doc">
      <dgm:prSet loTypeId="urn:microsoft.com/office/officeart/2005/8/layout/chevron2" loCatId="list" qsTypeId="urn:microsoft.com/office/officeart/2005/8/quickstyle/simple1" qsCatId="simple" csTypeId="urn:microsoft.com/office/officeart/2005/8/colors/colorful2" csCatId="colorful" phldr="1"/>
      <dgm:spPr/>
      <dgm:t>
        <a:bodyPr/>
        <a:lstStyle/>
        <a:p>
          <a:endParaRPr lang="vi-VN"/>
        </a:p>
      </dgm:t>
    </dgm:pt>
    <dgm:pt modelId="{B81FFDE4-37E0-4398-A38C-A20AB7406FBB}">
      <dgm:prSet phldrT="[Text]"/>
      <dgm:spPr/>
      <dgm:t>
        <a:bodyPr/>
        <a:lstStyle/>
        <a:p>
          <a:r>
            <a:rPr lang="en-US" smtClean="0"/>
            <a:t>Nhiệm vụ 1</a:t>
          </a:r>
          <a:endParaRPr lang="vi-VN"/>
        </a:p>
      </dgm:t>
    </dgm:pt>
    <dgm:pt modelId="{ADCA8967-9584-47A7-AA79-C7F8123CE735}" type="parTrans" cxnId="{F7BE2C68-D3F1-434D-A3DA-BB941AFBB594}">
      <dgm:prSet/>
      <dgm:spPr/>
      <dgm:t>
        <a:bodyPr/>
        <a:lstStyle/>
        <a:p>
          <a:endParaRPr lang="vi-VN"/>
        </a:p>
      </dgm:t>
    </dgm:pt>
    <dgm:pt modelId="{36A29620-F57F-4589-BB35-742A53C19163}" type="sibTrans" cxnId="{F7BE2C68-D3F1-434D-A3DA-BB941AFBB594}">
      <dgm:prSet/>
      <dgm:spPr/>
      <dgm:t>
        <a:bodyPr/>
        <a:lstStyle/>
        <a:p>
          <a:endParaRPr lang="vi-VN"/>
        </a:p>
      </dgm:t>
    </dgm:pt>
    <dgm:pt modelId="{B7C2736B-1AFC-4284-8FC6-712FC621D23E}">
      <dgm:prSet phldrT="[Text]"/>
      <dgm:spPr/>
      <dgm:t>
        <a:bodyPr/>
        <a:lstStyle/>
        <a:p>
          <a:r>
            <a:rPr lang="en-US" smtClean="0"/>
            <a:t>Nhiệm vụ 2</a:t>
          </a:r>
          <a:endParaRPr lang="vi-VN"/>
        </a:p>
      </dgm:t>
    </dgm:pt>
    <dgm:pt modelId="{6CA8DA56-0A00-4CA8-9804-4A7374F83C32}" type="parTrans" cxnId="{E94BA9C5-6138-4F47-9D5D-2DF6EB6CF064}">
      <dgm:prSet/>
      <dgm:spPr/>
      <dgm:t>
        <a:bodyPr/>
        <a:lstStyle/>
        <a:p>
          <a:endParaRPr lang="vi-VN"/>
        </a:p>
      </dgm:t>
    </dgm:pt>
    <dgm:pt modelId="{B7F6EF2F-1811-4014-ACBF-D6A29114937A}" type="sibTrans" cxnId="{E94BA9C5-6138-4F47-9D5D-2DF6EB6CF064}">
      <dgm:prSet/>
      <dgm:spPr/>
      <dgm:t>
        <a:bodyPr/>
        <a:lstStyle/>
        <a:p>
          <a:endParaRPr lang="vi-VN"/>
        </a:p>
      </dgm:t>
    </dgm:pt>
    <dgm:pt modelId="{A0DD9849-9E71-4B7E-90B7-2EC3072B79C6}">
      <dgm:prSet phldrT="[Text]" custT="1"/>
      <dgm:spPr/>
      <dgm:t>
        <a:bodyPr/>
        <a:lstStyle/>
        <a:p>
          <a:r>
            <a:rPr lang="en-US" sz="2800" smtClean="0">
              <a:latin typeface="Times New Roman" pitchFamily="18" charset="0"/>
              <a:cs typeface="Times New Roman" pitchFamily="18" charset="0"/>
            </a:rPr>
            <a:t>Dán “</a:t>
          </a:r>
          <a:r>
            <a:rPr lang="en-US" sz="2800" i="1" smtClean="0">
              <a:latin typeface="Times New Roman" pitchFamily="18" charset="0"/>
              <a:cs typeface="Times New Roman" pitchFamily="18" charset="0"/>
            </a:rPr>
            <a:t>mặt cười</a:t>
          </a:r>
          <a:r>
            <a:rPr lang="en-US" sz="2800" smtClean="0">
              <a:latin typeface="Times New Roman" pitchFamily="18" charset="0"/>
              <a:cs typeface="Times New Roman" pitchFamily="18" charset="0"/>
            </a:rPr>
            <a:t>” vào hoạt động có lợi cho sức khỏe.</a:t>
          </a:r>
          <a:endParaRPr lang="vi-VN" sz="2800">
            <a:latin typeface="Times New Roman" pitchFamily="18" charset="0"/>
            <a:cs typeface="Times New Roman" pitchFamily="18" charset="0"/>
          </a:endParaRPr>
        </a:p>
      </dgm:t>
    </dgm:pt>
    <dgm:pt modelId="{F87E260F-7F60-4EA5-88B2-EF43362D50D3}" type="parTrans" cxnId="{E2CD9927-4543-4144-B87B-E106015E0187}">
      <dgm:prSet/>
      <dgm:spPr/>
      <dgm:t>
        <a:bodyPr/>
        <a:lstStyle/>
        <a:p>
          <a:endParaRPr lang="vi-VN"/>
        </a:p>
      </dgm:t>
    </dgm:pt>
    <dgm:pt modelId="{B7052F69-96D5-441A-9FAD-F3E74ADF0812}" type="sibTrans" cxnId="{E2CD9927-4543-4144-B87B-E106015E0187}">
      <dgm:prSet/>
      <dgm:spPr/>
      <dgm:t>
        <a:bodyPr/>
        <a:lstStyle/>
        <a:p>
          <a:endParaRPr lang="vi-VN"/>
        </a:p>
      </dgm:t>
    </dgm:pt>
    <dgm:pt modelId="{80BC9CD4-B6ED-4E9B-9C63-28988D51808F}">
      <dgm:prSet custT="1"/>
      <dgm:spPr/>
      <dgm:t>
        <a:bodyPr/>
        <a:lstStyle/>
        <a:p>
          <a:r>
            <a:rPr lang="en-US" sz="3200" smtClean="0">
              <a:latin typeface="Times New Roman" pitchFamily="18" charset="0"/>
              <a:cs typeface="Times New Roman" pitchFamily="18" charset="0"/>
            </a:rPr>
            <a:t>Các bạn nhỏ trong hình đang làm gì?  </a:t>
          </a:r>
          <a:endParaRPr lang="vi-VN" sz="3200">
            <a:latin typeface="Times New Roman" pitchFamily="18" charset="0"/>
            <a:cs typeface="Times New Roman" pitchFamily="18" charset="0"/>
          </a:endParaRPr>
        </a:p>
      </dgm:t>
    </dgm:pt>
    <dgm:pt modelId="{1EB01221-F285-4B21-96D4-E570EC3472BF}" type="parTrans" cxnId="{B0F5F645-E7DB-4689-8833-B9874FA8AF12}">
      <dgm:prSet/>
      <dgm:spPr/>
      <dgm:t>
        <a:bodyPr/>
        <a:lstStyle/>
        <a:p>
          <a:endParaRPr lang="vi-VN"/>
        </a:p>
      </dgm:t>
    </dgm:pt>
    <dgm:pt modelId="{BB447631-007F-4598-BAD1-B601DF480596}" type="sibTrans" cxnId="{B0F5F645-E7DB-4689-8833-B9874FA8AF12}">
      <dgm:prSet/>
      <dgm:spPr/>
      <dgm:t>
        <a:bodyPr/>
        <a:lstStyle/>
        <a:p>
          <a:endParaRPr lang="vi-VN"/>
        </a:p>
      </dgm:t>
    </dgm:pt>
    <dgm:pt modelId="{D6997345-355F-4BCF-827E-4ADFC7B0F78C}">
      <dgm:prSet phldrT="[Text]" custT="1"/>
      <dgm:spPr/>
      <dgm:t>
        <a:bodyPr/>
        <a:lstStyle/>
        <a:p>
          <a:r>
            <a:rPr lang="en-US" sz="2800" smtClean="0">
              <a:latin typeface="Times New Roman" pitchFamily="18" charset="0"/>
              <a:cs typeface="Times New Roman" pitchFamily="18" charset="0"/>
            </a:rPr>
            <a:t>Dán “</a:t>
          </a:r>
          <a:r>
            <a:rPr lang="en-US" sz="2800" i="1" smtClean="0">
              <a:latin typeface="Times New Roman" pitchFamily="18" charset="0"/>
              <a:cs typeface="Times New Roman" pitchFamily="18" charset="0"/>
            </a:rPr>
            <a:t>mặt giận” </a:t>
          </a:r>
          <a:r>
            <a:rPr lang="en-US" sz="2800" smtClean="0">
              <a:latin typeface="Times New Roman" pitchFamily="18" charset="0"/>
              <a:cs typeface="Times New Roman" pitchFamily="18" charset="0"/>
            </a:rPr>
            <a:t>vào hoạt động không có lợi cho sức khỏe? </a:t>
          </a:r>
          <a:endParaRPr lang="vi-VN" sz="2800">
            <a:latin typeface="Times New Roman" pitchFamily="18" charset="0"/>
            <a:cs typeface="Times New Roman" pitchFamily="18" charset="0"/>
          </a:endParaRPr>
        </a:p>
      </dgm:t>
    </dgm:pt>
    <dgm:pt modelId="{FD4F3487-120A-432F-B64B-E022E1C301B2}" type="parTrans" cxnId="{A9B9C299-6CCC-40F8-AE07-7F5484DE9CDD}">
      <dgm:prSet/>
      <dgm:spPr/>
    </dgm:pt>
    <dgm:pt modelId="{C228CDF6-70BA-498A-AC70-D207DDDA5EE0}" type="sibTrans" cxnId="{A9B9C299-6CCC-40F8-AE07-7F5484DE9CDD}">
      <dgm:prSet/>
      <dgm:spPr/>
    </dgm:pt>
    <dgm:pt modelId="{A289DBCC-811D-46AB-8213-CAA093E1ADA7}">
      <dgm:prSet phldrT="[Text]" custT="1"/>
      <dgm:spPr/>
      <dgm:t>
        <a:bodyPr/>
        <a:lstStyle/>
        <a:p>
          <a:r>
            <a:rPr lang="en-US" sz="2800" smtClean="0">
              <a:latin typeface="Times New Roman" pitchFamily="18" charset="0"/>
              <a:cs typeface="Times New Roman" pitchFamily="18" charset="0"/>
            </a:rPr>
            <a:t>Vì sao ?</a:t>
          </a:r>
          <a:endParaRPr lang="vi-VN" sz="2800">
            <a:latin typeface="Times New Roman" pitchFamily="18" charset="0"/>
            <a:cs typeface="Times New Roman" pitchFamily="18" charset="0"/>
          </a:endParaRPr>
        </a:p>
      </dgm:t>
    </dgm:pt>
    <dgm:pt modelId="{87194CAB-10CB-41C8-BBC7-2A8185CF364C}" type="parTrans" cxnId="{49565964-DE8E-4F85-9001-7B3E075A8191}">
      <dgm:prSet/>
      <dgm:spPr/>
    </dgm:pt>
    <dgm:pt modelId="{BBC7BEE6-B7CB-45DF-B044-FFE875D63EE9}" type="sibTrans" cxnId="{49565964-DE8E-4F85-9001-7B3E075A8191}">
      <dgm:prSet/>
      <dgm:spPr/>
    </dgm:pt>
    <dgm:pt modelId="{7450ACA7-CB77-4C5C-889A-D01C10F75CF4}" type="pres">
      <dgm:prSet presAssocID="{6C63CAFF-4D11-4A8E-8C2F-A098D7A7599D}" presName="linearFlow" presStyleCnt="0">
        <dgm:presLayoutVars>
          <dgm:dir/>
          <dgm:animLvl val="lvl"/>
          <dgm:resizeHandles val="exact"/>
        </dgm:presLayoutVars>
      </dgm:prSet>
      <dgm:spPr/>
      <dgm:t>
        <a:bodyPr/>
        <a:lstStyle/>
        <a:p>
          <a:endParaRPr lang="vi-VN"/>
        </a:p>
      </dgm:t>
    </dgm:pt>
    <dgm:pt modelId="{02C24CC4-2D45-4785-AE1C-F9050ADBF639}" type="pres">
      <dgm:prSet presAssocID="{B81FFDE4-37E0-4398-A38C-A20AB7406FBB}" presName="composite" presStyleCnt="0"/>
      <dgm:spPr/>
    </dgm:pt>
    <dgm:pt modelId="{1FA54AD4-3594-4176-82CF-786C2CC26D62}" type="pres">
      <dgm:prSet presAssocID="{B81FFDE4-37E0-4398-A38C-A20AB7406FBB}" presName="parentText" presStyleLbl="alignNode1" presStyleIdx="0" presStyleCnt="2">
        <dgm:presLayoutVars>
          <dgm:chMax val="1"/>
          <dgm:bulletEnabled val="1"/>
        </dgm:presLayoutVars>
      </dgm:prSet>
      <dgm:spPr/>
      <dgm:t>
        <a:bodyPr/>
        <a:lstStyle/>
        <a:p>
          <a:endParaRPr lang="vi-VN"/>
        </a:p>
      </dgm:t>
    </dgm:pt>
    <dgm:pt modelId="{8C432A67-9393-4BD4-9DF8-DFC3E3E003E9}" type="pres">
      <dgm:prSet presAssocID="{B81FFDE4-37E0-4398-A38C-A20AB7406FBB}" presName="descendantText" presStyleLbl="alignAcc1" presStyleIdx="0" presStyleCnt="2">
        <dgm:presLayoutVars>
          <dgm:bulletEnabled val="1"/>
        </dgm:presLayoutVars>
      </dgm:prSet>
      <dgm:spPr/>
      <dgm:t>
        <a:bodyPr/>
        <a:lstStyle/>
        <a:p>
          <a:endParaRPr lang="vi-VN"/>
        </a:p>
      </dgm:t>
    </dgm:pt>
    <dgm:pt modelId="{A79E5F35-408D-4CF1-B741-041230A2218D}" type="pres">
      <dgm:prSet presAssocID="{36A29620-F57F-4589-BB35-742A53C19163}" presName="sp" presStyleCnt="0"/>
      <dgm:spPr/>
    </dgm:pt>
    <dgm:pt modelId="{F037A37D-2B00-4720-9D7A-EB6812105D0B}" type="pres">
      <dgm:prSet presAssocID="{B7C2736B-1AFC-4284-8FC6-712FC621D23E}" presName="composite" presStyleCnt="0"/>
      <dgm:spPr/>
    </dgm:pt>
    <dgm:pt modelId="{2FF2A10E-9748-43E3-9F4C-56523AA9C415}" type="pres">
      <dgm:prSet presAssocID="{B7C2736B-1AFC-4284-8FC6-712FC621D23E}" presName="parentText" presStyleLbl="alignNode1" presStyleIdx="1" presStyleCnt="2">
        <dgm:presLayoutVars>
          <dgm:chMax val="1"/>
          <dgm:bulletEnabled val="1"/>
        </dgm:presLayoutVars>
      </dgm:prSet>
      <dgm:spPr/>
      <dgm:t>
        <a:bodyPr/>
        <a:lstStyle/>
        <a:p>
          <a:endParaRPr lang="vi-VN"/>
        </a:p>
      </dgm:t>
    </dgm:pt>
    <dgm:pt modelId="{124BDEB3-6D42-4914-80BB-F6581D90A8CB}" type="pres">
      <dgm:prSet presAssocID="{B7C2736B-1AFC-4284-8FC6-712FC621D23E}" presName="descendantText" presStyleLbl="alignAcc1" presStyleIdx="1" presStyleCnt="2" custScaleY="190039">
        <dgm:presLayoutVars>
          <dgm:bulletEnabled val="1"/>
        </dgm:presLayoutVars>
      </dgm:prSet>
      <dgm:spPr/>
      <dgm:t>
        <a:bodyPr/>
        <a:lstStyle/>
        <a:p>
          <a:endParaRPr lang="vi-VN"/>
        </a:p>
      </dgm:t>
    </dgm:pt>
  </dgm:ptLst>
  <dgm:cxnLst>
    <dgm:cxn modelId="{E94BA9C5-6138-4F47-9D5D-2DF6EB6CF064}" srcId="{6C63CAFF-4D11-4A8E-8C2F-A098D7A7599D}" destId="{B7C2736B-1AFC-4284-8FC6-712FC621D23E}" srcOrd="1" destOrd="0" parTransId="{6CA8DA56-0A00-4CA8-9804-4A7374F83C32}" sibTransId="{B7F6EF2F-1811-4014-ACBF-D6A29114937A}"/>
    <dgm:cxn modelId="{02CCCF82-0D20-413E-B17F-9EA6EEE5C334}" type="presOf" srcId="{80BC9CD4-B6ED-4E9B-9C63-28988D51808F}" destId="{8C432A67-9393-4BD4-9DF8-DFC3E3E003E9}" srcOrd="0" destOrd="0" presId="urn:microsoft.com/office/officeart/2005/8/layout/chevron2"/>
    <dgm:cxn modelId="{F7BE2C68-D3F1-434D-A3DA-BB941AFBB594}" srcId="{6C63CAFF-4D11-4A8E-8C2F-A098D7A7599D}" destId="{B81FFDE4-37E0-4398-A38C-A20AB7406FBB}" srcOrd="0" destOrd="0" parTransId="{ADCA8967-9584-47A7-AA79-C7F8123CE735}" sibTransId="{36A29620-F57F-4589-BB35-742A53C19163}"/>
    <dgm:cxn modelId="{5074477D-249D-4820-9D4D-D1FABF5EA392}" type="presOf" srcId="{A289DBCC-811D-46AB-8213-CAA093E1ADA7}" destId="{124BDEB3-6D42-4914-80BB-F6581D90A8CB}" srcOrd="0" destOrd="2" presId="urn:microsoft.com/office/officeart/2005/8/layout/chevron2"/>
    <dgm:cxn modelId="{9F136FB8-5275-45D8-BF38-90C2826A01B5}" type="presOf" srcId="{6C63CAFF-4D11-4A8E-8C2F-A098D7A7599D}" destId="{7450ACA7-CB77-4C5C-889A-D01C10F75CF4}" srcOrd="0" destOrd="0" presId="urn:microsoft.com/office/officeart/2005/8/layout/chevron2"/>
    <dgm:cxn modelId="{F11108E3-E9C3-462F-B201-DCA320B80E29}" type="presOf" srcId="{D6997345-355F-4BCF-827E-4ADFC7B0F78C}" destId="{124BDEB3-6D42-4914-80BB-F6581D90A8CB}" srcOrd="0" destOrd="1" presId="urn:microsoft.com/office/officeart/2005/8/layout/chevron2"/>
    <dgm:cxn modelId="{B0F5F645-E7DB-4689-8833-B9874FA8AF12}" srcId="{B81FFDE4-37E0-4398-A38C-A20AB7406FBB}" destId="{80BC9CD4-B6ED-4E9B-9C63-28988D51808F}" srcOrd="0" destOrd="0" parTransId="{1EB01221-F285-4B21-96D4-E570EC3472BF}" sibTransId="{BB447631-007F-4598-BAD1-B601DF480596}"/>
    <dgm:cxn modelId="{E2CD9927-4543-4144-B87B-E106015E0187}" srcId="{B7C2736B-1AFC-4284-8FC6-712FC621D23E}" destId="{A0DD9849-9E71-4B7E-90B7-2EC3072B79C6}" srcOrd="0" destOrd="0" parTransId="{F87E260F-7F60-4EA5-88B2-EF43362D50D3}" sibTransId="{B7052F69-96D5-441A-9FAD-F3E74ADF0812}"/>
    <dgm:cxn modelId="{655F9D3C-DB1A-41F8-996C-74D2B2196668}" type="presOf" srcId="{B81FFDE4-37E0-4398-A38C-A20AB7406FBB}" destId="{1FA54AD4-3594-4176-82CF-786C2CC26D62}" srcOrd="0" destOrd="0" presId="urn:microsoft.com/office/officeart/2005/8/layout/chevron2"/>
    <dgm:cxn modelId="{49565964-DE8E-4F85-9001-7B3E075A8191}" srcId="{B7C2736B-1AFC-4284-8FC6-712FC621D23E}" destId="{A289DBCC-811D-46AB-8213-CAA093E1ADA7}" srcOrd="2" destOrd="0" parTransId="{87194CAB-10CB-41C8-BBC7-2A8185CF364C}" sibTransId="{BBC7BEE6-B7CB-45DF-B044-FFE875D63EE9}"/>
    <dgm:cxn modelId="{6E10CEFB-21C5-472C-9E55-04D4DDEC198A}" type="presOf" srcId="{A0DD9849-9E71-4B7E-90B7-2EC3072B79C6}" destId="{124BDEB3-6D42-4914-80BB-F6581D90A8CB}" srcOrd="0" destOrd="0" presId="urn:microsoft.com/office/officeart/2005/8/layout/chevron2"/>
    <dgm:cxn modelId="{4002F2A5-D31E-4F1E-A56D-DA7F3EE84BA7}" type="presOf" srcId="{B7C2736B-1AFC-4284-8FC6-712FC621D23E}" destId="{2FF2A10E-9748-43E3-9F4C-56523AA9C415}" srcOrd="0" destOrd="0" presId="urn:microsoft.com/office/officeart/2005/8/layout/chevron2"/>
    <dgm:cxn modelId="{A9B9C299-6CCC-40F8-AE07-7F5484DE9CDD}" srcId="{B7C2736B-1AFC-4284-8FC6-712FC621D23E}" destId="{D6997345-355F-4BCF-827E-4ADFC7B0F78C}" srcOrd="1" destOrd="0" parTransId="{FD4F3487-120A-432F-B64B-E022E1C301B2}" sibTransId="{C228CDF6-70BA-498A-AC70-D207DDDA5EE0}"/>
    <dgm:cxn modelId="{A69F89F5-FBD1-441A-8208-31DD1622693C}" type="presParOf" srcId="{7450ACA7-CB77-4C5C-889A-D01C10F75CF4}" destId="{02C24CC4-2D45-4785-AE1C-F9050ADBF639}" srcOrd="0" destOrd="0" presId="urn:microsoft.com/office/officeart/2005/8/layout/chevron2"/>
    <dgm:cxn modelId="{2EE17EE7-2347-4808-8E45-F295B9CA2188}" type="presParOf" srcId="{02C24CC4-2D45-4785-AE1C-F9050ADBF639}" destId="{1FA54AD4-3594-4176-82CF-786C2CC26D62}" srcOrd="0" destOrd="0" presId="urn:microsoft.com/office/officeart/2005/8/layout/chevron2"/>
    <dgm:cxn modelId="{AD253301-2278-419D-997B-FBD74749B10D}" type="presParOf" srcId="{02C24CC4-2D45-4785-AE1C-F9050ADBF639}" destId="{8C432A67-9393-4BD4-9DF8-DFC3E3E003E9}" srcOrd="1" destOrd="0" presId="urn:microsoft.com/office/officeart/2005/8/layout/chevron2"/>
    <dgm:cxn modelId="{603EEB56-F53A-42FB-B8AC-1D260C50F525}" type="presParOf" srcId="{7450ACA7-CB77-4C5C-889A-D01C10F75CF4}" destId="{A79E5F35-408D-4CF1-B741-041230A2218D}" srcOrd="1" destOrd="0" presId="urn:microsoft.com/office/officeart/2005/8/layout/chevron2"/>
    <dgm:cxn modelId="{F1379F23-E111-40DE-9B1A-893F1493BBD9}" type="presParOf" srcId="{7450ACA7-CB77-4C5C-889A-D01C10F75CF4}" destId="{F037A37D-2B00-4720-9D7A-EB6812105D0B}" srcOrd="2" destOrd="0" presId="urn:microsoft.com/office/officeart/2005/8/layout/chevron2"/>
    <dgm:cxn modelId="{4758B70A-75B3-4E61-BF6B-3C876E5CA577}" type="presParOf" srcId="{F037A37D-2B00-4720-9D7A-EB6812105D0B}" destId="{2FF2A10E-9748-43E3-9F4C-56523AA9C415}" srcOrd="0" destOrd="0" presId="urn:microsoft.com/office/officeart/2005/8/layout/chevron2"/>
    <dgm:cxn modelId="{A51C8796-EF03-44AC-95D4-0066B4A63FB4}" type="presParOf" srcId="{F037A37D-2B00-4720-9D7A-EB6812105D0B}" destId="{124BDEB3-6D42-4914-80BB-F6581D90A8CB}"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A54AD4-3594-4176-82CF-786C2CC26D62}">
      <dsp:nvSpPr>
        <dsp:cNvPr id="0" name=""/>
        <dsp:cNvSpPr/>
      </dsp:nvSpPr>
      <dsp:spPr>
        <a:xfrm rot="5400000">
          <a:off x="-204585" y="206394"/>
          <a:ext cx="1363904" cy="954733"/>
        </a:xfrm>
        <a:prstGeom prst="chevron">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kern="1200" smtClean="0"/>
            <a:t>Nhiệm vụ 1</a:t>
          </a:r>
          <a:endParaRPr lang="vi-VN" sz="1500" kern="1200"/>
        </a:p>
      </dsp:txBody>
      <dsp:txXfrm rot="-5400000">
        <a:off x="1" y="479176"/>
        <a:ext cx="954733" cy="409171"/>
      </dsp:txXfrm>
    </dsp:sp>
    <dsp:sp modelId="{8C432A67-9393-4BD4-9DF8-DFC3E3E003E9}">
      <dsp:nvSpPr>
        <dsp:cNvPr id="0" name=""/>
        <dsp:cNvSpPr/>
      </dsp:nvSpPr>
      <dsp:spPr>
        <a:xfrm rot="5400000">
          <a:off x="4593974" y="-3637433"/>
          <a:ext cx="886537" cy="8165020"/>
        </a:xfrm>
        <a:prstGeom prst="round2Same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7584" tIns="20320" rIns="20320" bIns="20320" numCol="1" spcCol="1270" anchor="ctr" anchorCtr="0">
          <a:noAutofit/>
        </a:bodyPr>
        <a:lstStyle/>
        <a:p>
          <a:pPr marL="285750" lvl="1" indent="-285750" algn="l" defTabSz="1422400">
            <a:lnSpc>
              <a:spcPct val="90000"/>
            </a:lnSpc>
            <a:spcBef>
              <a:spcPct val="0"/>
            </a:spcBef>
            <a:spcAft>
              <a:spcPct val="15000"/>
            </a:spcAft>
            <a:buChar char="••"/>
          </a:pPr>
          <a:r>
            <a:rPr lang="en-US" sz="3200" kern="1200" smtClean="0">
              <a:latin typeface="Times New Roman" pitchFamily="18" charset="0"/>
              <a:cs typeface="Times New Roman" pitchFamily="18" charset="0"/>
            </a:rPr>
            <a:t>Các bạn nhỏ trong hình đang làm gì?  </a:t>
          </a:r>
          <a:endParaRPr lang="vi-VN" sz="3200" kern="1200">
            <a:latin typeface="Times New Roman" pitchFamily="18" charset="0"/>
            <a:cs typeface="Times New Roman" pitchFamily="18" charset="0"/>
          </a:endParaRPr>
        </a:p>
      </dsp:txBody>
      <dsp:txXfrm rot="-5400000">
        <a:off x="954733" y="45085"/>
        <a:ext cx="8121743" cy="799983"/>
      </dsp:txXfrm>
    </dsp:sp>
    <dsp:sp modelId="{2FF2A10E-9748-43E3-9F4C-56523AA9C415}">
      <dsp:nvSpPr>
        <dsp:cNvPr id="0" name=""/>
        <dsp:cNvSpPr/>
      </dsp:nvSpPr>
      <dsp:spPr>
        <a:xfrm rot="5400000">
          <a:off x="-204585" y="1715422"/>
          <a:ext cx="1363904" cy="954733"/>
        </a:xfrm>
        <a:prstGeom prst="chevron">
          <a:avLst/>
        </a:prstGeom>
        <a:solidFill>
          <a:schemeClr val="accent2">
            <a:hueOff val="4681519"/>
            <a:satOff val="-5839"/>
            <a:lumOff val="1373"/>
            <a:alphaOff val="0"/>
          </a:schemeClr>
        </a:solidFill>
        <a:ln w="25400" cap="flat" cmpd="sng" algn="ctr">
          <a:solidFill>
            <a:schemeClr val="accent2">
              <a:hueOff val="4681519"/>
              <a:satOff val="-5839"/>
              <a:lumOff val="1373"/>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kern="1200" smtClean="0"/>
            <a:t>Nhiệm vụ 2</a:t>
          </a:r>
          <a:endParaRPr lang="vi-VN" sz="1500" kern="1200"/>
        </a:p>
      </dsp:txBody>
      <dsp:txXfrm rot="-5400000">
        <a:off x="1" y="1988204"/>
        <a:ext cx="954733" cy="409171"/>
      </dsp:txXfrm>
    </dsp:sp>
    <dsp:sp modelId="{124BDEB3-6D42-4914-80BB-F6581D90A8CB}">
      <dsp:nvSpPr>
        <dsp:cNvPr id="0" name=""/>
        <dsp:cNvSpPr/>
      </dsp:nvSpPr>
      <dsp:spPr>
        <a:xfrm rot="5400000">
          <a:off x="4194859" y="-2128404"/>
          <a:ext cx="1684767" cy="8165020"/>
        </a:xfrm>
        <a:prstGeom prst="round2SameRect">
          <a:avLst/>
        </a:prstGeom>
        <a:solidFill>
          <a:schemeClr val="lt1">
            <a:alpha val="90000"/>
            <a:hueOff val="0"/>
            <a:satOff val="0"/>
            <a:lumOff val="0"/>
            <a:alphaOff val="0"/>
          </a:schemeClr>
        </a:solidFill>
        <a:ln w="25400" cap="flat" cmpd="sng" algn="ctr">
          <a:solidFill>
            <a:schemeClr val="accent2">
              <a:hueOff val="4681519"/>
              <a:satOff val="-5839"/>
              <a:lumOff val="137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US" sz="2800" kern="1200" smtClean="0">
              <a:latin typeface="Times New Roman" pitchFamily="18" charset="0"/>
              <a:cs typeface="Times New Roman" pitchFamily="18" charset="0"/>
            </a:rPr>
            <a:t>Dán “</a:t>
          </a:r>
          <a:r>
            <a:rPr lang="en-US" sz="2800" i="1" kern="1200" smtClean="0">
              <a:latin typeface="Times New Roman" pitchFamily="18" charset="0"/>
              <a:cs typeface="Times New Roman" pitchFamily="18" charset="0"/>
            </a:rPr>
            <a:t>mặt cười</a:t>
          </a:r>
          <a:r>
            <a:rPr lang="en-US" sz="2800" kern="1200" smtClean="0">
              <a:latin typeface="Times New Roman" pitchFamily="18" charset="0"/>
              <a:cs typeface="Times New Roman" pitchFamily="18" charset="0"/>
            </a:rPr>
            <a:t>” vào hoạt động có lợi cho sức khỏe.</a:t>
          </a:r>
          <a:endParaRPr lang="vi-VN" sz="2800" kern="1200">
            <a:latin typeface="Times New Roman" pitchFamily="18" charset="0"/>
            <a:cs typeface="Times New Roman" pitchFamily="18" charset="0"/>
          </a:endParaRPr>
        </a:p>
        <a:p>
          <a:pPr marL="285750" lvl="1" indent="-285750" algn="l" defTabSz="1244600">
            <a:lnSpc>
              <a:spcPct val="90000"/>
            </a:lnSpc>
            <a:spcBef>
              <a:spcPct val="0"/>
            </a:spcBef>
            <a:spcAft>
              <a:spcPct val="15000"/>
            </a:spcAft>
            <a:buChar char="••"/>
          </a:pPr>
          <a:r>
            <a:rPr lang="en-US" sz="2800" kern="1200" smtClean="0">
              <a:latin typeface="Times New Roman" pitchFamily="18" charset="0"/>
              <a:cs typeface="Times New Roman" pitchFamily="18" charset="0"/>
            </a:rPr>
            <a:t>Dán “</a:t>
          </a:r>
          <a:r>
            <a:rPr lang="en-US" sz="2800" i="1" kern="1200" smtClean="0">
              <a:latin typeface="Times New Roman" pitchFamily="18" charset="0"/>
              <a:cs typeface="Times New Roman" pitchFamily="18" charset="0"/>
            </a:rPr>
            <a:t>mặt giận” </a:t>
          </a:r>
          <a:r>
            <a:rPr lang="en-US" sz="2800" kern="1200" smtClean="0">
              <a:latin typeface="Times New Roman" pitchFamily="18" charset="0"/>
              <a:cs typeface="Times New Roman" pitchFamily="18" charset="0"/>
            </a:rPr>
            <a:t>vào hoạt động không có lợi cho sức khỏe? </a:t>
          </a:r>
          <a:endParaRPr lang="vi-VN" sz="2800" kern="1200">
            <a:latin typeface="Times New Roman" pitchFamily="18" charset="0"/>
            <a:cs typeface="Times New Roman" pitchFamily="18" charset="0"/>
          </a:endParaRPr>
        </a:p>
        <a:p>
          <a:pPr marL="285750" lvl="1" indent="-285750" algn="l" defTabSz="1244600">
            <a:lnSpc>
              <a:spcPct val="90000"/>
            </a:lnSpc>
            <a:spcBef>
              <a:spcPct val="0"/>
            </a:spcBef>
            <a:spcAft>
              <a:spcPct val="15000"/>
            </a:spcAft>
            <a:buChar char="••"/>
          </a:pPr>
          <a:r>
            <a:rPr lang="en-US" sz="2800" kern="1200" smtClean="0">
              <a:latin typeface="Times New Roman" pitchFamily="18" charset="0"/>
              <a:cs typeface="Times New Roman" pitchFamily="18" charset="0"/>
            </a:rPr>
            <a:t>Vì sao ?</a:t>
          </a:r>
          <a:endParaRPr lang="vi-VN" sz="2800" kern="1200">
            <a:latin typeface="Times New Roman" pitchFamily="18" charset="0"/>
            <a:cs typeface="Times New Roman" pitchFamily="18" charset="0"/>
          </a:endParaRPr>
        </a:p>
      </dsp:txBody>
      <dsp:txXfrm rot="-5400000">
        <a:off x="954733" y="1193966"/>
        <a:ext cx="8082776" cy="1520279"/>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1BC2AF-ECAD-4B64-9E5E-57F7F29CBAD2}" type="datetimeFigureOut">
              <a:rPr lang="en-US" smtClean="0"/>
              <a:t>3/26/2023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FEA3F6-B450-4284-BB2C-4DA94784FDB0}" type="slidenum">
              <a:rPr lang="en-US" smtClean="0"/>
              <a:t>‹#›</a:t>
            </a:fld>
            <a:endParaRPr lang="en-US"/>
          </a:p>
        </p:txBody>
      </p:sp>
    </p:spTree>
    <p:extLst>
      <p:ext uri="{BB962C8B-B14F-4D97-AF65-F5344CB8AC3E}">
        <p14:creationId xmlns:p14="http://schemas.microsoft.com/office/powerpoint/2010/main" val="2254272202"/>
      </p:ext>
    </p:extLst>
  </p:cSld>
  <p:clrMap bg1="lt1" tx1="dk1" bg2="lt2" tx2="dk2" accent1="accent1" accent2="accent2" accent3="accent3" accent4="accent4" accent5="accent5" accent6="accent6" hlink="hlink" folHlink="folHlink"/>
  <p:notesStyle>
    <a:lvl1pPr marL="0" algn="l" defTabSz="913286" rtl="0" eaLnBrk="1" latinLnBrk="0" hangingPunct="1">
      <a:defRPr sz="1200" kern="1200">
        <a:solidFill>
          <a:schemeClr val="tx1"/>
        </a:solidFill>
        <a:latin typeface="+mn-lt"/>
        <a:ea typeface="+mn-ea"/>
        <a:cs typeface="+mn-cs"/>
      </a:defRPr>
    </a:lvl1pPr>
    <a:lvl2pPr marL="456632" algn="l" defTabSz="913286" rtl="0" eaLnBrk="1" latinLnBrk="0" hangingPunct="1">
      <a:defRPr sz="1200" kern="1200">
        <a:solidFill>
          <a:schemeClr val="tx1"/>
        </a:solidFill>
        <a:latin typeface="+mn-lt"/>
        <a:ea typeface="+mn-ea"/>
        <a:cs typeface="+mn-cs"/>
      </a:defRPr>
    </a:lvl2pPr>
    <a:lvl3pPr marL="913286" algn="l" defTabSz="913286" rtl="0" eaLnBrk="1" latinLnBrk="0" hangingPunct="1">
      <a:defRPr sz="1200" kern="1200">
        <a:solidFill>
          <a:schemeClr val="tx1"/>
        </a:solidFill>
        <a:latin typeface="+mn-lt"/>
        <a:ea typeface="+mn-ea"/>
        <a:cs typeface="+mn-cs"/>
      </a:defRPr>
    </a:lvl3pPr>
    <a:lvl4pPr marL="1369925" algn="l" defTabSz="913286" rtl="0" eaLnBrk="1" latinLnBrk="0" hangingPunct="1">
      <a:defRPr sz="1200" kern="1200">
        <a:solidFill>
          <a:schemeClr val="tx1"/>
        </a:solidFill>
        <a:latin typeface="+mn-lt"/>
        <a:ea typeface="+mn-ea"/>
        <a:cs typeface="+mn-cs"/>
      </a:defRPr>
    </a:lvl4pPr>
    <a:lvl5pPr marL="1826570" algn="l" defTabSz="913286" rtl="0" eaLnBrk="1" latinLnBrk="0" hangingPunct="1">
      <a:defRPr sz="1200" kern="1200">
        <a:solidFill>
          <a:schemeClr val="tx1"/>
        </a:solidFill>
        <a:latin typeface="+mn-lt"/>
        <a:ea typeface="+mn-ea"/>
        <a:cs typeface="+mn-cs"/>
      </a:defRPr>
    </a:lvl5pPr>
    <a:lvl6pPr marL="2283203" algn="l" defTabSz="913286" rtl="0" eaLnBrk="1" latinLnBrk="0" hangingPunct="1">
      <a:defRPr sz="1200" kern="1200">
        <a:solidFill>
          <a:schemeClr val="tx1"/>
        </a:solidFill>
        <a:latin typeface="+mn-lt"/>
        <a:ea typeface="+mn-ea"/>
        <a:cs typeface="+mn-cs"/>
      </a:defRPr>
    </a:lvl6pPr>
    <a:lvl7pPr marL="2739833" algn="l" defTabSz="913286" rtl="0" eaLnBrk="1" latinLnBrk="0" hangingPunct="1">
      <a:defRPr sz="1200" kern="1200">
        <a:solidFill>
          <a:schemeClr val="tx1"/>
        </a:solidFill>
        <a:latin typeface="+mn-lt"/>
        <a:ea typeface="+mn-ea"/>
        <a:cs typeface="+mn-cs"/>
      </a:defRPr>
    </a:lvl7pPr>
    <a:lvl8pPr marL="3196480" algn="l" defTabSz="913286" rtl="0" eaLnBrk="1" latinLnBrk="0" hangingPunct="1">
      <a:defRPr sz="1200" kern="1200">
        <a:solidFill>
          <a:schemeClr val="tx1"/>
        </a:solidFill>
        <a:latin typeface="+mn-lt"/>
        <a:ea typeface="+mn-ea"/>
        <a:cs typeface="+mn-cs"/>
      </a:defRPr>
    </a:lvl8pPr>
    <a:lvl9pPr marL="3653127" algn="l" defTabSz="913286"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defTabSz="914400" rtl="0" fontAlgn="auto">
              <a:spcBef>
                <a:spcPts val="0"/>
              </a:spcBef>
              <a:spcAft>
                <a:spcPts val="0"/>
              </a:spcAft>
              <a:defRPr/>
            </a:pPr>
            <a:fld id="{3849D3E0-124D-4DFF-AE99-4EA4CC201DB4}" type="slidenum">
              <a:rPr lang="zh-CN" altLang="en-US" smtClean="0">
                <a:solidFill>
                  <a:prstClr val="black"/>
                </a:solidFill>
                <a:latin typeface="等线"/>
                <a:ea typeface="等线" panose="02010600030101010101" pitchFamily="2" charset="-122"/>
                <a:cs typeface="+mn-cs"/>
              </a:rPr>
              <a:pPr defTabSz="914400" rtl="0" fontAlgn="auto">
                <a:spcBef>
                  <a:spcPts val="0"/>
                </a:spcBef>
                <a:spcAft>
                  <a:spcPts val="0"/>
                </a:spcAft>
                <a:defRPr/>
              </a:pPr>
              <a:t>1</a:t>
            </a:fld>
            <a:endParaRPr lang="zh-CN" altLang="en-US">
              <a:solidFill>
                <a:prstClr val="black"/>
              </a:solidFill>
              <a:latin typeface="等线"/>
              <a:ea typeface="等线" panose="02010600030101010101" pitchFamily="2" charset="-122"/>
              <a:cs typeface="+mn-cs"/>
            </a:endParaRPr>
          </a:p>
        </p:txBody>
      </p:sp>
    </p:spTree>
    <p:extLst>
      <p:ext uri="{BB962C8B-B14F-4D97-AF65-F5344CB8AC3E}">
        <p14:creationId xmlns:p14="http://schemas.microsoft.com/office/powerpoint/2010/main" val="11810328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solidFill>
                  <a:prstClr val="black"/>
                </a:solidFill>
              </a:rPr>
              <a:pPr/>
              <a:t>3</a:t>
            </a:fld>
            <a:endParaRPr lang="zh-CN" altLang="en-US">
              <a:solidFill>
                <a:prstClr val="black"/>
              </a:solidFill>
            </a:endParaRPr>
          </a:p>
        </p:txBody>
      </p:sp>
    </p:spTree>
    <p:extLst>
      <p:ext uri="{BB962C8B-B14F-4D97-AF65-F5344CB8AC3E}">
        <p14:creationId xmlns:p14="http://schemas.microsoft.com/office/powerpoint/2010/main" val="8627966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4</a:t>
            </a:fld>
            <a:endParaRPr lang="zh-CN" altLang="en-US"/>
          </a:p>
        </p:txBody>
      </p:sp>
    </p:spTree>
    <p:extLst>
      <p:ext uri="{BB962C8B-B14F-4D97-AF65-F5344CB8AC3E}">
        <p14:creationId xmlns:p14="http://schemas.microsoft.com/office/powerpoint/2010/main" val="42775034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solidFill>
                  <a:prstClr val="black"/>
                </a:solidFill>
              </a:rPr>
              <a:pPr/>
              <a:t>18</a:t>
            </a:fld>
            <a:endParaRPr lang="zh-CN" alt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21</a:t>
            </a:fld>
            <a:endParaRPr lang="zh-CN" altLang="en-US"/>
          </a:p>
        </p:txBody>
      </p:sp>
    </p:spTree>
    <p:extLst>
      <p:ext uri="{BB962C8B-B14F-4D97-AF65-F5344CB8AC3E}">
        <p14:creationId xmlns:p14="http://schemas.microsoft.com/office/powerpoint/2010/main" val="31784770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54"/>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569" indent="0" algn="ctr">
              <a:buNone/>
              <a:defRPr>
                <a:solidFill>
                  <a:schemeClr val="tx1">
                    <a:tint val="75000"/>
                  </a:schemeClr>
                </a:solidFill>
              </a:defRPr>
            </a:lvl2pPr>
            <a:lvl3pPr marL="913163" indent="0" algn="ctr">
              <a:buNone/>
              <a:defRPr>
                <a:solidFill>
                  <a:schemeClr val="tx1">
                    <a:tint val="75000"/>
                  </a:schemeClr>
                </a:solidFill>
              </a:defRPr>
            </a:lvl3pPr>
            <a:lvl4pPr marL="1369739" indent="0" algn="ctr">
              <a:buNone/>
              <a:defRPr>
                <a:solidFill>
                  <a:schemeClr val="tx1">
                    <a:tint val="75000"/>
                  </a:schemeClr>
                </a:solidFill>
              </a:defRPr>
            </a:lvl4pPr>
            <a:lvl5pPr marL="1826324" indent="0" algn="ctr">
              <a:buNone/>
              <a:defRPr>
                <a:solidFill>
                  <a:schemeClr val="tx1">
                    <a:tint val="75000"/>
                  </a:schemeClr>
                </a:solidFill>
              </a:defRPr>
            </a:lvl5pPr>
            <a:lvl6pPr marL="2282893" indent="0" algn="ctr">
              <a:buNone/>
              <a:defRPr>
                <a:solidFill>
                  <a:schemeClr val="tx1">
                    <a:tint val="75000"/>
                  </a:schemeClr>
                </a:solidFill>
              </a:defRPr>
            </a:lvl6pPr>
            <a:lvl7pPr marL="2739461" indent="0" algn="ctr">
              <a:buNone/>
              <a:defRPr>
                <a:solidFill>
                  <a:schemeClr val="tx1">
                    <a:tint val="75000"/>
                  </a:schemeClr>
                </a:solidFill>
              </a:defRPr>
            </a:lvl7pPr>
            <a:lvl8pPr marL="3196047" indent="0" algn="ctr">
              <a:buNone/>
              <a:defRPr>
                <a:solidFill>
                  <a:schemeClr val="tx1">
                    <a:tint val="75000"/>
                  </a:schemeClr>
                </a:solidFill>
              </a:defRPr>
            </a:lvl8pPr>
            <a:lvl9pPr marL="365263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CEF851F-4C9B-4ED8-A706-7687066F5A2C}" type="datetimeFigureOut">
              <a:rPr lang="en-US" smtClean="0"/>
              <a:t>3/26/2023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2695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3/26/2023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508913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3/26/2023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066826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0216418"/>
      </p:ext>
    </p:extLst>
  </p:cSld>
  <p:clrMapOvr>
    <a:masterClrMapping/>
  </p:clrMapOvr>
  <p:transition spd="slow" advTm="500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screen"/>
          <a:stretch>
            <a:fillRect/>
          </a:stretch>
        </p:blipFill>
        <p:spPr>
          <a:xfrm>
            <a:off x="0" y="-33128"/>
            <a:ext cx="9144000" cy="5176629"/>
          </a:xfrm>
          <a:prstGeom prst="rect">
            <a:avLst/>
          </a:prstGeom>
        </p:spPr>
      </p:pic>
      <p:pic>
        <p:nvPicPr>
          <p:cNvPr id="3" name="图片 2"/>
          <p:cNvPicPr>
            <a:picLocks noChangeAspect="1"/>
          </p:cNvPicPr>
          <p:nvPr userDrawn="1"/>
        </p:nvPicPr>
        <p:blipFill>
          <a:blip r:embed="rId3" cstate="screen"/>
          <a:stretch>
            <a:fillRect/>
          </a:stretch>
        </p:blipFill>
        <p:spPr>
          <a:xfrm rot="21197718">
            <a:off x="-785719" y="-79535"/>
            <a:ext cx="10715436" cy="5357718"/>
          </a:xfrm>
          <a:prstGeom prst="rect">
            <a:avLst/>
          </a:prstGeom>
        </p:spPr>
      </p:pic>
      <p:pic>
        <p:nvPicPr>
          <p:cNvPr id="4" name="图片 3"/>
          <p:cNvPicPr>
            <a:picLocks noChangeAspect="1"/>
          </p:cNvPicPr>
          <p:nvPr userDrawn="1"/>
        </p:nvPicPr>
        <p:blipFill>
          <a:blip r:embed="rId4" cstate="screen"/>
          <a:stretch>
            <a:fillRect/>
          </a:stretch>
        </p:blipFill>
        <p:spPr>
          <a:xfrm>
            <a:off x="7571868" y="483534"/>
            <a:ext cx="1307595" cy="601397"/>
          </a:xfrm>
          <a:prstGeom prst="rect">
            <a:avLst/>
          </a:prstGeom>
        </p:spPr>
      </p:pic>
      <p:pic>
        <p:nvPicPr>
          <p:cNvPr id="6" name="图片 5"/>
          <p:cNvPicPr>
            <a:picLocks noChangeAspect="1"/>
          </p:cNvPicPr>
          <p:nvPr userDrawn="1"/>
        </p:nvPicPr>
        <p:blipFill>
          <a:blip r:embed="rId5" cstate="screen"/>
          <a:stretch>
            <a:fillRect/>
          </a:stretch>
        </p:blipFill>
        <p:spPr>
          <a:xfrm>
            <a:off x="-61912" y="44296"/>
            <a:ext cx="1901121" cy="787111"/>
          </a:xfrm>
          <a:prstGeom prst="rect">
            <a:avLst/>
          </a:prstGeom>
        </p:spPr>
      </p:pic>
    </p:spTree>
    <p:extLst>
      <p:ext uri="{BB962C8B-B14F-4D97-AF65-F5344CB8AC3E}">
        <p14:creationId xmlns:p14="http://schemas.microsoft.com/office/powerpoint/2010/main" val="538217768"/>
      </p:ext>
    </p:extLst>
  </p:cSld>
  <p:clrMapOvr>
    <a:masterClrMapping/>
  </p:clrMapOvr>
  <p:transition spd="slow" advTm="5000">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screen"/>
          <a:stretch>
            <a:fillRect/>
          </a:stretch>
        </p:blipFill>
        <p:spPr>
          <a:xfrm>
            <a:off x="0" y="-33128"/>
            <a:ext cx="9144000" cy="5176629"/>
          </a:xfrm>
          <a:prstGeom prst="rect">
            <a:avLst/>
          </a:prstGeom>
        </p:spPr>
      </p:pic>
      <p:pic>
        <p:nvPicPr>
          <p:cNvPr id="3" name="图片 2"/>
          <p:cNvPicPr>
            <a:picLocks noChangeAspect="1"/>
          </p:cNvPicPr>
          <p:nvPr userDrawn="1"/>
        </p:nvPicPr>
        <p:blipFill>
          <a:blip r:embed="rId3" cstate="screen"/>
          <a:stretch>
            <a:fillRect/>
          </a:stretch>
        </p:blipFill>
        <p:spPr>
          <a:xfrm rot="21197718">
            <a:off x="-785719" y="-79535"/>
            <a:ext cx="10715436" cy="5357718"/>
          </a:xfrm>
          <a:prstGeom prst="rect">
            <a:avLst/>
          </a:prstGeom>
        </p:spPr>
      </p:pic>
      <p:pic>
        <p:nvPicPr>
          <p:cNvPr id="4" name="图片 3"/>
          <p:cNvPicPr>
            <a:picLocks noChangeAspect="1"/>
          </p:cNvPicPr>
          <p:nvPr userDrawn="1"/>
        </p:nvPicPr>
        <p:blipFill>
          <a:blip r:embed="rId4" cstate="screen"/>
          <a:stretch>
            <a:fillRect/>
          </a:stretch>
        </p:blipFill>
        <p:spPr>
          <a:xfrm>
            <a:off x="7571868" y="483534"/>
            <a:ext cx="1307595" cy="601397"/>
          </a:xfrm>
          <a:prstGeom prst="rect">
            <a:avLst/>
          </a:prstGeom>
        </p:spPr>
      </p:pic>
      <p:pic>
        <p:nvPicPr>
          <p:cNvPr id="6" name="图片 5"/>
          <p:cNvPicPr>
            <a:picLocks noChangeAspect="1"/>
          </p:cNvPicPr>
          <p:nvPr userDrawn="1"/>
        </p:nvPicPr>
        <p:blipFill>
          <a:blip r:embed="rId5" cstate="screen"/>
          <a:stretch>
            <a:fillRect/>
          </a:stretch>
        </p:blipFill>
        <p:spPr>
          <a:xfrm>
            <a:off x="-61912" y="44296"/>
            <a:ext cx="1901121" cy="787111"/>
          </a:xfrm>
          <a:prstGeom prst="rect">
            <a:avLst/>
          </a:prstGeom>
        </p:spPr>
      </p:pic>
    </p:spTree>
    <p:extLst>
      <p:ext uri="{BB962C8B-B14F-4D97-AF65-F5344CB8AC3E}">
        <p14:creationId xmlns:p14="http://schemas.microsoft.com/office/powerpoint/2010/main" val="3551669589"/>
      </p:ext>
    </p:extLst>
  </p:cSld>
  <p:clrMapOvr>
    <a:masterClrMapping/>
  </p:clrMapOvr>
  <p:transition spd="slow" advTm="5000">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screen"/>
          <a:stretch>
            <a:fillRect/>
          </a:stretch>
        </p:blipFill>
        <p:spPr>
          <a:xfrm>
            <a:off x="0" y="-33128"/>
            <a:ext cx="9144000" cy="5176629"/>
          </a:xfrm>
          <a:prstGeom prst="rect">
            <a:avLst/>
          </a:prstGeom>
        </p:spPr>
      </p:pic>
      <p:pic>
        <p:nvPicPr>
          <p:cNvPr id="3" name="图片 2"/>
          <p:cNvPicPr>
            <a:picLocks noChangeAspect="1"/>
          </p:cNvPicPr>
          <p:nvPr userDrawn="1"/>
        </p:nvPicPr>
        <p:blipFill>
          <a:blip r:embed="rId3" cstate="screen"/>
          <a:stretch>
            <a:fillRect/>
          </a:stretch>
        </p:blipFill>
        <p:spPr>
          <a:xfrm rot="21197718">
            <a:off x="-785719" y="-79535"/>
            <a:ext cx="10715436" cy="5357718"/>
          </a:xfrm>
          <a:prstGeom prst="rect">
            <a:avLst/>
          </a:prstGeom>
        </p:spPr>
      </p:pic>
      <p:pic>
        <p:nvPicPr>
          <p:cNvPr id="4" name="图片 3"/>
          <p:cNvPicPr>
            <a:picLocks noChangeAspect="1"/>
          </p:cNvPicPr>
          <p:nvPr userDrawn="1"/>
        </p:nvPicPr>
        <p:blipFill>
          <a:blip r:embed="rId4" cstate="screen"/>
          <a:stretch>
            <a:fillRect/>
          </a:stretch>
        </p:blipFill>
        <p:spPr>
          <a:xfrm>
            <a:off x="7571868" y="483534"/>
            <a:ext cx="1307595" cy="601397"/>
          </a:xfrm>
          <a:prstGeom prst="rect">
            <a:avLst/>
          </a:prstGeom>
        </p:spPr>
      </p:pic>
      <p:pic>
        <p:nvPicPr>
          <p:cNvPr id="6" name="图片 5"/>
          <p:cNvPicPr>
            <a:picLocks noChangeAspect="1"/>
          </p:cNvPicPr>
          <p:nvPr userDrawn="1"/>
        </p:nvPicPr>
        <p:blipFill>
          <a:blip r:embed="rId5" cstate="screen"/>
          <a:stretch>
            <a:fillRect/>
          </a:stretch>
        </p:blipFill>
        <p:spPr>
          <a:xfrm>
            <a:off x="-61912" y="44296"/>
            <a:ext cx="1901121" cy="787111"/>
          </a:xfrm>
          <a:prstGeom prst="rect">
            <a:avLst/>
          </a:prstGeom>
        </p:spPr>
      </p:pic>
    </p:spTree>
    <p:extLst>
      <p:ext uri="{BB962C8B-B14F-4D97-AF65-F5344CB8AC3E}">
        <p14:creationId xmlns:p14="http://schemas.microsoft.com/office/powerpoint/2010/main" val="3129046719"/>
      </p:ext>
    </p:extLst>
  </p:cSld>
  <p:clrMapOvr>
    <a:masterClrMapping/>
  </p:clrMapOvr>
  <p:transition spd="slow" advTm="5000">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screen"/>
          <a:stretch>
            <a:fillRect/>
          </a:stretch>
        </p:blipFill>
        <p:spPr>
          <a:xfrm>
            <a:off x="0" y="-33128"/>
            <a:ext cx="9144000" cy="5176629"/>
          </a:xfrm>
          <a:prstGeom prst="rect">
            <a:avLst/>
          </a:prstGeom>
        </p:spPr>
      </p:pic>
      <p:pic>
        <p:nvPicPr>
          <p:cNvPr id="3" name="图片 2"/>
          <p:cNvPicPr>
            <a:picLocks noChangeAspect="1"/>
          </p:cNvPicPr>
          <p:nvPr userDrawn="1"/>
        </p:nvPicPr>
        <p:blipFill>
          <a:blip r:embed="rId3" cstate="screen"/>
          <a:stretch>
            <a:fillRect/>
          </a:stretch>
        </p:blipFill>
        <p:spPr>
          <a:xfrm rot="21197718">
            <a:off x="-785719" y="-79535"/>
            <a:ext cx="10715436" cy="5357718"/>
          </a:xfrm>
          <a:prstGeom prst="rect">
            <a:avLst/>
          </a:prstGeom>
        </p:spPr>
      </p:pic>
      <p:pic>
        <p:nvPicPr>
          <p:cNvPr id="4" name="图片 3"/>
          <p:cNvPicPr>
            <a:picLocks noChangeAspect="1"/>
          </p:cNvPicPr>
          <p:nvPr userDrawn="1"/>
        </p:nvPicPr>
        <p:blipFill>
          <a:blip r:embed="rId4" cstate="screen"/>
          <a:stretch>
            <a:fillRect/>
          </a:stretch>
        </p:blipFill>
        <p:spPr>
          <a:xfrm>
            <a:off x="7571868" y="483534"/>
            <a:ext cx="1307595" cy="601397"/>
          </a:xfrm>
          <a:prstGeom prst="rect">
            <a:avLst/>
          </a:prstGeom>
        </p:spPr>
      </p:pic>
      <p:pic>
        <p:nvPicPr>
          <p:cNvPr id="6" name="图片 5"/>
          <p:cNvPicPr>
            <a:picLocks noChangeAspect="1"/>
          </p:cNvPicPr>
          <p:nvPr userDrawn="1"/>
        </p:nvPicPr>
        <p:blipFill>
          <a:blip r:embed="rId5" cstate="screen"/>
          <a:stretch>
            <a:fillRect/>
          </a:stretch>
        </p:blipFill>
        <p:spPr>
          <a:xfrm>
            <a:off x="-61912" y="44296"/>
            <a:ext cx="1901121" cy="787111"/>
          </a:xfrm>
          <a:prstGeom prst="rect">
            <a:avLst/>
          </a:prstGeom>
        </p:spPr>
      </p:pic>
    </p:spTree>
    <p:extLst>
      <p:ext uri="{BB962C8B-B14F-4D97-AF65-F5344CB8AC3E}">
        <p14:creationId xmlns:p14="http://schemas.microsoft.com/office/powerpoint/2010/main" val="2050537911"/>
      </p:ext>
    </p:extLst>
  </p:cSld>
  <p:clrMapOvr>
    <a:masterClrMapping/>
  </p:clrMapOvr>
  <p:transition spd="slow" advTm="5000">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4007886"/>
      </p:ext>
    </p:extLst>
  </p:cSld>
  <p:clrMapOvr>
    <a:masterClrMapping/>
  </p:clrMapOvr>
  <p:transition spd="slow" advTm="5000">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1031614"/>
      </p:ext>
    </p:extLst>
  </p:cSld>
  <p:clrMapOvr>
    <a:masterClrMapping/>
  </p:clrMapOvr>
  <p:transition spd="slow" advTm="5000">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986707252"/>
      </p:ext>
    </p:extLst>
  </p:cSld>
  <p:clrMapOvr>
    <a:masterClrMapping/>
  </p:clrMapOvr>
  <p:transition spd="slow" advTm="500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3/26/2023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8205739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0345779"/>
      </p:ext>
    </p:extLst>
  </p:cSld>
  <p:clrMapOvr>
    <a:masterClrMapping/>
  </p:clrMapOvr>
  <p:transition spd="slow" advTm="5000">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3367768"/>
      </p:ext>
    </p:extLst>
  </p:cSld>
  <p:clrMapOvr>
    <a:masterClrMapping/>
  </p:clrMapOvr>
  <p:transition spd="slow" advTm="5000">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0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2236185"/>
      </p:ext>
    </p:extLst>
  </p:cSld>
  <p:clrMapOvr>
    <a:masterClrMapping/>
  </p:clrMapOvr>
  <p:transition spd="slow" advTm="5000">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4162478"/>
      </p:ext>
    </p:extLst>
  </p:cSld>
  <p:clrMapOvr>
    <a:masterClrMapping/>
  </p:clrMapOvr>
  <p:transition spd="slow" advTm="5000">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7050826"/>
      </p:ext>
    </p:extLst>
  </p:cSld>
  <p:clrMapOvr>
    <a:masterClrMapping/>
  </p:clrMapOvr>
  <p:transition spd="slow" advTm="5000">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4447998"/>
      </p:ext>
    </p:extLst>
  </p:cSld>
  <p:clrMapOvr>
    <a:masterClrMapping/>
  </p:clrMapOvr>
  <p:transition spd="slow" advTm="5000">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2023/3/26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303606438"/>
      </p:ext>
    </p:extLst>
  </p:cSld>
  <p:clrMapOvr>
    <a:masterClrMapping/>
  </p:clrMapOvr>
  <p:transition spd="slow" advTm="5000">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2023/3/26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256927423"/>
      </p:ext>
    </p:extLst>
  </p:cSld>
  <p:clrMapOvr>
    <a:masterClrMapping/>
  </p:clrMapOvr>
  <p:transition spd="slow" advTm="5000">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9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2023/3/26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42748665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54"/>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569" indent="0" algn="ctr">
              <a:buNone/>
              <a:defRPr>
                <a:solidFill>
                  <a:schemeClr val="tx1">
                    <a:tint val="75000"/>
                  </a:schemeClr>
                </a:solidFill>
              </a:defRPr>
            </a:lvl2pPr>
            <a:lvl3pPr marL="913163" indent="0" algn="ctr">
              <a:buNone/>
              <a:defRPr>
                <a:solidFill>
                  <a:schemeClr val="tx1">
                    <a:tint val="75000"/>
                  </a:schemeClr>
                </a:solidFill>
              </a:defRPr>
            </a:lvl3pPr>
            <a:lvl4pPr marL="1369739" indent="0" algn="ctr">
              <a:buNone/>
              <a:defRPr>
                <a:solidFill>
                  <a:schemeClr val="tx1">
                    <a:tint val="75000"/>
                  </a:schemeClr>
                </a:solidFill>
              </a:defRPr>
            </a:lvl4pPr>
            <a:lvl5pPr marL="1826324" indent="0" algn="ctr">
              <a:buNone/>
              <a:defRPr>
                <a:solidFill>
                  <a:schemeClr val="tx1">
                    <a:tint val="75000"/>
                  </a:schemeClr>
                </a:solidFill>
              </a:defRPr>
            </a:lvl5pPr>
            <a:lvl6pPr marL="2282893" indent="0" algn="ctr">
              <a:buNone/>
              <a:defRPr>
                <a:solidFill>
                  <a:schemeClr val="tx1">
                    <a:tint val="75000"/>
                  </a:schemeClr>
                </a:solidFill>
              </a:defRPr>
            </a:lvl6pPr>
            <a:lvl7pPr marL="2739461" indent="0" algn="ctr">
              <a:buNone/>
              <a:defRPr>
                <a:solidFill>
                  <a:schemeClr val="tx1">
                    <a:tint val="75000"/>
                  </a:schemeClr>
                </a:solidFill>
              </a:defRPr>
            </a:lvl7pPr>
            <a:lvl8pPr marL="3196047" indent="0" algn="ctr">
              <a:buNone/>
              <a:defRPr>
                <a:solidFill>
                  <a:schemeClr val="tx1">
                    <a:tint val="75000"/>
                  </a:schemeClr>
                </a:solidFill>
              </a:defRPr>
            </a:lvl8pPr>
            <a:lvl9pPr marL="365263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3/26/2023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6306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569" indent="0">
              <a:buNone/>
              <a:defRPr sz="1800">
                <a:solidFill>
                  <a:schemeClr val="tx1">
                    <a:tint val="75000"/>
                  </a:schemeClr>
                </a:solidFill>
              </a:defRPr>
            </a:lvl2pPr>
            <a:lvl3pPr marL="913163" indent="0">
              <a:buNone/>
              <a:defRPr sz="1600">
                <a:solidFill>
                  <a:schemeClr val="tx1">
                    <a:tint val="75000"/>
                  </a:schemeClr>
                </a:solidFill>
              </a:defRPr>
            </a:lvl3pPr>
            <a:lvl4pPr marL="1369739" indent="0">
              <a:buNone/>
              <a:defRPr sz="1400">
                <a:solidFill>
                  <a:schemeClr val="tx1">
                    <a:tint val="75000"/>
                  </a:schemeClr>
                </a:solidFill>
              </a:defRPr>
            </a:lvl4pPr>
            <a:lvl5pPr marL="1826324" indent="0">
              <a:buNone/>
              <a:defRPr sz="1400">
                <a:solidFill>
                  <a:schemeClr val="tx1">
                    <a:tint val="75000"/>
                  </a:schemeClr>
                </a:solidFill>
              </a:defRPr>
            </a:lvl5pPr>
            <a:lvl6pPr marL="2282893" indent="0">
              <a:buNone/>
              <a:defRPr sz="1400">
                <a:solidFill>
                  <a:schemeClr val="tx1">
                    <a:tint val="75000"/>
                  </a:schemeClr>
                </a:solidFill>
              </a:defRPr>
            </a:lvl6pPr>
            <a:lvl7pPr marL="2739461" indent="0">
              <a:buNone/>
              <a:defRPr sz="1400">
                <a:solidFill>
                  <a:schemeClr val="tx1">
                    <a:tint val="75000"/>
                  </a:schemeClr>
                </a:solidFill>
              </a:defRPr>
            </a:lvl7pPr>
            <a:lvl8pPr marL="3196047" indent="0">
              <a:buNone/>
              <a:defRPr sz="1400">
                <a:solidFill>
                  <a:schemeClr val="tx1">
                    <a:tint val="75000"/>
                  </a:schemeClr>
                </a:solidFill>
              </a:defRPr>
            </a:lvl8pPr>
            <a:lvl9pPr marL="3652632"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t>3/26/2023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5601705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3/26/2023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39159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569" indent="0">
              <a:buNone/>
              <a:defRPr sz="1800">
                <a:solidFill>
                  <a:schemeClr val="tx1">
                    <a:tint val="75000"/>
                  </a:schemeClr>
                </a:solidFill>
              </a:defRPr>
            </a:lvl2pPr>
            <a:lvl3pPr marL="913163" indent="0">
              <a:buNone/>
              <a:defRPr sz="1600">
                <a:solidFill>
                  <a:schemeClr val="tx1">
                    <a:tint val="75000"/>
                  </a:schemeClr>
                </a:solidFill>
              </a:defRPr>
            </a:lvl3pPr>
            <a:lvl4pPr marL="1369739" indent="0">
              <a:buNone/>
              <a:defRPr sz="1400">
                <a:solidFill>
                  <a:schemeClr val="tx1">
                    <a:tint val="75000"/>
                  </a:schemeClr>
                </a:solidFill>
              </a:defRPr>
            </a:lvl4pPr>
            <a:lvl5pPr marL="1826324" indent="0">
              <a:buNone/>
              <a:defRPr sz="1400">
                <a:solidFill>
                  <a:schemeClr val="tx1">
                    <a:tint val="75000"/>
                  </a:schemeClr>
                </a:solidFill>
              </a:defRPr>
            </a:lvl5pPr>
            <a:lvl6pPr marL="2282893" indent="0">
              <a:buNone/>
              <a:defRPr sz="1400">
                <a:solidFill>
                  <a:schemeClr val="tx1">
                    <a:tint val="75000"/>
                  </a:schemeClr>
                </a:solidFill>
              </a:defRPr>
            </a:lvl6pPr>
            <a:lvl7pPr marL="2739461" indent="0">
              <a:buNone/>
              <a:defRPr sz="1400">
                <a:solidFill>
                  <a:schemeClr val="tx1">
                    <a:tint val="75000"/>
                  </a:schemeClr>
                </a:solidFill>
              </a:defRPr>
            </a:lvl7pPr>
            <a:lvl8pPr marL="3196047" indent="0">
              <a:buNone/>
              <a:defRPr sz="1400">
                <a:solidFill>
                  <a:schemeClr val="tx1">
                    <a:tint val="75000"/>
                  </a:schemeClr>
                </a:solidFill>
              </a:defRPr>
            </a:lvl8pPr>
            <a:lvl9pPr marL="3652632"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3/26/2023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82588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EF851F-4C9B-4ED8-A706-7687066F5A2C}" type="datetimeFigureOut">
              <a:rPr lang="en-US" smtClean="0">
                <a:solidFill>
                  <a:prstClr val="black">
                    <a:tint val="75000"/>
                  </a:prstClr>
                </a:solidFill>
              </a:rPr>
              <a:pPr/>
              <a:t>3/26/2023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80451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569" indent="0">
              <a:buNone/>
              <a:defRPr sz="2000" b="1"/>
            </a:lvl2pPr>
            <a:lvl3pPr marL="913163" indent="0">
              <a:buNone/>
              <a:defRPr sz="1800" b="1"/>
            </a:lvl3pPr>
            <a:lvl4pPr marL="1369739" indent="0">
              <a:buNone/>
              <a:defRPr sz="1600" b="1"/>
            </a:lvl4pPr>
            <a:lvl5pPr marL="1826324" indent="0">
              <a:buNone/>
              <a:defRPr sz="1600" b="1"/>
            </a:lvl5pPr>
            <a:lvl6pPr marL="2282893" indent="0">
              <a:buNone/>
              <a:defRPr sz="1600" b="1"/>
            </a:lvl6pPr>
            <a:lvl7pPr marL="2739461" indent="0">
              <a:buNone/>
              <a:defRPr sz="1600" b="1"/>
            </a:lvl7pPr>
            <a:lvl8pPr marL="3196047" indent="0">
              <a:buNone/>
              <a:defRPr sz="1600" b="1"/>
            </a:lvl8pPr>
            <a:lvl9pPr marL="365263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4" y="1151335"/>
            <a:ext cx="4041775" cy="479822"/>
          </a:xfrm>
        </p:spPr>
        <p:txBody>
          <a:bodyPr anchor="b"/>
          <a:lstStyle>
            <a:lvl1pPr marL="0" indent="0">
              <a:buNone/>
              <a:defRPr sz="2400" b="1"/>
            </a:lvl1pPr>
            <a:lvl2pPr marL="456569" indent="0">
              <a:buNone/>
              <a:defRPr sz="2000" b="1"/>
            </a:lvl2pPr>
            <a:lvl3pPr marL="913163" indent="0">
              <a:buNone/>
              <a:defRPr sz="1800" b="1"/>
            </a:lvl3pPr>
            <a:lvl4pPr marL="1369739" indent="0">
              <a:buNone/>
              <a:defRPr sz="1600" b="1"/>
            </a:lvl4pPr>
            <a:lvl5pPr marL="1826324" indent="0">
              <a:buNone/>
              <a:defRPr sz="1600" b="1"/>
            </a:lvl5pPr>
            <a:lvl6pPr marL="2282893" indent="0">
              <a:buNone/>
              <a:defRPr sz="1600" b="1"/>
            </a:lvl6pPr>
            <a:lvl7pPr marL="2739461" indent="0">
              <a:buNone/>
              <a:defRPr sz="1600" b="1"/>
            </a:lvl7pPr>
            <a:lvl8pPr marL="3196047" indent="0">
              <a:buNone/>
              <a:defRPr sz="1600" b="1"/>
            </a:lvl8pPr>
            <a:lvl9pPr marL="365263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4"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EF851F-4C9B-4ED8-A706-7687066F5A2C}" type="datetimeFigureOut">
              <a:rPr lang="en-US" smtClean="0">
                <a:solidFill>
                  <a:prstClr val="black">
                    <a:tint val="75000"/>
                  </a:prstClr>
                </a:solidFill>
              </a:rPr>
              <a:pPr/>
              <a:t>3/26/2023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40641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solidFill>
                  <a:prstClr val="black">
                    <a:tint val="75000"/>
                  </a:prstClr>
                </a:solidFill>
              </a:rPr>
              <a:pPr/>
              <a:t>3/26/2023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58239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solidFill>
                  <a:prstClr val="black">
                    <a:tint val="75000"/>
                  </a:prstClr>
                </a:solidFill>
              </a:rPr>
              <a:pPr/>
              <a:t>3/26/2023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51332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821"/>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6569" indent="0">
              <a:buNone/>
              <a:defRPr sz="1200"/>
            </a:lvl2pPr>
            <a:lvl3pPr marL="913163" indent="0">
              <a:buNone/>
              <a:defRPr sz="1000"/>
            </a:lvl3pPr>
            <a:lvl4pPr marL="1369739" indent="0">
              <a:buNone/>
              <a:defRPr sz="900"/>
            </a:lvl4pPr>
            <a:lvl5pPr marL="1826324" indent="0">
              <a:buNone/>
              <a:defRPr sz="900"/>
            </a:lvl5pPr>
            <a:lvl6pPr marL="2282893" indent="0">
              <a:buNone/>
              <a:defRPr sz="900"/>
            </a:lvl6pPr>
            <a:lvl7pPr marL="2739461" indent="0">
              <a:buNone/>
              <a:defRPr sz="900"/>
            </a:lvl7pPr>
            <a:lvl8pPr marL="3196047" indent="0">
              <a:buNone/>
              <a:defRPr sz="900"/>
            </a:lvl8pPr>
            <a:lvl9pPr marL="365263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solidFill>
                  <a:prstClr val="black">
                    <a:tint val="75000"/>
                  </a:prstClr>
                </a:solidFill>
              </a:rPr>
              <a:pPr/>
              <a:t>3/26/2023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50268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569" indent="0">
              <a:buNone/>
              <a:defRPr sz="2800"/>
            </a:lvl2pPr>
            <a:lvl3pPr marL="913163" indent="0">
              <a:buNone/>
              <a:defRPr sz="2400"/>
            </a:lvl3pPr>
            <a:lvl4pPr marL="1369739" indent="0">
              <a:buNone/>
              <a:defRPr sz="2000"/>
            </a:lvl4pPr>
            <a:lvl5pPr marL="1826324" indent="0">
              <a:buNone/>
              <a:defRPr sz="2000"/>
            </a:lvl5pPr>
            <a:lvl6pPr marL="2282893" indent="0">
              <a:buNone/>
              <a:defRPr sz="2000"/>
            </a:lvl6pPr>
            <a:lvl7pPr marL="2739461" indent="0">
              <a:buNone/>
              <a:defRPr sz="2000"/>
            </a:lvl7pPr>
            <a:lvl8pPr marL="3196047" indent="0">
              <a:buNone/>
              <a:defRPr sz="2000"/>
            </a:lvl8pPr>
            <a:lvl9pPr marL="3652632" indent="0">
              <a:buNone/>
              <a:defRPr sz="2000"/>
            </a:lvl9pPr>
          </a:lstStyle>
          <a:p>
            <a:endParaRPr lang="en-US"/>
          </a:p>
        </p:txBody>
      </p:sp>
      <p:sp>
        <p:nvSpPr>
          <p:cNvPr id="4" name="Text Placeholder 3"/>
          <p:cNvSpPr>
            <a:spLocks noGrp="1"/>
          </p:cNvSpPr>
          <p:nvPr>
            <p:ph type="body" sz="half" idx="2"/>
          </p:nvPr>
        </p:nvSpPr>
        <p:spPr>
          <a:xfrm>
            <a:off x="1792288" y="4025537"/>
            <a:ext cx="5486400" cy="603647"/>
          </a:xfrm>
        </p:spPr>
        <p:txBody>
          <a:bodyPr/>
          <a:lstStyle>
            <a:lvl1pPr marL="0" indent="0">
              <a:buNone/>
              <a:defRPr sz="1400"/>
            </a:lvl1pPr>
            <a:lvl2pPr marL="456569" indent="0">
              <a:buNone/>
              <a:defRPr sz="1200"/>
            </a:lvl2pPr>
            <a:lvl3pPr marL="913163" indent="0">
              <a:buNone/>
              <a:defRPr sz="1000"/>
            </a:lvl3pPr>
            <a:lvl4pPr marL="1369739" indent="0">
              <a:buNone/>
              <a:defRPr sz="900"/>
            </a:lvl4pPr>
            <a:lvl5pPr marL="1826324" indent="0">
              <a:buNone/>
              <a:defRPr sz="900"/>
            </a:lvl5pPr>
            <a:lvl6pPr marL="2282893" indent="0">
              <a:buNone/>
              <a:defRPr sz="900"/>
            </a:lvl6pPr>
            <a:lvl7pPr marL="2739461" indent="0">
              <a:buNone/>
              <a:defRPr sz="900"/>
            </a:lvl7pPr>
            <a:lvl8pPr marL="3196047" indent="0">
              <a:buNone/>
              <a:defRPr sz="900"/>
            </a:lvl8pPr>
            <a:lvl9pPr marL="365263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solidFill>
                  <a:prstClr val="black">
                    <a:tint val="75000"/>
                  </a:prstClr>
                </a:solidFill>
              </a:rPr>
              <a:pPr/>
              <a:t>3/26/2023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44379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3/26/2023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673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3/26/2023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07682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EF851F-4C9B-4ED8-A706-7687066F5A2C}" type="datetimeFigureOut">
              <a:rPr lang="en-US" smtClean="0"/>
              <a:t>3/26/2023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8802069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5110003"/>
      </p:ext>
    </p:extLst>
  </p:cSld>
  <p:clrMapOvr>
    <a:masterClrMapping/>
  </p:clrMapOvr>
  <p:transition spd="slow" advTm="5000">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cSld name="仅标题">
    <p:spTree>
      <p:nvGrpSpPr>
        <p:cNvPr id="1" name=""/>
        <p:cNvGrpSpPr/>
        <p:nvPr/>
      </p:nvGrpSpPr>
      <p:grpSpPr>
        <a:xfrm>
          <a:off x="0" y="0"/>
          <a:ext cx="0" cy="0"/>
          <a:chOff x="0" y="0"/>
          <a:chExt cx="0" cy="0"/>
        </a:xfrm>
      </p:grpSpPr>
      <p:pic>
        <p:nvPicPr>
          <p:cNvPr id="57" name="图片 56">
            <a:extLst>
              <a:ext uri="{FF2B5EF4-FFF2-40B4-BE49-F238E27FC236}">
                <a16:creationId xmlns="" xmlns:a16="http://schemas.microsoft.com/office/drawing/2014/main" id="{7343F8A5-C415-40A3-B1B5-4A16C085ABF1}"/>
              </a:ext>
            </a:extLst>
          </p:cNvPr>
          <p:cNvPicPr>
            <a:picLocks noChangeAspect="1"/>
          </p:cNvPicPr>
          <p:nvPr userDrawn="1"/>
        </p:nvPicPr>
        <p:blipFill rotWithShape="1">
          <a:blip r:embed="rId2"/>
          <a:srcRect l="24398" t="34293" r="24399" b="34292"/>
          <a:stretch/>
        </p:blipFill>
        <p:spPr>
          <a:xfrm>
            <a:off x="0" y="0"/>
            <a:ext cx="9144000" cy="5143500"/>
          </a:xfrm>
          <a:prstGeom prst="rect">
            <a:avLst/>
          </a:prstGeom>
        </p:spPr>
      </p:pic>
      <p:sp>
        <p:nvSpPr>
          <p:cNvPr id="58" name="矩形 57">
            <a:extLst>
              <a:ext uri="{FF2B5EF4-FFF2-40B4-BE49-F238E27FC236}">
                <a16:creationId xmlns="" xmlns:a16="http://schemas.microsoft.com/office/drawing/2014/main" id="{1299D2AA-F554-4986-A488-32A0B49CEB21}"/>
              </a:ext>
            </a:extLst>
          </p:cNvPr>
          <p:cNvSpPr/>
          <p:nvPr userDrawn="1"/>
        </p:nvSpPr>
        <p:spPr>
          <a:xfrm>
            <a:off x="0" y="0"/>
            <a:ext cx="9144000" cy="514350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6" tIns="45703" rIns="91406" bIns="45703" rtlCol="0" anchor="ctr"/>
          <a:lstStyle/>
          <a:p>
            <a:pPr algn="ctr"/>
            <a:endParaRPr lang="zh-CN" altLang="en-US" sz="1400">
              <a:solidFill>
                <a:prstClr val="white"/>
              </a:solidFill>
            </a:endParaRPr>
          </a:p>
        </p:txBody>
      </p:sp>
    </p:spTree>
    <p:extLst>
      <p:ext uri="{BB962C8B-B14F-4D97-AF65-F5344CB8AC3E}">
        <p14:creationId xmlns:p14="http://schemas.microsoft.com/office/powerpoint/2010/main" val="11371132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54"/>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569" indent="0" algn="ctr">
              <a:buNone/>
              <a:defRPr>
                <a:solidFill>
                  <a:schemeClr val="tx1">
                    <a:tint val="75000"/>
                  </a:schemeClr>
                </a:solidFill>
              </a:defRPr>
            </a:lvl2pPr>
            <a:lvl3pPr marL="913163" indent="0" algn="ctr">
              <a:buNone/>
              <a:defRPr>
                <a:solidFill>
                  <a:schemeClr val="tx1">
                    <a:tint val="75000"/>
                  </a:schemeClr>
                </a:solidFill>
              </a:defRPr>
            </a:lvl3pPr>
            <a:lvl4pPr marL="1369739" indent="0" algn="ctr">
              <a:buNone/>
              <a:defRPr>
                <a:solidFill>
                  <a:schemeClr val="tx1">
                    <a:tint val="75000"/>
                  </a:schemeClr>
                </a:solidFill>
              </a:defRPr>
            </a:lvl4pPr>
            <a:lvl5pPr marL="1826324" indent="0" algn="ctr">
              <a:buNone/>
              <a:defRPr>
                <a:solidFill>
                  <a:schemeClr val="tx1">
                    <a:tint val="75000"/>
                  </a:schemeClr>
                </a:solidFill>
              </a:defRPr>
            </a:lvl5pPr>
            <a:lvl6pPr marL="2282893" indent="0" algn="ctr">
              <a:buNone/>
              <a:defRPr>
                <a:solidFill>
                  <a:schemeClr val="tx1">
                    <a:tint val="75000"/>
                  </a:schemeClr>
                </a:solidFill>
              </a:defRPr>
            </a:lvl6pPr>
            <a:lvl7pPr marL="2739461" indent="0" algn="ctr">
              <a:buNone/>
              <a:defRPr>
                <a:solidFill>
                  <a:schemeClr val="tx1">
                    <a:tint val="75000"/>
                  </a:schemeClr>
                </a:solidFill>
              </a:defRPr>
            </a:lvl7pPr>
            <a:lvl8pPr marL="3196047" indent="0" algn="ctr">
              <a:buNone/>
              <a:defRPr>
                <a:solidFill>
                  <a:schemeClr val="tx1">
                    <a:tint val="75000"/>
                  </a:schemeClr>
                </a:solidFill>
              </a:defRPr>
            </a:lvl8pPr>
            <a:lvl9pPr marL="365263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3/26/2023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81220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3/26/2023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06504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569" indent="0">
              <a:buNone/>
              <a:defRPr sz="1800">
                <a:solidFill>
                  <a:schemeClr val="tx1">
                    <a:tint val="75000"/>
                  </a:schemeClr>
                </a:solidFill>
              </a:defRPr>
            </a:lvl2pPr>
            <a:lvl3pPr marL="913163" indent="0">
              <a:buNone/>
              <a:defRPr sz="1600">
                <a:solidFill>
                  <a:schemeClr val="tx1">
                    <a:tint val="75000"/>
                  </a:schemeClr>
                </a:solidFill>
              </a:defRPr>
            </a:lvl3pPr>
            <a:lvl4pPr marL="1369739" indent="0">
              <a:buNone/>
              <a:defRPr sz="1400">
                <a:solidFill>
                  <a:schemeClr val="tx1">
                    <a:tint val="75000"/>
                  </a:schemeClr>
                </a:solidFill>
              </a:defRPr>
            </a:lvl4pPr>
            <a:lvl5pPr marL="1826324" indent="0">
              <a:buNone/>
              <a:defRPr sz="1400">
                <a:solidFill>
                  <a:schemeClr val="tx1">
                    <a:tint val="75000"/>
                  </a:schemeClr>
                </a:solidFill>
              </a:defRPr>
            </a:lvl5pPr>
            <a:lvl6pPr marL="2282893" indent="0">
              <a:buNone/>
              <a:defRPr sz="1400">
                <a:solidFill>
                  <a:schemeClr val="tx1">
                    <a:tint val="75000"/>
                  </a:schemeClr>
                </a:solidFill>
              </a:defRPr>
            </a:lvl6pPr>
            <a:lvl7pPr marL="2739461" indent="0">
              <a:buNone/>
              <a:defRPr sz="1400">
                <a:solidFill>
                  <a:schemeClr val="tx1">
                    <a:tint val="75000"/>
                  </a:schemeClr>
                </a:solidFill>
              </a:defRPr>
            </a:lvl7pPr>
            <a:lvl8pPr marL="3196047" indent="0">
              <a:buNone/>
              <a:defRPr sz="1400">
                <a:solidFill>
                  <a:schemeClr val="tx1">
                    <a:tint val="75000"/>
                  </a:schemeClr>
                </a:solidFill>
              </a:defRPr>
            </a:lvl8pPr>
            <a:lvl9pPr marL="3652632"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3/26/2023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87787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EF851F-4C9B-4ED8-A706-7687066F5A2C}" type="datetimeFigureOut">
              <a:rPr lang="en-US" smtClean="0">
                <a:solidFill>
                  <a:prstClr val="black">
                    <a:tint val="75000"/>
                  </a:prstClr>
                </a:solidFill>
              </a:rPr>
              <a:pPr/>
              <a:t>3/26/2023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86897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569" indent="0">
              <a:buNone/>
              <a:defRPr sz="2000" b="1"/>
            </a:lvl2pPr>
            <a:lvl3pPr marL="913163" indent="0">
              <a:buNone/>
              <a:defRPr sz="1800" b="1"/>
            </a:lvl3pPr>
            <a:lvl4pPr marL="1369739" indent="0">
              <a:buNone/>
              <a:defRPr sz="1600" b="1"/>
            </a:lvl4pPr>
            <a:lvl5pPr marL="1826324" indent="0">
              <a:buNone/>
              <a:defRPr sz="1600" b="1"/>
            </a:lvl5pPr>
            <a:lvl6pPr marL="2282893" indent="0">
              <a:buNone/>
              <a:defRPr sz="1600" b="1"/>
            </a:lvl6pPr>
            <a:lvl7pPr marL="2739461" indent="0">
              <a:buNone/>
              <a:defRPr sz="1600" b="1"/>
            </a:lvl7pPr>
            <a:lvl8pPr marL="3196047" indent="0">
              <a:buNone/>
              <a:defRPr sz="1600" b="1"/>
            </a:lvl8pPr>
            <a:lvl9pPr marL="365263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4" y="1151335"/>
            <a:ext cx="4041775" cy="479822"/>
          </a:xfrm>
        </p:spPr>
        <p:txBody>
          <a:bodyPr anchor="b"/>
          <a:lstStyle>
            <a:lvl1pPr marL="0" indent="0">
              <a:buNone/>
              <a:defRPr sz="2400" b="1"/>
            </a:lvl1pPr>
            <a:lvl2pPr marL="456569" indent="0">
              <a:buNone/>
              <a:defRPr sz="2000" b="1"/>
            </a:lvl2pPr>
            <a:lvl3pPr marL="913163" indent="0">
              <a:buNone/>
              <a:defRPr sz="1800" b="1"/>
            </a:lvl3pPr>
            <a:lvl4pPr marL="1369739" indent="0">
              <a:buNone/>
              <a:defRPr sz="1600" b="1"/>
            </a:lvl4pPr>
            <a:lvl5pPr marL="1826324" indent="0">
              <a:buNone/>
              <a:defRPr sz="1600" b="1"/>
            </a:lvl5pPr>
            <a:lvl6pPr marL="2282893" indent="0">
              <a:buNone/>
              <a:defRPr sz="1600" b="1"/>
            </a:lvl6pPr>
            <a:lvl7pPr marL="2739461" indent="0">
              <a:buNone/>
              <a:defRPr sz="1600" b="1"/>
            </a:lvl7pPr>
            <a:lvl8pPr marL="3196047" indent="0">
              <a:buNone/>
              <a:defRPr sz="1600" b="1"/>
            </a:lvl8pPr>
            <a:lvl9pPr marL="365263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4"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EF851F-4C9B-4ED8-A706-7687066F5A2C}" type="datetimeFigureOut">
              <a:rPr lang="en-US" smtClean="0">
                <a:solidFill>
                  <a:prstClr val="black">
                    <a:tint val="75000"/>
                  </a:prstClr>
                </a:solidFill>
              </a:rPr>
              <a:pPr/>
              <a:t>3/26/2023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56916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solidFill>
                  <a:prstClr val="black">
                    <a:tint val="75000"/>
                  </a:prstClr>
                </a:solidFill>
              </a:rPr>
              <a:pPr/>
              <a:t>3/26/2023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09493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solidFill>
                  <a:prstClr val="black">
                    <a:tint val="75000"/>
                  </a:prstClr>
                </a:solidFill>
              </a:rPr>
              <a:pPr/>
              <a:t>3/26/2023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705025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821"/>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6569" indent="0">
              <a:buNone/>
              <a:defRPr sz="1200"/>
            </a:lvl2pPr>
            <a:lvl3pPr marL="913163" indent="0">
              <a:buNone/>
              <a:defRPr sz="1000"/>
            </a:lvl3pPr>
            <a:lvl4pPr marL="1369739" indent="0">
              <a:buNone/>
              <a:defRPr sz="900"/>
            </a:lvl4pPr>
            <a:lvl5pPr marL="1826324" indent="0">
              <a:buNone/>
              <a:defRPr sz="900"/>
            </a:lvl5pPr>
            <a:lvl6pPr marL="2282893" indent="0">
              <a:buNone/>
              <a:defRPr sz="900"/>
            </a:lvl6pPr>
            <a:lvl7pPr marL="2739461" indent="0">
              <a:buNone/>
              <a:defRPr sz="900"/>
            </a:lvl7pPr>
            <a:lvl8pPr marL="3196047" indent="0">
              <a:buNone/>
              <a:defRPr sz="900"/>
            </a:lvl8pPr>
            <a:lvl9pPr marL="365263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solidFill>
                  <a:prstClr val="black">
                    <a:tint val="75000"/>
                  </a:prstClr>
                </a:solidFill>
              </a:rPr>
              <a:pPr/>
              <a:t>3/26/2023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21688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569" indent="0">
              <a:buNone/>
              <a:defRPr sz="2000" b="1"/>
            </a:lvl2pPr>
            <a:lvl3pPr marL="913163" indent="0">
              <a:buNone/>
              <a:defRPr sz="1800" b="1"/>
            </a:lvl3pPr>
            <a:lvl4pPr marL="1369739" indent="0">
              <a:buNone/>
              <a:defRPr sz="1600" b="1"/>
            </a:lvl4pPr>
            <a:lvl5pPr marL="1826324" indent="0">
              <a:buNone/>
              <a:defRPr sz="1600" b="1"/>
            </a:lvl5pPr>
            <a:lvl6pPr marL="2282893" indent="0">
              <a:buNone/>
              <a:defRPr sz="1600" b="1"/>
            </a:lvl6pPr>
            <a:lvl7pPr marL="2739461" indent="0">
              <a:buNone/>
              <a:defRPr sz="1600" b="1"/>
            </a:lvl7pPr>
            <a:lvl8pPr marL="3196047" indent="0">
              <a:buNone/>
              <a:defRPr sz="1600" b="1"/>
            </a:lvl8pPr>
            <a:lvl9pPr marL="365263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4" y="1151335"/>
            <a:ext cx="4041775" cy="479822"/>
          </a:xfrm>
        </p:spPr>
        <p:txBody>
          <a:bodyPr anchor="b"/>
          <a:lstStyle>
            <a:lvl1pPr marL="0" indent="0">
              <a:buNone/>
              <a:defRPr sz="2400" b="1"/>
            </a:lvl1pPr>
            <a:lvl2pPr marL="456569" indent="0">
              <a:buNone/>
              <a:defRPr sz="2000" b="1"/>
            </a:lvl2pPr>
            <a:lvl3pPr marL="913163" indent="0">
              <a:buNone/>
              <a:defRPr sz="1800" b="1"/>
            </a:lvl3pPr>
            <a:lvl4pPr marL="1369739" indent="0">
              <a:buNone/>
              <a:defRPr sz="1600" b="1"/>
            </a:lvl4pPr>
            <a:lvl5pPr marL="1826324" indent="0">
              <a:buNone/>
              <a:defRPr sz="1600" b="1"/>
            </a:lvl5pPr>
            <a:lvl6pPr marL="2282893" indent="0">
              <a:buNone/>
              <a:defRPr sz="1600" b="1"/>
            </a:lvl6pPr>
            <a:lvl7pPr marL="2739461" indent="0">
              <a:buNone/>
              <a:defRPr sz="1600" b="1"/>
            </a:lvl7pPr>
            <a:lvl8pPr marL="3196047" indent="0">
              <a:buNone/>
              <a:defRPr sz="1600" b="1"/>
            </a:lvl8pPr>
            <a:lvl9pPr marL="365263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4"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EF851F-4C9B-4ED8-A706-7687066F5A2C}" type="datetimeFigureOut">
              <a:rPr lang="en-US" smtClean="0"/>
              <a:t>3/26/2023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82069955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569" indent="0">
              <a:buNone/>
              <a:defRPr sz="2800"/>
            </a:lvl2pPr>
            <a:lvl3pPr marL="913163" indent="0">
              <a:buNone/>
              <a:defRPr sz="2400"/>
            </a:lvl3pPr>
            <a:lvl4pPr marL="1369739" indent="0">
              <a:buNone/>
              <a:defRPr sz="2000"/>
            </a:lvl4pPr>
            <a:lvl5pPr marL="1826324" indent="0">
              <a:buNone/>
              <a:defRPr sz="2000"/>
            </a:lvl5pPr>
            <a:lvl6pPr marL="2282893" indent="0">
              <a:buNone/>
              <a:defRPr sz="2000"/>
            </a:lvl6pPr>
            <a:lvl7pPr marL="2739461" indent="0">
              <a:buNone/>
              <a:defRPr sz="2000"/>
            </a:lvl7pPr>
            <a:lvl8pPr marL="3196047" indent="0">
              <a:buNone/>
              <a:defRPr sz="2000"/>
            </a:lvl8pPr>
            <a:lvl9pPr marL="3652632" indent="0">
              <a:buNone/>
              <a:defRPr sz="2000"/>
            </a:lvl9pPr>
          </a:lstStyle>
          <a:p>
            <a:endParaRPr lang="en-US"/>
          </a:p>
        </p:txBody>
      </p:sp>
      <p:sp>
        <p:nvSpPr>
          <p:cNvPr id="4" name="Text Placeholder 3"/>
          <p:cNvSpPr>
            <a:spLocks noGrp="1"/>
          </p:cNvSpPr>
          <p:nvPr>
            <p:ph type="body" sz="half" idx="2"/>
          </p:nvPr>
        </p:nvSpPr>
        <p:spPr>
          <a:xfrm>
            <a:off x="1792288" y="4025537"/>
            <a:ext cx="5486400" cy="603647"/>
          </a:xfrm>
        </p:spPr>
        <p:txBody>
          <a:bodyPr/>
          <a:lstStyle>
            <a:lvl1pPr marL="0" indent="0">
              <a:buNone/>
              <a:defRPr sz="1400"/>
            </a:lvl1pPr>
            <a:lvl2pPr marL="456569" indent="0">
              <a:buNone/>
              <a:defRPr sz="1200"/>
            </a:lvl2pPr>
            <a:lvl3pPr marL="913163" indent="0">
              <a:buNone/>
              <a:defRPr sz="1000"/>
            </a:lvl3pPr>
            <a:lvl4pPr marL="1369739" indent="0">
              <a:buNone/>
              <a:defRPr sz="900"/>
            </a:lvl4pPr>
            <a:lvl5pPr marL="1826324" indent="0">
              <a:buNone/>
              <a:defRPr sz="900"/>
            </a:lvl5pPr>
            <a:lvl6pPr marL="2282893" indent="0">
              <a:buNone/>
              <a:defRPr sz="900"/>
            </a:lvl6pPr>
            <a:lvl7pPr marL="2739461" indent="0">
              <a:buNone/>
              <a:defRPr sz="900"/>
            </a:lvl7pPr>
            <a:lvl8pPr marL="3196047" indent="0">
              <a:buNone/>
              <a:defRPr sz="900"/>
            </a:lvl8pPr>
            <a:lvl9pPr marL="365263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solidFill>
                  <a:prstClr val="black">
                    <a:tint val="75000"/>
                  </a:prstClr>
                </a:solidFill>
              </a:rPr>
              <a:pPr/>
              <a:t>3/26/2023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308965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3/26/2023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766364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3/26/2023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442409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9401732"/>
      </p:ext>
    </p:extLst>
  </p:cSld>
  <p:clrMapOvr>
    <a:masterClrMapping/>
  </p:clrMapOvr>
  <p:transition spd="slow" advTm="5000">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21" indent="0" algn="ctr">
              <a:buNone/>
              <a:defRPr sz="1500"/>
            </a:lvl2pPr>
            <a:lvl3pPr marL="685647" indent="0" algn="ctr">
              <a:buNone/>
              <a:defRPr sz="1400"/>
            </a:lvl3pPr>
            <a:lvl4pPr marL="1028471" indent="0" algn="ctr">
              <a:buNone/>
              <a:defRPr sz="1200"/>
            </a:lvl4pPr>
            <a:lvl5pPr marL="1371294" indent="0" algn="ctr">
              <a:buNone/>
              <a:defRPr sz="1200"/>
            </a:lvl5pPr>
            <a:lvl6pPr marL="1714121" indent="0" algn="ctr">
              <a:buNone/>
              <a:defRPr sz="1200"/>
            </a:lvl6pPr>
            <a:lvl7pPr marL="2056940" indent="0" algn="ctr">
              <a:buNone/>
              <a:defRPr sz="1200"/>
            </a:lvl7pPr>
            <a:lvl8pPr marL="2399760" indent="0" algn="ctr">
              <a:buNone/>
              <a:defRPr sz="1200"/>
            </a:lvl8pPr>
            <a:lvl9pPr marL="2742581"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397BC31-D7C2-4871-BF37-6EA61146175A}" type="datetimeFigureOut">
              <a:rPr lang="en-US" smtClean="0">
                <a:solidFill>
                  <a:prstClr val="black">
                    <a:tint val="75000"/>
                  </a:prstClr>
                </a:solidFill>
              </a:rPr>
              <a:pPr/>
              <a:t>3/26/2023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E0E44FF-5ED0-4D95-A1D9-170A2076FB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466906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397BC31-D7C2-4871-BF37-6EA61146175A}" type="datetimeFigureOut">
              <a:rPr lang="en-US" smtClean="0">
                <a:solidFill>
                  <a:prstClr val="black">
                    <a:tint val="75000"/>
                  </a:prstClr>
                </a:solidFill>
              </a:rPr>
              <a:pPr/>
              <a:t>3/26/2023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E0E44FF-5ED0-4D95-A1D9-170A2076FB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672435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17"/>
            <a:ext cx="7886700" cy="2139553"/>
          </a:xfrm>
        </p:spPr>
        <p:txBody>
          <a:bodyPr anchor="b"/>
          <a:lstStyle>
            <a:lvl1pPr>
              <a:defRPr sz="4500"/>
            </a:lvl1pPr>
          </a:lstStyle>
          <a:p>
            <a:r>
              <a:rPr lang="en-US" smtClean="0"/>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21" indent="0">
              <a:buNone/>
              <a:defRPr sz="1500">
                <a:solidFill>
                  <a:schemeClr val="tx1">
                    <a:tint val="75000"/>
                  </a:schemeClr>
                </a:solidFill>
              </a:defRPr>
            </a:lvl2pPr>
            <a:lvl3pPr marL="685647" indent="0">
              <a:buNone/>
              <a:defRPr sz="1400">
                <a:solidFill>
                  <a:schemeClr val="tx1">
                    <a:tint val="75000"/>
                  </a:schemeClr>
                </a:solidFill>
              </a:defRPr>
            </a:lvl3pPr>
            <a:lvl4pPr marL="1028471" indent="0">
              <a:buNone/>
              <a:defRPr sz="1200">
                <a:solidFill>
                  <a:schemeClr val="tx1">
                    <a:tint val="75000"/>
                  </a:schemeClr>
                </a:solidFill>
              </a:defRPr>
            </a:lvl4pPr>
            <a:lvl5pPr marL="1371294" indent="0">
              <a:buNone/>
              <a:defRPr sz="1200">
                <a:solidFill>
                  <a:schemeClr val="tx1">
                    <a:tint val="75000"/>
                  </a:schemeClr>
                </a:solidFill>
              </a:defRPr>
            </a:lvl5pPr>
            <a:lvl6pPr marL="1714121" indent="0">
              <a:buNone/>
              <a:defRPr sz="1200">
                <a:solidFill>
                  <a:schemeClr val="tx1">
                    <a:tint val="75000"/>
                  </a:schemeClr>
                </a:solidFill>
              </a:defRPr>
            </a:lvl6pPr>
            <a:lvl7pPr marL="2056940" indent="0">
              <a:buNone/>
              <a:defRPr sz="1200">
                <a:solidFill>
                  <a:schemeClr val="tx1">
                    <a:tint val="75000"/>
                  </a:schemeClr>
                </a:solidFill>
              </a:defRPr>
            </a:lvl7pPr>
            <a:lvl8pPr marL="2399760" indent="0">
              <a:buNone/>
              <a:defRPr sz="1200">
                <a:solidFill>
                  <a:schemeClr val="tx1">
                    <a:tint val="75000"/>
                  </a:schemeClr>
                </a:solidFill>
              </a:defRPr>
            </a:lvl8pPr>
            <a:lvl9pPr marL="2742581"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D397BC31-D7C2-4871-BF37-6EA61146175A}" type="datetimeFigureOut">
              <a:rPr lang="en-US" smtClean="0">
                <a:solidFill>
                  <a:prstClr val="black">
                    <a:tint val="75000"/>
                  </a:prstClr>
                </a:solidFill>
              </a:rPr>
              <a:pPr/>
              <a:t>3/26/2023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E0E44FF-5ED0-4D95-A1D9-170A2076FB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633813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397BC31-D7C2-4871-BF37-6EA61146175A}" type="datetimeFigureOut">
              <a:rPr lang="en-US" smtClean="0">
                <a:solidFill>
                  <a:prstClr val="black">
                    <a:tint val="75000"/>
                  </a:prstClr>
                </a:solidFill>
              </a:rPr>
              <a:pPr/>
              <a:t>3/26/2023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E0E44FF-5ED0-4D95-A1D9-170A2076FB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918665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821" indent="0">
              <a:buNone/>
              <a:defRPr sz="1500" b="1"/>
            </a:lvl2pPr>
            <a:lvl3pPr marL="685647" indent="0">
              <a:buNone/>
              <a:defRPr sz="1400" b="1"/>
            </a:lvl3pPr>
            <a:lvl4pPr marL="1028471" indent="0">
              <a:buNone/>
              <a:defRPr sz="1200" b="1"/>
            </a:lvl4pPr>
            <a:lvl5pPr marL="1371294" indent="0">
              <a:buNone/>
              <a:defRPr sz="1200" b="1"/>
            </a:lvl5pPr>
            <a:lvl6pPr marL="1714121" indent="0">
              <a:buNone/>
              <a:defRPr sz="1200" b="1"/>
            </a:lvl6pPr>
            <a:lvl7pPr marL="2056940" indent="0">
              <a:buNone/>
              <a:defRPr sz="1200" b="1"/>
            </a:lvl7pPr>
            <a:lvl8pPr marL="2399760" indent="0">
              <a:buNone/>
              <a:defRPr sz="1200" b="1"/>
            </a:lvl8pPr>
            <a:lvl9pPr marL="2742581"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1878807"/>
            <a:ext cx="3868340"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6" y="1260872"/>
            <a:ext cx="3887391" cy="617934"/>
          </a:xfrm>
        </p:spPr>
        <p:txBody>
          <a:bodyPr anchor="b"/>
          <a:lstStyle>
            <a:lvl1pPr marL="0" indent="0">
              <a:buNone/>
              <a:defRPr sz="1800" b="1"/>
            </a:lvl1pPr>
            <a:lvl2pPr marL="342821" indent="0">
              <a:buNone/>
              <a:defRPr sz="1500" b="1"/>
            </a:lvl2pPr>
            <a:lvl3pPr marL="685647" indent="0">
              <a:buNone/>
              <a:defRPr sz="1400" b="1"/>
            </a:lvl3pPr>
            <a:lvl4pPr marL="1028471" indent="0">
              <a:buNone/>
              <a:defRPr sz="1200" b="1"/>
            </a:lvl4pPr>
            <a:lvl5pPr marL="1371294" indent="0">
              <a:buNone/>
              <a:defRPr sz="1200" b="1"/>
            </a:lvl5pPr>
            <a:lvl6pPr marL="1714121" indent="0">
              <a:buNone/>
              <a:defRPr sz="1200" b="1"/>
            </a:lvl6pPr>
            <a:lvl7pPr marL="2056940" indent="0">
              <a:buNone/>
              <a:defRPr sz="1200" b="1"/>
            </a:lvl7pPr>
            <a:lvl8pPr marL="2399760" indent="0">
              <a:buNone/>
              <a:defRPr sz="1200" b="1"/>
            </a:lvl8pPr>
            <a:lvl9pPr marL="2742581"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6" y="1878807"/>
            <a:ext cx="3887391"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397BC31-D7C2-4871-BF37-6EA61146175A}" type="datetimeFigureOut">
              <a:rPr lang="en-US" smtClean="0">
                <a:solidFill>
                  <a:prstClr val="black">
                    <a:tint val="75000"/>
                  </a:prstClr>
                </a:solidFill>
              </a:rPr>
              <a:pPr/>
              <a:t>3/26/2023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E0E44FF-5ED0-4D95-A1D9-170A2076FB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526236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397BC31-D7C2-4871-BF37-6EA61146175A}" type="datetimeFigureOut">
              <a:rPr lang="en-US" smtClean="0">
                <a:solidFill>
                  <a:prstClr val="black">
                    <a:tint val="75000"/>
                  </a:prstClr>
                </a:solidFill>
              </a:rPr>
              <a:pPr/>
              <a:t>3/26/2023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E0E44FF-5ED0-4D95-A1D9-170A2076FB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37265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t>3/26/2023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7571970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97BC31-D7C2-4871-BF37-6EA61146175A}" type="datetimeFigureOut">
              <a:rPr lang="en-US" smtClean="0">
                <a:solidFill>
                  <a:prstClr val="black">
                    <a:tint val="75000"/>
                  </a:prstClr>
                </a:solidFill>
              </a:rPr>
              <a:pPr/>
              <a:t>3/26/2023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E0E44FF-5ED0-4D95-A1D9-170A2076FB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709191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dirty="0"/>
          </a:p>
        </p:txBody>
      </p:sp>
      <p:sp>
        <p:nvSpPr>
          <p:cNvPr id="3" name="Content Placeholder 2"/>
          <p:cNvSpPr>
            <a:spLocks noGrp="1"/>
          </p:cNvSpPr>
          <p:nvPr>
            <p:ph idx="1"/>
          </p:nvPr>
        </p:nvSpPr>
        <p:spPr>
          <a:xfrm>
            <a:off x="3887391" y="740582"/>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1543056"/>
            <a:ext cx="2949178" cy="2858691"/>
          </a:xfrm>
        </p:spPr>
        <p:txBody>
          <a:bodyPr/>
          <a:lstStyle>
            <a:lvl1pPr marL="0" indent="0">
              <a:buNone/>
              <a:defRPr sz="1200"/>
            </a:lvl1pPr>
            <a:lvl2pPr marL="342821" indent="0">
              <a:buNone/>
              <a:defRPr sz="1100"/>
            </a:lvl2pPr>
            <a:lvl3pPr marL="685647" indent="0">
              <a:buNone/>
              <a:defRPr sz="900"/>
            </a:lvl3pPr>
            <a:lvl4pPr marL="1028471" indent="0">
              <a:buNone/>
              <a:defRPr sz="800"/>
            </a:lvl4pPr>
            <a:lvl5pPr marL="1371294" indent="0">
              <a:buNone/>
              <a:defRPr sz="800"/>
            </a:lvl5pPr>
            <a:lvl6pPr marL="1714121" indent="0">
              <a:buNone/>
              <a:defRPr sz="800"/>
            </a:lvl6pPr>
            <a:lvl7pPr marL="2056940" indent="0">
              <a:buNone/>
              <a:defRPr sz="800"/>
            </a:lvl7pPr>
            <a:lvl8pPr marL="2399760" indent="0">
              <a:buNone/>
              <a:defRPr sz="800"/>
            </a:lvl8pPr>
            <a:lvl9pPr marL="2742581" indent="0">
              <a:buNone/>
              <a:defRPr sz="800"/>
            </a:lvl9pPr>
          </a:lstStyle>
          <a:p>
            <a:pPr lvl="0"/>
            <a:r>
              <a:rPr lang="en-US" smtClean="0"/>
              <a:t>Edit Master text styles</a:t>
            </a:r>
          </a:p>
        </p:txBody>
      </p:sp>
      <p:sp>
        <p:nvSpPr>
          <p:cNvPr id="5" name="Date Placeholder 4"/>
          <p:cNvSpPr>
            <a:spLocks noGrp="1"/>
          </p:cNvSpPr>
          <p:nvPr>
            <p:ph type="dt" sz="half" idx="10"/>
          </p:nvPr>
        </p:nvSpPr>
        <p:spPr/>
        <p:txBody>
          <a:bodyPr/>
          <a:lstStyle/>
          <a:p>
            <a:fld id="{D397BC31-D7C2-4871-BF37-6EA61146175A}" type="datetimeFigureOut">
              <a:rPr lang="en-US" smtClean="0">
                <a:solidFill>
                  <a:prstClr val="black">
                    <a:tint val="75000"/>
                  </a:prstClr>
                </a:solidFill>
              </a:rPr>
              <a:pPr/>
              <a:t>3/26/2023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E0E44FF-5ED0-4D95-A1D9-170A2076FB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034339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740582"/>
            <a:ext cx="4629150" cy="3655219"/>
          </a:xfrm>
        </p:spPr>
        <p:txBody>
          <a:bodyPr anchor="t"/>
          <a:lstStyle>
            <a:lvl1pPr marL="0" indent="0">
              <a:buNone/>
              <a:defRPr sz="2400"/>
            </a:lvl1pPr>
            <a:lvl2pPr marL="342821" indent="0">
              <a:buNone/>
              <a:defRPr sz="2100"/>
            </a:lvl2pPr>
            <a:lvl3pPr marL="685647" indent="0">
              <a:buNone/>
              <a:defRPr sz="1800"/>
            </a:lvl3pPr>
            <a:lvl4pPr marL="1028471" indent="0">
              <a:buNone/>
              <a:defRPr sz="1500"/>
            </a:lvl4pPr>
            <a:lvl5pPr marL="1371294" indent="0">
              <a:buNone/>
              <a:defRPr sz="1500"/>
            </a:lvl5pPr>
            <a:lvl6pPr marL="1714121" indent="0">
              <a:buNone/>
              <a:defRPr sz="1500"/>
            </a:lvl6pPr>
            <a:lvl7pPr marL="2056940" indent="0">
              <a:buNone/>
              <a:defRPr sz="1500"/>
            </a:lvl7pPr>
            <a:lvl8pPr marL="2399760" indent="0">
              <a:buNone/>
              <a:defRPr sz="1500"/>
            </a:lvl8pPr>
            <a:lvl9pPr marL="2742581" indent="0">
              <a:buNone/>
              <a:defRPr sz="1500"/>
            </a:lvl9pPr>
          </a:lstStyle>
          <a:p>
            <a:r>
              <a:rPr lang="en-US" smtClean="0"/>
              <a:t>Click icon to add picture</a:t>
            </a:r>
            <a:endParaRPr lang="en-US" dirty="0"/>
          </a:p>
        </p:txBody>
      </p:sp>
      <p:sp>
        <p:nvSpPr>
          <p:cNvPr id="4" name="Text Placeholder 3"/>
          <p:cNvSpPr>
            <a:spLocks noGrp="1"/>
          </p:cNvSpPr>
          <p:nvPr>
            <p:ph type="body" sz="half" idx="2"/>
          </p:nvPr>
        </p:nvSpPr>
        <p:spPr>
          <a:xfrm>
            <a:off x="629841" y="1543056"/>
            <a:ext cx="2949178" cy="2858691"/>
          </a:xfrm>
        </p:spPr>
        <p:txBody>
          <a:bodyPr/>
          <a:lstStyle>
            <a:lvl1pPr marL="0" indent="0">
              <a:buNone/>
              <a:defRPr sz="1200"/>
            </a:lvl1pPr>
            <a:lvl2pPr marL="342821" indent="0">
              <a:buNone/>
              <a:defRPr sz="1100"/>
            </a:lvl2pPr>
            <a:lvl3pPr marL="685647" indent="0">
              <a:buNone/>
              <a:defRPr sz="900"/>
            </a:lvl3pPr>
            <a:lvl4pPr marL="1028471" indent="0">
              <a:buNone/>
              <a:defRPr sz="800"/>
            </a:lvl4pPr>
            <a:lvl5pPr marL="1371294" indent="0">
              <a:buNone/>
              <a:defRPr sz="800"/>
            </a:lvl5pPr>
            <a:lvl6pPr marL="1714121" indent="0">
              <a:buNone/>
              <a:defRPr sz="800"/>
            </a:lvl6pPr>
            <a:lvl7pPr marL="2056940" indent="0">
              <a:buNone/>
              <a:defRPr sz="800"/>
            </a:lvl7pPr>
            <a:lvl8pPr marL="2399760" indent="0">
              <a:buNone/>
              <a:defRPr sz="800"/>
            </a:lvl8pPr>
            <a:lvl9pPr marL="2742581" indent="0">
              <a:buNone/>
              <a:defRPr sz="800"/>
            </a:lvl9pPr>
          </a:lstStyle>
          <a:p>
            <a:pPr lvl="0"/>
            <a:r>
              <a:rPr lang="en-US" smtClean="0"/>
              <a:t>Edit Master text styles</a:t>
            </a:r>
          </a:p>
        </p:txBody>
      </p:sp>
      <p:sp>
        <p:nvSpPr>
          <p:cNvPr id="5" name="Date Placeholder 4"/>
          <p:cNvSpPr>
            <a:spLocks noGrp="1"/>
          </p:cNvSpPr>
          <p:nvPr>
            <p:ph type="dt" sz="half" idx="10"/>
          </p:nvPr>
        </p:nvSpPr>
        <p:spPr/>
        <p:txBody>
          <a:bodyPr/>
          <a:lstStyle/>
          <a:p>
            <a:fld id="{D397BC31-D7C2-4871-BF37-6EA61146175A}" type="datetimeFigureOut">
              <a:rPr lang="en-US" smtClean="0">
                <a:solidFill>
                  <a:prstClr val="black">
                    <a:tint val="75000"/>
                  </a:prstClr>
                </a:solidFill>
              </a:rPr>
              <a:pPr/>
              <a:t>3/26/2023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E0E44FF-5ED0-4D95-A1D9-170A2076FB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301766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397BC31-D7C2-4871-BF37-6EA61146175A}" type="datetimeFigureOut">
              <a:rPr lang="en-US" smtClean="0">
                <a:solidFill>
                  <a:prstClr val="black">
                    <a:tint val="75000"/>
                  </a:prstClr>
                </a:solidFill>
              </a:rPr>
              <a:pPr/>
              <a:t>3/26/2023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E0E44FF-5ED0-4D95-A1D9-170A2076FB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46903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57"/>
            <a:ext cx="1971675" cy="4358879"/>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6" y="273857"/>
            <a:ext cx="5800725" cy="435887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397BC31-D7C2-4871-BF37-6EA61146175A}" type="datetimeFigureOut">
              <a:rPr lang="en-US" smtClean="0">
                <a:solidFill>
                  <a:prstClr val="black">
                    <a:tint val="75000"/>
                  </a:prstClr>
                </a:solidFill>
              </a:rPr>
              <a:pPr/>
              <a:t>3/26/2023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E0E44FF-5ED0-4D95-A1D9-170A2076FB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242402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8404107"/>
      </p:ext>
    </p:extLst>
  </p:cSld>
  <p:clrMapOvr>
    <a:masterClrMapping/>
  </p:clrMapOvr>
  <p:transition spd="slow" advTm="5000">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22" y="841800"/>
            <a:ext cx="6858130" cy="1790760"/>
          </a:xfrm>
          <a:prstGeom prst="rect">
            <a:avLst/>
          </a:prstGeom>
        </p:spPr>
        <p:txBody>
          <a:bodyPr lIns="49762" tIns="24881" rIns="49762" bIns="24881"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22" y="2701621"/>
            <a:ext cx="6858130" cy="1241863"/>
          </a:xfrm>
          <a:prstGeom prst="rect">
            <a:avLst/>
          </a:prstGeom>
        </p:spPr>
        <p:txBody>
          <a:bodyPr lIns="49762" tIns="24881" rIns="49762" bIns="24881"/>
          <a:lstStyle>
            <a:lvl1pPr marL="0" indent="0" algn="ctr">
              <a:buNone/>
              <a:defRPr sz="1800"/>
            </a:lvl1pPr>
            <a:lvl2pPr marL="342457" indent="0" algn="ctr">
              <a:buNone/>
              <a:defRPr sz="1500"/>
            </a:lvl2pPr>
            <a:lvl3pPr marL="684914" indent="0" algn="ctr">
              <a:buNone/>
              <a:defRPr sz="1300"/>
            </a:lvl3pPr>
            <a:lvl4pPr marL="1027371" indent="0" algn="ctr">
              <a:buNone/>
              <a:defRPr sz="1200"/>
            </a:lvl4pPr>
            <a:lvl5pPr marL="1369482" indent="0" algn="ctr">
              <a:buNone/>
              <a:defRPr sz="1200"/>
            </a:lvl5pPr>
            <a:lvl6pPr marL="1711939" indent="0" algn="ctr">
              <a:buNone/>
              <a:defRPr sz="1200"/>
            </a:lvl6pPr>
            <a:lvl7pPr marL="2054396" indent="0" algn="ctr">
              <a:buNone/>
              <a:defRPr sz="1200"/>
            </a:lvl7pPr>
            <a:lvl8pPr marL="2396853" indent="0" algn="ctr">
              <a:buNone/>
              <a:defRPr sz="1200"/>
            </a:lvl8pPr>
            <a:lvl9pPr marL="2739310" indent="0" algn="ctr">
              <a:buNone/>
              <a:defRPr sz="1200"/>
            </a:lvl9pPr>
          </a:lstStyle>
          <a:p>
            <a:r>
              <a:rPr lang="zh-CN" altLang="en-US"/>
              <a:t>单击此处编辑母版副标题样式</a:t>
            </a:r>
          </a:p>
        </p:txBody>
      </p:sp>
    </p:spTree>
    <p:extLst>
      <p:ext uri="{BB962C8B-B14F-4D97-AF65-F5344CB8AC3E}">
        <p14:creationId xmlns:p14="http://schemas.microsoft.com/office/powerpoint/2010/main" val="188027543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249170" y="149247"/>
            <a:ext cx="4485050" cy="620425"/>
          </a:xfrm>
          <a:prstGeom prst="rect">
            <a:avLst/>
          </a:prstGeom>
        </p:spPr>
        <p:txBody>
          <a:bodyPr lIns="49762" tIns="24881" rIns="49762" bIns="24881"/>
          <a:lstStyle/>
          <a:p>
            <a:r>
              <a:rPr lang="zh-CN" altLang="en-US"/>
              <a:t>单击此处编辑母版标题样式</a:t>
            </a:r>
          </a:p>
        </p:txBody>
      </p:sp>
      <p:sp>
        <p:nvSpPr>
          <p:cNvPr id="3" name="内容占位符 2"/>
          <p:cNvSpPr>
            <a:spLocks noGrp="1"/>
          </p:cNvSpPr>
          <p:nvPr>
            <p:ph idx="1"/>
          </p:nvPr>
        </p:nvSpPr>
        <p:spPr>
          <a:xfrm>
            <a:off x="249170" y="868597"/>
            <a:ext cx="4485050" cy="2456885"/>
          </a:xfrm>
          <a:prstGeom prst="rect">
            <a:avLst/>
          </a:prstGeom>
        </p:spPr>
        <p:txBody>
          <a:bodyPr lIns="49762" tIns="24881" rIns="49762" bIns="2488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02257763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903" y="1282346"/>
            <a:ext cx="7886849" cy="2139624"/>
          </a:xfrm>
          <a:prstGeom prst="rect">
            <a:avLst/>
          </a:prstGeom>
        </p:spPr>
        <p:txBody>
          <a:bodyPr lIns="49762" tIns="24881" rIns="49762" bIns="24881"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623903" y="3442213"/>
            <a:ext cx="7886849" cy="1125178"/>
          </a:xfrm>
          <a:prstGeom prst="rect">
            <a:avLst/>
          </a:prstGeom>
        </p:spPr>
        <p:txBody>
          <a:bodyPr lIns="49762" tIns="24881" rIns="49762" bIns="24881"/>
          <a:lstStyle>
            <a:lvl1pPr marL="0" indent="0">
              <a:buNone/>
              <a:defRPr sz="1800">
                <a:solidFill>
                  <a:schemeClr val="tx1">
                    <a:tint val="75000"/>
                  </a:schemeClr>
                </a:solidFill>
              </a:defRPr>
            </a:lvl1pPr>
            <a:lvl2pPr marL="342457" indent="0">
              <a:buNone/>
              <a:defRPr sz="1500">
                <a:solidFill>
                  <a:schemeClr val="tx1">
                    <a:tint val="75000"/>
                  </a:schemeClr>
                </a:solidFill>
              </a:defRPr>
            </a:lvl2pPr>
            <a:lvl3pPr marL="684914" indent="0">
              <a:buNone/>
              <a:defRPr sz="1300">
                <a:solidFill>
                  <a:schemeClr val="tx1">
                    <a:tint val="75000"/>
                  </a:schemeClr>
                </a:solidFill>
              </a:defRPr>
            </a:lvl3pPr>
            <a:lvl4pPr marL="1027371" indent="0">
              <a:buNone/>
              <a:defRPr sz="1200">
                <a:solidFill>
                  <a:schemeClr val="tx1">
                    <a:tint val="75000"/>
                  </a:schemeClr>
                </a:solidFill>
              </a:defRPr>
            </a:lvl4pPr>
            <a:lvl5pPr marL="1369482" indent="0">
              <a:buNone/>
              <a:defRPr sz="1200">
                <a:solidFill>
                  <a:schemeClr val="tx1">
                    <a:tint val="75000"/>
                  </a:schemeClr>
                </a:solidFill>
              </a:defRPr>
            </a:lvl5pPr>
            <a:lvl6pPr marL="1711939" indent="0">
              <a:buNone/>
              <a:defRPr sz="1200">
                <a:solidFill>
                  <a:schemeClr val="tx1">
                    <a:tint val="75000"/>
                  </a:schemeClr>
                </a:solidFill>
              </a:defRPr>
            </a:lvl6pPr>
            <a:lvl7pPr marL="2054396" indent="0">
              <a:buNone/>
              <a:defRPr sz="1200">
                <a:solidFill>
                  <a:schemeClr val="tx1">
                    <a:tint val="75000"/>
                  </a:schemeClr>
                </a:solidFill>
              </a:defRPr>
            </a:lvl7pPr>
            <a:lvl8pPr marL="2396853" indent="0">
              <a:buNone/>
              <a:defRPr sz="1200">
                <a:solidFill>
                  <a:schemeClr val="tx1">
                    <a:tint val="75000"/>
                  </a:schemeClr>
                </a:solidFill>
              </a:defRPr>
            </a:lvl8pPr>
            <a:lvl9pPr marL="2739310" indent="0">
              <a:buNone/>
              <a:defRPr sz="1200">
                <a:solidFill>
                  <a:schemeClr val="tx1">
                    <a:tint val="75000"/>
                  </a:schemeClr>
                </a:solidFill>
              </a:defRPr>
            </a:lvl9pPr>
          </a:lstStyle>
          <a:p>
            <a:pPr lvl="0"/>
            <a:r>
              <a:rPr lang="zh-CN" altLang="en-US"/>
              <a:t>单击此处编辑母版文本样式</a:t>
            </a:r>
          </a:p>
        </p:txBody>
      </p:sp>
    </p:spTree>
    <p:extLst>
      <p:ext uri="{BB962C8B-B14F-4D97-AF65-F5344CB8AC3E}">
        <p14:creationId xmlns:p14="http://schemas.microsoft.com/office/powerpoint/2010/main" val="13567518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249170" y="149247"/>
            <a:ext cx="4485050" cy="620425"/>
          </a:xfrm>
          <a:prstGeom prst="rect">
            <a:avLst/>
          </a:prstGeom>
        </p:spPr>
        <p:txBody>
          <a:bodyPr lIns="49762" tIns="24881" rIns="49762" bIns="24881"/>
          <a:lstStyle/>
          <a:p>
            <a:r>
              <a:rPr lang="zh-CN" altLang="en-US"/>
              <a:t>单击此处编辑母版标题样式</a:t>
            </a:r>
          </a:p>
        </p:txBody>
      </p:sp>
      <p:sp>
        <p:nvSpPr>
          <p:cNvPr id="3" name="内容占位符 2"/>
          <p:cNvSpPr>
            <a:spLocks noGrp="1"/>
          </p:cNvSpPr>
          <p:nvPr>
            <p:ph sz="half" idx="1"/>
          </p:nvPr>
        </p:nvSpPr>
        <p:spPr>
          <a:xfrm>
            <a:off x="628662" y="1369265"/>
            <a:ext cx="3886273" cy="3263613"/>
          </a:xfrm>
          <a:prstGeom prst="rect">
            <a:avLst/>
          </a:prstGeom>
        </p:spPr>
        <p:txBody>
          <a:bodyPr lIns="49762" tIns="24881" rIns="49762" bIns="2488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242" y="1369265"/>
            <a:ext cx="3886273" cy="3263613"/>
          </a:xfrm>
          <a:prstGeom prst="rect">
            <a:avLst/>
          </a:prstGeom>
        </p:spPr>
        <p:txBody>
          <a:bodyPr lIns="49762" tIns="24881" rIns="49762" bIns="2488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2953297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t>3/26/2023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58874948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57" y="273853"/>
            <a:ext cx="7886849" cy="994206"/>
          </a:xfrm>
          <a:prstGeom prst="rect">
            <a:avLst/>
          </a:prstGeom>
        </p:spPr>
        <p:txBody>
          <a:bodyPr lIns="49762" tIns="24881" rIns="49762" bIns="24881"/>
          <a:lstStyle/>
          <a:p>
            <a:r>
              <a:rPr lang="zh-CN" altLang="en-US"/>
              <a:t>单击此处编辑母版标题样式</a:t>
            </a:r>
          </a:p>
        </p:txBody>
      </p:sp>
      <p:sp>
        <p:nvSpPr>
          <p:cNvPr id="3" name="文本占位符 2"/>
          <p:cNvSpPr>
            <a:spLocks noGrp="1"/>
          </p:cNvSpPr>
          <p:nvPr>
            <p:ph type="body" idx="1"/>
          </p:nvPr>
        </p:nvSpPr>
        <p:spPr>
          <a:xfrm>
            <a:off x="890102" y="1333877"/>
            <a:ext cx="3655249" cy="617955"/>
          </a:xfrm>
          <a:prstGeom prst="rect">
            <a:avLst/>
          </a:prstGeom>
        </p:spPr>
        <p:txBody>
          <a:bodyPr lIns="49762" tIns="24881" rIns="49762" bIns="24881" anchor="ctr" anchorCtr="0"/>
          <a:lstStyle>
            <a:lvl1pPr marL="0" indent="0">
              <a:buNone/>
              <a:defRPr sz="2100"/>
            </a:lvl1pPr>
            <a:lvl2pPr marL="342457" indent="0">
              <a:buNone/>
              <a:defRPr sz="1800"/>
            </a:lvl2pPr>
            <a:lvl3pPr marL="684914" indent="0">
              <a:buNone/>
              <a:defRPr sz="1500"/>
            </a:lvl3pPr>
            <a:lvl4pPr marL="1027371" indent="0">
              <a:buNone/>
              <a:defRPr sz="1300"/>
            </a:lvl4pPr>
            <a:lvl5pPr marL="1369482" indent="0">
              <a:buNone/>
              <a:defRPr sz="1300"/>
            </a:lvl5pPr>
            <a:lvl6pPr marL="1711939" indent="0">
              <a:buNone/>
              <a:defRPr sz="1300"/>
            </a:lvl6pPr>
            <a:lvl7pPr marL="2054396" indent="0">
              <a:buNone/>
              <a:defRPr sz="1300"/>
            </a:lvl7pPr>
            <a:lvl8pPr marL="2396853" indent="0">
              <a:buNone/>
              <a:defRPr sz="1300"/>
            </a:lvl8pPr>
            <a:lvl9pPr marL="2739310" indent="0">
              <a:buNone/>
              <a:defRPr sz="1300"/>
            </a:lvl9pPr>
          </a:lstStyle>
          <a:p>
            <a:pPr lvl="0"/>
            <a:r>
              <a:rPr lang="zh-CN" altLang="en-US"/>
              <a:t>单击此处编辑母版文本样式</a:t>
            </a:r>
          </a:p>
        </p:txBody>
      </p:sp>
      <p:sp>
        <p:nvSpPr>
          <p:cNvPr id="4" name="内容占位符 3"/>
          <p:cNvSpPr>
            <a:spLocks noGrp="1"/>
          </p:cNvSpPr>
          <p:nvPr>
            <p:ph sz="half" idx="2"/>
          </p:nvPr>
        </p:nvSpPr>
        <p:spPr>
          <a:xfrm>
            <a:off x="890102" y="1999104"/>
            <a:ext cx="3655249" cy="2643301"/>
          </a:xfrm>
          <a:prstGeom prst="rect">
            <a:avLst/>
          </a:prstGeom>
        </p:spPr>
        <p:txBody>
          <a:bodyPr lIns="49762" tIns="24881" rIns="49762" bIns="2488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92796" y="1333877"/>
            <a:ext cx="3673251" cy="617955"/>
          </a:xfrm>
          <a:prstGeom prst="rect">
            <a:avLst/>
          </a:prstGeom>
        </p:spPr>
        <p:txBody>
          <a:bodyPr lIns="49762" tIns="24881" rIns="49762" bIns="24881" anchor="ctr" anchorCtr="0"/>
          <a:lstStyle>
            <a:lvl1pPr marL="0" indent="0">
              <a:buNone/>
              <a:defRPr sz="2100"/>
            </a:lvl1pPr>
            <a:lvl2pPr marL="342457" indent="0">
              <a:buNone/>
              <a:defRPr sz="1800"/>
            </a:lvl2pPr>
            <a:lvl3pPr marL="684914" indent="0">
              <a:buNone/>
              <a:defRPr sz="1500"/>
            </a:lvl3pPr>
            <a:lvl4pPr marL="1027371" indent="0">
              <a:buNone/>
              <a:defRPr sz="1300"/>
            </a:lvl4pPr>
            <a:lvl5pPr marL="1369482" indent="0">
              <a:buNone/>
              <a:defRPr sz="1300"/>
            </a:lvl5pPr>
            <a:lvl6pPr marL="1711939" indent="0">
              <a:buNone/>
              <a:defRPr sz="1300"/>
            </a:lvl6pPr>
            <a:lvl7pPr marL="2054396" indent="0">
              <a:buNone/>
              <a:defRPr sz="1300"/>
            </a:lvl7pPr>
            <a:lvl8pPr marL="2396853" indent="0">
              <a:buNone/>
              <a:defRPr sz="1300"/>
            </a:lvl8pPr>
            <a:lvl9pPr marL="2739310" indent="0">
              <a:buNone/>
              <a:defRPr sz="1300"/>
            </a:lvl9pPr>
          </a:lstStyle>
          <a:p>
            <a:pPr lvl="0"/>
            <a:r>
              <a:rPr lang="zh-CN" altLang="en-US"/>
              <a:t>单击此处编辑母版文本样式</a:t>
            </a:r>
          </a:p>
        </p:txBody>
      </p:sp>
      <p:sp>
        <p:nvSpPr>
          <p:cNvPr id="6" name="内容占位符 5"/>
          <p:cNvSpPr>
            <a:spLocks noGrp="1"/>
          </p:cNvSpPr>
          <p:nvPr>
            <p:ph sz="quarter" idx="4"/>
          </p:nvPr>
        </p:nvSpPr>
        <p:spPr>
          <a:xfrm>
            <a:off x="4692796" y="1999104"/>
            <a:ext cx="3673251" cy="2643301"/>
          </a:xfrm>
          <a:prstGeom prst="rect">
            <a:avLst/>
          </a:prstGeom>
        </p:spPr>
        <p:txBody>
          <a:bodyPr lIns="49762" tIns="24881" rIns="49762" bIns="2488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78637715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249170" y="149247"/>
            <a:ext cx="4485050" cy="620425"/>
          </a:xfrm>
          <a:prstGeom prst="rect">
            <a:avLst/>
          </a:prstGeom>
        </p:spPr>
        <p:txBody>
          <a:bodyPr lIns="49762" tIns="24881" rIns="49762" bIns="24881"/>
          <a:lstStyle/>
          <a:p>
            <a:r>
              <a:rPr lang="zh-CN" altLang="en-US"/>
              <a:t>单击此处编辑母版标题样式</a:t>
            </a:r>
          </a:p>
        </p:txBody>
      </p:sp>
    </p:spTree>
    <p:extLst>
      <p:ext uri="{BB962C8B-B14F-4D97-AF65-F5344CB8AC3E}">
        <p14:creationId xmlns:p14="http://schemas.microsoft.com/office/powerpoint/2010/main" val="364031923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704288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57" y="342912"/>
            <a:ext cx="2949233" cy="1200190"/>
          </a:xfrm>
          <a:prstGeom prst="rect">
            <a:avLst/>
          </a:prstGeom>
        </p:spPr>
        <p:txBody>
          <a:bodyPr lIns="49762" tIns="24881" rIns="49762" bIns="24881" anchor="b"/>
          <a:lstStyle>
            <a:lvl1pPr>
              <a:defRPr sz="2400"/>
            </a:lvl1pPr>
          </a:lstStyle>
          <a:p>
            <a:r>
              <a:rPr lang="zh-CN" altLang="en-US"/>
              <a:t>单击此处编辑母版标题样式</a:t>
            </a:r>
          </a:p>
        </p:txBody>
      </p:sp>
      <p:sp>
        <p:nvSpPr>
          <p:cNvPr id="3" name="内容占位符 2"/>
          <p:cNvSpPr>
            <a:spLocks noGrp="1"/>
          </p:cNvSpPr>
          <p:nvPr>
            <p:ph idx="1"/>
          </p:nvPr>
        </p:nvSpPr>
        <p:spPr>
          <a:xfrm>
            <a:off x="3887465" y="740598"/>
            <a:ext cx="4629238" cy="3655341"/>
          </a:xfrm>
          <a:prstGeom prst="rect">
            <a:avLst/>
          </a:prstGeom>
        </p:spPr>
        <p:txBody>
          <a:bodyPr lIns="49762" tIns="24881" rIns="49762" bIns="24881"/>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29857" y="1543106"/>
            <a:ext cx="2949233" cy="2858787"/>
          </a:xfrm>
          <a:prstGeom prst="rect">
            <a:avLst/>
          </a:prstGeom>
        </p:spPr>
        <p:txBody>
          <a:bodyPr lIns="49762" tIns="24881" rIns="49762" bIns="24881"/>
          <a:lstStyle>
            <a:lvl1pPr marL="0" indent="0">
              <a:buNone/>
              <a:defRPr sz="1200"/>
            </a:lvl1pPr>
            <a:lvl2pPr marL="342457" indent="0">
              <a:buNone/>
              <a:defRPr sz="1000"/>
            </a:lvl2pPr>
            <a:lvl3pPr marL="684914" indent="0">
              <a:buNone/>
              <a:defRPr sz="900"/>
            </a:lvl3pPr>
            <a:lvl4pPr marL="1027371" indent="0">
              <a:buNone/>
              <a:defRPr sz="700"/>
            </a:lvl4pPr>
            <a:lvl5pPr marL="1369482" indent="0">
              <a:buNone/>
              <a:defRPr sz="700"/>
            </a:lvl5pPr>
            <a:lvl6pPr marL="1711939" indent="0">
              <a:buNone/>
              <a:defRPr sz="700"/>
            </a:lvl6pPr>
            <a:lvl7pPr marL="2054396" indent="0">
              <a:buNone/>
              <a:defRPr sz="700"/>
            </a:lvl7pPr>
            <a:lvl8pPr marL="2396853" indent="0">
              <a:buNone/>
              <a:defRPr sz="700"/>
            </a:lvl8pPr>
            <a:lvl9pPr marL="2739310" indent="0">
              <a:buNone/>
              <a:defRPr sz="700"/>
            </a:lvl9pPr>
          </a:lstStyle>
          <a:p>
            <a:pPr lvl="0"/>
            <a:r>
              <a:rPr lang="zh-CN" altLang="en-US"/>
              <a:t>单击此处编辑母版文本样式</a:t>
            </a:r>
          </a:p>
        </p:txBody>
      </p:sp>
    </p:spTree>
    <p:extLst>
      <p:ext uri="{BB962C8B-B14F-4D97-AF65-F5344CB8AC3E}">
        <p14:creationId xmlns:p14="http://schemas.microsoft.com/office/powerpoint/2010/main" val="153398099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57" y="342912"/>
            <a:ext cx="3124071" cy="1200190"/>
          </a:xfrm>
          <a:prstGeom prst="rect">
            <a:avLst/>
          </a:prstGeom>
        </p:spPr>
        <p:txBody>
          <a:bodyPr lIns="49762" tIns="24881" rIns="49762" bIns="24881"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465" y="342916"/>
            <a:ext cx="4629238" cy="4053023"/>
          </a:xfrm>
          <a:prstGeom prst="rect">
            <a:avLst/>
          </a:prstGeom>
        </p:spPr>
        <p:txBody>
          <a:bodyPr lIns="49762" tIns="24881" rIns="49762" bIns="24881"/>
          <a:lstStyle>
            <a:lvl1pPr marL="0" indent="0">
              <a:buNone/>
              <a:defRPr sz="2400"/>
            </a:lvl1pPr>
            <a:lvl2pPr marL="342457" indent="0">
              <a:buNone/>
              <a:defRPr sz="2100"/>
            </a:lvl2pPr>
            <a:lvl3pPr marL="684914" indent="0">
              <a:buNone/>
              <a:defRPr sz="1800"/>
            </a:lvl3pPr>
            <a:lvl4pPr marL="1027371" indent="0">
              <a:buNone/>
              <a:defRPr sz="1500"/>
            </a:lvl4pPr>
            <a:lvl5pPr marL="1369482" indent="0">
              <a:buNone/>
              <a:defRPr sz="1500"/>
            </a:lvl5pPr>
            <a:lvl6pPr marL="1711939" indent="0">
              <a:buNone/>
              <a:defRPr sz="1500"/>
            </a:lvl6pPr>
            <a:lvl7pPr marL="2054396" indent="0">
              <a:buNone/>
              <a:defRPr sz="1500"/>
            </a:lvl7pPr>
            <a:lvl8pPr marL="2396853" indent="0">
              <a:buNone/>
              <a:defRPr sz="1500"/>
            </a:lvl8pPr>
            <a:lvl9pPr marL="2739310" indent="0">
              <a:buNone/>
              <a:defRPr sz="1500"/>
            </a:lvl9pPr>
          </a:lstStyle>
          <a:p>
            <a:endParaRPr lang="zh-CN" altLang="en-US"/>
          </a:p>
        </p:txBody>
      </p:sp>
      <p:sp>
        <p:nvSpPr>
          <p:cNvPr id="4" name="文本占位符 3"/>
          <p:cNvSpPr>
            <a:spLocks noGrp="1"/>
          </p:cNvSpPr>
          <p:nvPr>
            <p:ph type="body" sz="half" idx="2"/>
          </p:nvPr>
        </p:nvSpPr>
        <p:spPr>
          <a:xfrm>
            <a:off x="629857" y="1543106"/>
            <a:ext cx="3124071" cy="2858787"/>
          </a:xfrm>
          <a:prstGeom prst="rect">
            <a:avLst/>
          </a:prstGeom>
        </p:spPr>
        <p:txBody>
          <a:bodyPr lIns="49762" tIns="24881" rIns="49762" bIns="24881"/>
          <a:lstStyle>
            <a:lvl1pPr marL="0" indent="0">
              <a:buNone/>
              <a:defRPr sz="1500"/>
            </a:lvl1pPr>
            <a:lvl2pPr marL="342457" indent="0">
              <a:buNone/>
              <a:defRPr sz="1300"/>
            </a:lvl2pPr>
            <a:lvl3pPr marL="684914" indent="0">
              <a:buNone/>
              <a:defRPr sz="1200"/>
            </a:lvl3pPr>
            <a:lvl4pPr marL="1027371" indent="0">
              <a:buNone/>
              <a:defRPr sz="1000"/>
            </a:lvl4pPr>
            <a:lvl5pPr marL="1369482" indent="0">
              <a:buNone/>
              <a:defRPr sz="1000"/>
            </a:lvl5pPr>
            <a:lvl6pPr marL="1711939" indent="0">
              <a:buNone/>
              <a:defRPr sz="1000"/>
            </a:lvl6pPr>
            <a:lvl7pPr marL="2054396" indent="0">
              <a:buNone/>
              <a:defRPr sz="1000"/>
            </a:lvl7pPr>
            <a:lvl8pPr marL="2396853" indent="0">
              <a:buNone/>
              <a:defRPr sz="1000"/>
            </a:lvl8pPr>
            <a:lvl9pPr marL="2739310" indent="0">
              <a:buNone/>
              <a:defRPr sz="1000"/>
            </a:lvl9pPr>
          </a:lstStyle>
          <a:p>
            <a:pPr lvl="0"/>
            <a:r>
              <a:rPr lang="zh-CN" altLang="en-US"/>
              <a:t>单击此处编辑母版文本样式</a:t>
            </a:r>
          </a:p>
        </p:txBody>
      </p:sp>
    </p:spTree>
    <p:extLst>
      <p:ext uri="{BB962C8B-B14F-4D97-AF65-F5344CB8AC3E}">
        <p14:creationId xmlns:p14="http://schemas.microsoft.com/office/powerpoint/2010/main" val="65138347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249170" y="149247"/>
            <a:ext cx="4485050" cy="620425"/>
          </a:xfrm>
          <a:prstGeom prst="rect">
            <a:avLst/>
          </a:prstGeom>
        </p:spPr>
        <p:txBody>
          <a:bodyPr lIns="49762" tIns="24881" rIns="49762" bIns="24881"/>
          <a:lstStyle/>
          <a:p>
            <a:r>
              <a:rPr lang="zh-CN" altLang="en-US"/>
              <a:t>单击此处编辑母版标题样式</a:t>
            </a:r>
          </a:p>
        </p:txBody>
      </p:sp>
      <p:sp>
        <p:nvSpPr>
          <p:cNvPr id="3" name="竖排文字占位符 2"/>
          <p:cNvSpPr>
            <a:spLocks noGrp="1"/>
          </p:cNvSpPr>
          <p:nvPr>
            <p:ph type="body" orient="vert" idx="1"/>
          </p:nvPr>
        </p:nvSpPr>
        <p:spPr>
          <a:xfrm>
            <a:off x="249170" y="868597"/>
            <a:ext cx="4485050" cy="2456885"/>
          </a:xfrm>
          <a:prstGeom prst="rect">
            <a:avLst/>
          </a:prstGeom>
        </p:spPr>
        <p:txBody>
          <a:bodyPr vert="eaVert" lIns="49762" tIns="24881" rIns="49762" bIns="2488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40304332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799" y="273853"/>
            <a:ext cx="1971712" cy="4359024"/>
          </a:xfrm>
          <a:prstGeom prst="rect">
            <a:avLst/>
          </a:prstGeom>
        </p:spPr>
        <p:txBody>
          <a:bodyPr vert="eaVert" lIns="49762" tIns="24881" rIns="49762" bIns="24881"/>
          <a:lstStyle/>
          <a:p>
            <a:r>
              <a:rPr lang="zh-CN" altLang="en-US"/>
              <a:t>单击此处编辑母版标题样式</a:t>
            </a:r>
          </a:p>
        </p:txBody>
      </p:sp>
      <p:sp>
        <p:nvSpPr>
          <p:cNvPr id="3" name="竖排文字占位符 2"/>
          <p:cNvSpPr>
            <a:spLocks noGrp="1"/>
          </p:cNvSpPr>
          <p:nvPr>
            <p:ph type="body" orient="vert" idx="1"/>
          </p:nvPr>
        </p:nvSpPr>
        <p:spPr>
          <a:xfrm>
            <a:off x="628666" y="273853"/>
            <a:ext cx="5800835" cy="4359024"/>
          </a:xfrm>
          <a:prstGeom prst="rect">
            <a:avLst/>
          </a:prstGeom>
        </p:spPr>
        <p:txBody>
          <a:bodyPr vert="eaVert" lIns="49762" tIns="24881" rIns="49762" bIns="2488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93655330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lIns="49762" tIns="24881" rIns="49762" bIns="24881"/>
          <a:lstStyle/>
          <a:p>
            <a:r>
              <a:rPr lang="zh-CN" altLang="en-US"/>
              <a:t>单击此处编辑母版标题样式</a:t>
            </a:r>
          </a:p>
        </p:txBody>
      </p:sp>
      <p:sp>
        <p:nvSpPr>
          <p:cNvPr id="3" name="内容占位符 2"/>
          <p:cNvSpPr>
            <a:spLocks noGrp="1"/>
          </p:cNvSpPr>
          <p:nvPr>
            <p:ph sz="half" idx="1"/>
          </p:nvPr>
        </p:nvSpPr>
        <p:spPr>
          <a:xfrm>
            <a:off x="628662" y="1369265"/>
            <a:ext cx="3886273" cy="3263613"/>
          </a:xfrm>
        </p:spPr>
        <p:txBody>
          <a:bodyPr lIns="49762" tIns="24881" rIns="49762" bIns="2488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4629242" y="1369268"/>
            <a:ext cx="3886273" cy="1574059"/>
          </a:xfrm>
        </p:spPr>
        <p:txBody>
          <a:bodyPr lIns="49762" tIns="24881" rIns="49762" bIns="2488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4629242" y="3057627"/>
            <a:ext cx="3886273" cy="1575250"/>
          </a:xfrm>
        </p:spPr>
        <p:txBody>
          <a:bodyPr lIns="49762" tIns="24881" rIns="49762" bIns="2488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99035315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876832"/>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821"/>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6569" indent="0">
              <a:buNone/>
              <a:defRPr sz="1200"/>
            </a:lvl2pPr>
            <a:lvl3pPr marL="913163" indent="0">
              <a:buNone/>
              <a:defRPr sz="1000"/>
            </a:lvl3pPr>
            <a:lvl4pPr marL="1369739" indent="0">
              <a:buNone/>
              <a:defRPr sz="900"/>
            </a:lvl4pPr>
            <a:lvl5pPr marL="1826324" indent="0">
              <a:buNone/>
              <a:defRPr sz="900"/>
            </a:lvl5pPr>
            <a:lvl6pPr marL="2282893" indent="0">
              <a:buNone/>
              <a:defRPr sz="900"/>
            </a:lvl6pPr>
            <a:lvl7pPr marL="2739461" indent="0">
              <a:buNone/>
              <a:defRPr sz="900"/>
            </a:lvl7pPr>
            <a:lvl8pPr marL="3196047" indent="0">
              <a:buNone/>
              <a:defRPr sz="900"/>
            </a:lvl8pPr>
            <a:lvl9pPr marL="365263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3/26/2023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322878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569" indent="0">
              <a:buNone/>
              <a:defRPr sz="2800"/>
            </a:lvl2pPr>
            <a:lvl3pPr marL="913163" indent="0">
              <a:buNone/>
              <a:defRPr sz="2400"/>
            </a:lvl3pPr>
            <a:lvl4pPr marL="1369739" indent="0">
              <a:buNone/>
              <a:defRPr sz="2000"/>
            </a:lvl4pPr>
            <a:lvl5pPr marL="1826324" indent="0">
              <a:buNone/>
              <a:defRPr sz="2000"/>
            </a:lvl5pPr>
            <a:lvl6pPr marL="2282893" indent="0">
              <a:buNone/>
              <a:defRPr sz="2000"/>
            </a:lvl6pPr>
            <a:lvl7pPr marL="2739461" indent="0">
              <a:buNone/>
              <a:defRPr sz="2000"/>
            </a:lvl7pPr>
            <a:lvl8pPr marL="3196047" indent="0">
              <a:buNone/>
              <a:defRPr sz="2000"/>
            </a:lvl8pPr>
            <a:lvl9pPr marL="3652632" indent="0">
              <a:buNone/>
              <a:defRPr sz="2000"/>
            </a:lvl9pPr>
          </a:lstStyle>
          <a:p>
            <a:endParaRPr lang="en-US"/>
          </a:p>
        </p:txBody>
      </p:sp>
      <p:sp>
        <p:nvSpPr>
          <p:cNvPr id="4" name="Text Placeholder 3"/>
          <p:cNvSpPr>
            <a:spLocks noGrp="1"/>
          </p:cNvSpPr>
          <p:nvPr>
            <p:ph type="body" sz="half" idx="2"/>
          </p:nvPr>
        </p:nvSpPr>
        <p:spPr>
          <a:xfrm>
            <a:off x="1792288" y="4025537"/>
            <a:ext cx="5486400" cy="603647"/>
          </a:xfrm>
        </p:spPr>
        <p:txBody>
          <a:bodyPr/>
          <a:lstStyle>
            <a:lvl1pPr marL="0" indent="0">
              <a:buNone/>
              <a:defRPr sz="1400"/>
            </a:lvl1pPr>
            <a:lvl2pPr marL="456569" indent="0">
              <a:buNone/>
              <a:defRPr sz="1200"/>
            </a:lvl2pPr>
            <a:lvl3pPr marL="913163" indent="0">
              <a:buNone/>
              <a:defRPr sz="1000"/>
            </a:lvl3pPr>
            <a:lvl4pPr marL="1369739" indent="0">
              <a:buNone/>
              <a:defRPr sz="900"/>
            </a:lvl4pPr>
            <a:lvl5pPr marL="1826324" indent="0">
              <a:buNone/>
              <a:defRPr sz="900"/>
            </a:lvl5pPr>
            <a:lvl6pPr marL="2282893" indent="0">
              <a:buNone/>
              <a:defRPr sz="900"/>
            </a:lvl6pPr>
            <a:lvl7pPr marL="2739461" indent="0">
              <a:buNone/>
              <a:defRPr sz="900"/>
            </a:lvl7pPr>
            <a:lvl8pPr marL="3196047" indent="0">
              <a:buNone/>
              <a:defRPr sz="900"/>
            </a:lvl8pPr>
            <a:lvl9pPr marL="365263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3/26/2023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232427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image" Target="../media/image2.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theme" Target="../theme/theme2.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image" Target="../media/image3.png"/><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image" Target="../media/image1.jpg"/><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theme" Target="../theme/theme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image" Target="../media/image1.jp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theme" Target="../theme/theme5.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image" Target="../media/image9.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5" Type="http://schemas.openxmlformats.org/officeDocument/2006/relationships/image" Target="../media/image10.png"/><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320" tIns="45661" rIns="91320" bIns="45661"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320" tIns="45661" rIns="91320" bIns="4566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320" tIns="45661" rIns="91320" bIns="45661" rtlCol="0" anchor="ctr"/>
          <a:lstStyle>
            <a:lvl1pPr algn="l">
              <a:defRPr sz="1200">
                <a:solidFill>
                  <a:schemeClr val="tx1">
                    <a:tint val="75000"/>
                  </a:schemeClr>
                </a:solidFill>
              </a:defRPr>
            </a:lvl1pPr>
          </a:lstStyle>
          <a:p>
            <a:fld id="{4CEF851F-4C9B-4ED8-A706-7687066F5A2C}" type="datetimeFigureOut">
              <a:rPr lang="en-US" smtClean="0"/>
              <a:t>3/26/2023</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320" tIns="45661" rIns="91320" bIns="45661"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320" tIns="45661" rIns="91320" bIns="45661" rtlCol="0" anchor="ctr"/>
          <a:lstStyle>
            <a:lvl1pPr algn="r">
              <a:defRPr sz="1200">
                <a:solidFill>
                  <a:schemeClr val="tx1">
                    <a:tint val="75000"/>
                  </a:schemeClr>
                </a:solidFill>
              </a:defRPr>
            </a:lvl1pPr>
          </a:lstStyle>
          <a:p>
            <a:fld id="{46F2045C-80A1-433A-B3B9-3018D210B466}" type="slidenum">
              <a:rPr lang="en-US" smtClean="0"/>
              <a:t>‹#›</a:t>
            </a:fld>
            <a:endParaRPr lang="en-US"/>
          </a:p>
        </p:txBody>
      </p:sp>
    </p:spTree>
    <p:extLst>
      <p:ext uri="{BB962C8B-B14F-4D97-AF65-F5344CB8AC3E}">
        <p14:creationId xmlns:p14="http://schemas.microsoft.com/office/powerpoint/2010/main" val="12181778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3163" rtl="0" eaLnBrk="1" latinLnBrk="0" hangingPunct="1">
        <a:spcBef>
          <a:spcPct val="0"/>
        </a:spcBef>
        <a:buNone/>
        <a:defRPr sz="4400" kern="1200">
          <a:solidFill>
            <a:schemeClr val="tx1"/>
          </a:solidFill>
          <a:latin typeface="+mj-lt"/>
          <a:ea typeface="+mj-ea"/>
          <a:cs typeface="+mj-cs"/>
        </a:defRPr>
      </a:lvl1pPr>
    </p:titleStyle>
    <p:bodyStyle>
      <a:lvl1pPr marL="342428" indent="-342428" algn="l" defTabSz="913163"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949" indent="-285364" algn="l" defTabSz="913163"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447" indent="-228285" algn="l" defTabSz="913163"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8023" indent="-228285" algn="l" defTabSz="913163"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4609" indent="-228285" algn="l" defTabSz="913163"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1177" indent="-228285" algn="l" defTabSz="9131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762" indent="-228285" algn="l" defTabSz="9131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340" indent="-228285" algn="l" defTabSz="9131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0916" indent="-228285" algn="l" defTabSz="9131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163" rtl="0" eaLnBrk="1" latinLnBrk="0" hangingPunct="1">
        <a:defRPr sz="1800" kern="1200">
          <a:solidFill>
            <a:schemeClr val="tx1"/>
          </a:solidFill>
          <a:latin typeface="+mn-lt"/>
          <a:ea typeface="+mn-ea"/>
          <a:cs typeface="+mn-cs"/>
        </a:defRPr>
      </a:lvl1pPr>
      <a:lvl2pPr marL="456569" algn="l" defTabSz="913163" rtl="0" eaLnBrk="1" latinLnBrk="0" hangingPunct="1">
        <a:defRPr sz="1800" kern="1200">
          <a:solidFill>
            <a:schemeClr val="tx1"/>
          </a:solidFill>
          <a:latin typeface="+mn-lt"/>
          <a:ea typeface="+mn-ea"/>
          <a:cs typeface="+mn-cs"/>
        </a:defRPr>
      </a:lvl2pPr>
      <a:lvl3pPr marL="913163" algn="l" defTabSz="913163" rtl="0" eaLnBrk="1" latinLnBrk="0" hangingPunct="1">
        <a:defRPr sz="1800" kern="1200">
          <a:solidFill>
            <a:schemeClr val="tx1"/>
          </a:solidFill>
          <a:latin typeface="+mn-lt"/>
          <a:ea typeface="+mn-ea"/>
          <a:cs typeface="+mn-cs"/>
        </a:defRPr>
      </a:lvl3pPr>
      <a:lvl4pPr marL="1369739" algn="l" defTabSz="913163" rtl="0" eaLnBrk="1" latinLnBrk="0" hangingPunct="1">
        <a:defRPr sz="1800" kern="1200">
          <a:solidFill>
            <a:schemeClr val="tx1"/>
          </a:solidFill>
          <a:latin typeface="+mn-lt"/>
          <a:ea typeface="+mn-ea"/>
          <a:cs typeface="+mn-cs"/>
        </a:defRPr>
      </a:lvl4pPr>
      <a:lvl5pPr marL="1826324" algn="l" defTabSz="913163" rtl="0" eaLnBrk="1" latinLnBrk="0" hangingPunct="1">
        <a:defRPr sz="1800" kern="1200">
          <a:solidFill>
            <a:schemeClr val="tx1"/>
          </a:solidFill>
          <a:latin typeface="+mn-lt"/>
          <a:ea typeface="+mn-ea"/>
          <a:cs typeface="+mn-cs"/>
        </a:defRPr>
      </a:lvl5pPr>
      <a:lvl6pPr marL="2282893" algn="l" defTabSz="913163" rtl="0" eaLnBrk="1" latinLnBrk="0" hangingPunct="1">
        <a:defRPr sz="1800" kern="1200">
          <a:solidFill>
            <a:schemeClr val="tx1"/>
          </a:solidFill>
          <a:latin typeface="+mn-lt"/>
          <a:ea typeface="+mn-ea"/>
          <a:cs typeface="+mn-cs"/>
        </a:defRPr>
      </a:lvl6pPr>
      <a:lvl7pPr marL="2739461" algn="l" defTabSz="913163" rtl="0" eaLnBrk="1" latinLnBrk="0" hangingPunct="1">
        <a:defRPr sz="1800" kern="1200">
          <a:solidFill>
            <a:schemeClr val="tx1"/>
          </a:solidFill>
          <a:latin typeface="+mn-lt"/>
          <a:ea typeface="+mn-ea"/>
          <a:cs typeface="+mn-cs"/>
        </a:defRPr>
      </a:lvl7pPr>
      <a:lvl8pPr marL="3196047" algn="l" defTabSz="913163" rtl="0" eaLnBrk="1" latinLnBrk="0" hangingPunct="1">
        <a:defRPr sz="1800" kern="1200">
          <a:solidFill>
            <a:schemeClr val="tx1"/>
          </a:solidFill>
          <a:latin typeface="+mn-lt"/>
          <a:ea typeface="+mn-ea"/>
          <a:cs typeface="+mn-cs"/>
        </a:defRPr>
      </a:lvl8pPr>
      <a:lvl9pPr marL="3652632" algn="l" defTabSz="9131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8" cstate="screen">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06" tIns="45703" rIns="91406" bIns="45703"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457200" y="1200151"/>
            <a:ext cx="8229600" cy="3394472"/>
          </a:xfrm>
          <a:prstGeom prst="rect">
            <a:avLst/>
          </a:prstGeom>
        </p:spPr>
        <p:txBody>
          <a:bodyPr vert="horz" lIns="91406" tIns="45703" rIns="91406" bIns="45703"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457200" y="4767264"/>
            <a:ext cx="2133600" cy="273844"/>
          </a:xfrm>
          <a:prstGeom prst="rect">
            <a:avLst/>
          </a:prstGeom>
        </p:spPr>
        <p:txBody>
          <a:bodyPr vert="horz" lIns="91406" tIns="45703" rIns="91406" bIns="45703" rtlCol="0" anchor="ctr"/>
          <a:lstStyle>
            <a:lvl1pPr algn="l">
              <a:defRPr sz="1200" b="0" i="0">
                <a:solidFill>
                  <a:schemeClr val="tx1">
                    <a:tint val="75000"/>
                  </a:schemeClr>
                </a:solidFill>
                <a:latin typeface="inpin heiti" charset="-122"/>
                <a:ea typeface="inpin heiti" charset="-122"/>
              </a:defRPr>
            </a:lvl1pPr>
          </a:lstStyle>
          <a:p>
            <a:fld id="{530820CF-B880-4189-942D-D702A7CBA730}" type="datetimeFigureOut">
              <a:rPr lang="zh-CN" altLang="en-US" smtClean="0"/>
              <a:t>2023/3/26</a:t>
            </a:fld>
            <a:endParaRPr lang="zh-CN" altLang="en-US" dirty="0"/>
          </a:p>
        </p:txBody>
      </p:sp>
      <p:sp>
        <p:nvSpPr>
          <p:cNvPr id="5" name="页脚占位符 4"/>
          <p:cNvSpPr>
            <a:spLocks noGrp="1"/>
          </p:cNvSpPr>
          <p:nvPr>
            <p:ph type="ftr" sz="quarter" idx="3"/>
          </p:nvPr>
        </p:nvSpPr>
        <p:spPr>
          <a:xfrm>
            <a:off x="3124200" y="4767264"/>
            <a:ext cx="2895600" cy="273844"/>
          </a:xfrm>
          <a:prstGeom prst="rect">
            <a:avLst/>
          </a:prstGeom>
        </p:spPr>
        <p:txBody>
          <a:bodyPr vert="horz" lIns="91406" tIns="45703" rIns="91406" bIns="45703" rtlCol="0" anchor="ctr"/>
          <a:lstStyle>
            <a:lvl1pPr algn="ctr">
              <a:defRPr sz="1200" b="0" i="0">
                <a:solidFill>
                  <a:schemeClr val="tx1">
                    <a:tint val="75000"/>
                  </a:schemeClr>
                </a:solidFill>
                <a:latin typeface="inpin heiti" charset="-122"/>
                <a:ea typeface="inpin heiti" charset="-122"/>
              </a:defRPr>
            </a:lvl1pPr>
          </a:lstStyle>
          <a:p>
            <a:endParaRPr lang="zh-CN" altLang="en-US" dirty="0"/>
          </a:p>
        </p:txBody>
      </p:sp>
      <p:sp>
        <p:nvSpPr>
          <p:cNvPr id="6" name="灯片编号占位符 5"/>
          <p:cNvSpPr>
            <a:spLocks noGrp="1"/>
          </p:cNvSpPr>
          <p:nvPr>
            <p:ph type="sldNum" sz="quarter" idx="4"/>
          </p:nvPr>
        </p:nvSpPr>
        <p:spPr>
          <a:xfrm>
            <a:off x="6553200" y="4767264"/>
            <a:ext cx="2133600" cy="273844"/>
          </a:xfrm>
          <a:prstGeom prst="rect">
            <a:avLst/>
          </a:prstGeom>
        </p:spPr>
        <p:txBody>
          <a:bodyPr vert="horz" lIns="91406" tIns="45703" rIns="91406" bIns="45703" rtlCol="0" anchor="ctr"/>
          <a:lstStyle>
            <a:lvl1pPr algn="r">
              <a:defRPr sz="1200" b="0" i="0">
                <a:solidFill>
                  <a:schemeClr val="tx1">
                    <a:tint val="75000"/>
                  </a:schemeClr>
                </a:solidFill>
                <a:latin typeface="inpin heiti" charset="-122"/>
                <a:ea typeface="inpin heiti" charset="-122"/>
              </a:defRPr>
            </a:lvl1pPr>
          </a:lstStyle>
          <a:p>
            <a:fld id="{0C913308-F349-4B6D-A68A-DD1791B4A57B}" type="slidenum">
              <a:rPr lang="zh-CN" altLang="en-US" smtClean="0"/>
              <a:t>‹#›</a:t>
            </a:fld>
            <a:endParaRPr lang="zh-CN" altLang="en-US" dirty="0"/>
          </a:p>
        </p:txBody>
      </p:sp>
      <p:pic>
        <p:nvPicPr>
          <p:cNvPr id="12" name="图片 11"/>
          <p:cNvPicPr>
            <a:picLocks noChangeAspect="1"/>
          </p:cNvPicPr>
          <p:nvPr userDrawn="1"/>
        </p:nvPicPr>
        <p:blipFill rotWithShape="1">
          <a:blip r:embed="rId19" cstate="screen"/>
          <a:srcRect/>
          <a:stretch>
            <a:fillRect/>
          </a:stretch>
        </p:blipFill>
        <p:spPr>
          <a:xfrm>
            <a:off x="5523118" y="3407339"/>
            <a:ext cx="3620909" cy="1737750"/>
          </a:xfrm>
          <a:prstGeom prst="rect">
            <a:avLst/>
          </a:prstGeom>
        </p:spPr>
      </p:pic>
      <p:sp>
        <p:nvSpPr>
          <p:cNvPr id="7" name="矩形 6"/>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06" tIns="45703" rIns="91406" bIns="45703" rtlCol="0" anchor="ctr"/>
          <a:lstStyle/>
          <a:p>
            <a:pPr algn="ctr"/>
            <a:endParaRPr lang="zh-CN" altLang="en-US" b="0" i="0" dirty="0">
              <a:latin typeface="inpin heiti" charset="-122"/>
              <a:ea typeface="inpin heiti" charset="-122"/>
            </a:endParaRPr>
          </a:p>
        </p:txBody>
      </p:sp>
    </p:spTree>
    <p:extLst>
      <p:ext uri="{BB962C8B-B14F-4D97-AF65-F5344CB8AC3E}">
        <p14:creationId xmlns:p14="http://schemas.microsoft.com/office/powerpoint/2010/main" val="249976637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9" r:id="rId16"/>
  </p:sldLayoutIdLst>
  <p:transition spd="slow" advTm="5000">
    <p:fade/>
  </p:transition>
  <p:txStyles>
    <p:titleStyle>
      <a:lvl1pPr algn="ctr" defTabSz="914018" rtl="0" eaLnBrk="1" latinLnBrk="0" hangingPunct="1">
        <a:spcBef>
          <a:spcPct val="0"/>
        </a:spcBef>
        <a:buNone/>
        <a:defRPr sz="4400" b="0" i="0" kern="1200">
          <a:solidFill>
            <a:schemeClr val="tx1"/>
          </a:solidFill>
          <a:latin typeface="inpin heiti" charset="-122"/>
          <a:ea typeface="inpin heiti" charset="-122"/>
          <a:cs typeface="+mj-cs"/>
        </a:defRPr>
      </a:lvl1pPr>
    </p:titleStyle>
    <p:bodyStyle>
      <a:lvl1pPr marL="342749" indent="-342749" algn="l" defTabSz="914018" rtl="0" eaLnBrk="1" latinLnBrk="0" hangingPunct="1">
        <a:spcBef>
          <a:spcPct val="20000"/>
        </a:spcBef>
        <a:buFont typeface="Arial" panose="020B0604020202020204" pitchFamily="34" charset="0"/>
        <a:buChar char="•"/>
        <a:defRPr sz="3200" b="0" i="0" kern="1200">
          <a:solidFill>
            <a:schemeClr val="tx1"/>
          </a:solidFill>
          <a:latin typeface="inpin heiti" charset="-122"/>
          <a:ea typeface="inpin heiti" charset="-122"/>
          <a:cs typeface="+mn-cs"/>
        </a:defRPr>
      </a:lvl1pPr>
      <a:lvl2pPr marL="742643" indent="-285631" algn="l" defTabSz="914018" rtl="0" eaLnBrk="1" latinLnBrk="0" hangingPunct="1">
        <a:spcBef>
          <a:spcPct val="20000"/>
        </a:spcBef>
        <a:buFont typeface="Arial" panose="020B0604020202020204" pitchFamily="34" charset="0"/>
        <a:buChar char="–"/>
        <a:defRPr sz="2800" b="0" i="0" kern="1200">
          <a:solidFill>
            <a:schemeClr val="tx1"/>
          </a:solidFill>
          <a:latin typeface="inpin heiti" charset="-122"/>
          <a:ea typeface="inpin heiti" charset="-122"/>
          <a:cs typeface="+mn-cs"/>
        </a:defRPr>
      </a:lvl2pPr>
      <a:lvl3pPr marL="1142516" indent="-228498" algn="l" defTabSz="914018" rtl="0" eaLnBrk="1" latinLnBrk="0" hangingPunct="1">
        <a:spcBef>
          <a:spcPct val="20000"/>
        </a:spcBef>
        <a:buFont typeface="Arial" panose="020B0604020202020204" pitchFamily="34" charset="0"/>
        <a:buChar char="•"/>
        <a:defRPr sz="2400" b="0" i="0" kern="1200">
          <a:solidFill>
            <a:schemeClr val="tx1"/>
          </a:solidFill>
          <a:latin typeface="inpin heiti" charset="-122"/>
          <a:ea typeface="inpin heiti" charset="-122"/>
          <a:cs typeface="+mn-cs"/>
        </a:defRPr>
      </a:lvl3pPr>
      <a:lvl4pPr marL="1599520" indent="-228498" algn="l" defTabSz="914018" rtl="0" eaLnBrk="1" latinLnBrk="0" hangingPunct="1">
        <a:spcBef>
          <a:spcPct val="20000"/>
        </a:spcBef>
        <a:buFont typeface="Arial" panose="020B0604020202020204" pitchFamily="34" charset="0"/>
        <a:buChar char="–"/>
        <a:defRPr sz="2000" b="0" i="0" kern="1200">
          <a:solidFill>
            <a:schemeClr val="tx1"/>
          </a:solidFill>
          <a:latin typeface="inpin heiti" charset="-122"/>
          <a:ea typeface="inpin heiti" charset="-122"/>
          <a:cs typeface="+mn-cs"/>
        </a:defRPr>
      </a:lvl4pPr>
      <a:lvl5pPr marL="2056532" indent="-228498" algn="l" defTabSz="914018" rtl="0" eaLnBrk="1" latinLnBrk="0" hangingPunct="1">
        <a:spcBef>
          <a:spcPct val="20000"/>
        </a:spcBef>
        <a:buFont typeface="Arial" panose="020B0604020202020204" pitchFamily="34" charset="0"/>
        <a:buChar char="»"/>
        <a:defRPr sz="2000" b="0" i="0" kern="1200">
          <a:solidFill>
            <a:schemeClr val="tx1"/>
          </a:solidFill>
          <a:latin typeface="inpin heiti" charset="-122"/>
          <a:ea typeface="inpin heiti" charset="-122"/>
          <a:cs typeface="+mn-cs"/>
        </a:defRPr>
      </a:lvl5pPr>
      <a:lvl6pPr marL="2513529" indent="-228498" algn="l" defTabSz="9140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542" indent="-228498" algn="l" defTabSz="9140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547" indent="-228498" algn="l" defTabSz="9140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551" indent="-228498" algn="l" defTabSz="9140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018" rtl="0" eaLnBrk="1" latinLnBrk="0" hangingPunct="1">
        <a:defRPr sz="1800" kern="1200">
          <a:solidFill>
            <a:schemeClr val="tx1"/>
          </a:solidFill>
          <a:latin typeface="+mn-lt"/>
          <a:ea typeface="+mn-ea"/>
          <a:cs typeface="+mn-cs"/>
        </a:defRPr>
      </a:lvl1pPr>
      <a:lvl2pPr marL="456998" algn="l" defTabSz="914018" rtl="0" eaLnBrk="1" latinLnBrk="0" hangingPunct="1">
        <a:defRPr sz="1800" kern="1200">
          <a:solidFill>
            <a:schemeClr val="tx1"/>
          </a:solidFill>
          <a:latin typeface="+mn-lt"/>
          <a:ea typeface="+mn-ea"/>
          <a:cs typeface="+mn-cs"/>
        </a:defRPr>
      </a:lvl2pPr>
      <a:lvl3pPr marL="914018" algn="l" defTabSz="914018" rtl="0" eaLnBrk="1" latinLnBrk="0" hangingPunct="1">
        <a:defRPr sz="1800" kern="1200">
          <a:solidFill>
            <a:schemeClr val="tx1"/>
          </a:solidFill>
          <a:latin typeface="+mn-lt"/>
          <a:ea typeface="+mn-ea"/>
          <a:cs typeface="+mn-cs"/>
        </a:defRPr>
      </a:lvl3pPr>
      <a:lvl4pPr marL="1371022" algn="l" defTabSz="914018" rtl="0" eaLnBrk="1" latinLnBrk="0" hangingPunct="1">
        <a:defRPr sz="1800" kern="1200">
          <a:solidFill>
            <a:schemeClr val="tx1"/>
          </a:solidFill>
          <a:latin typeface="+mn-lt"/>
          <a:ea typeface="+mn-ea"/>
          <a:cs typeface="+mn-cs"/>
        </a:defRPr>
      </a:lvl4pPr>
      <a:lvl5pPr marL="1828034" algn="l" defTabSz="914018" rtl="0" eaLnBrk="1" latinLnBrk="0" hangingPunct="1">
        <a:defRPr sz="1800" kern="1200">
          <a:solidFill>
            <a:schemeClr val="tx1"/>
          </a:solidFill>
          <a:latin typeface="+mn-lt"/>
          <a:ea typeface="+mn-ea"/>
          <a:cs typeface="+mn-cs"/>
        </a:defRPr>
      </a:lvl5pPr>
      <a:lvl6pPr marL="2285031" algn="l" defTabSz="914018" rtl="0" eaLnBrk="1" latinLnBrk="0" hangingPunct="1">
        <a:defRPr sz="1800" kern="1200">
          <a:solidFill>
            <a:schemeClr val="tx1"/>
          </a:solidFill>
          <a:latin typeface="+mn-lt"/>
          <a:ea typeface="+mn-ea"/>
          <a:cs typeface="+mn-cs"/>
        </a:defRPr>
      </a:lvl6pPr>
      <a:lvl7pPr marL="2742029" algn="l" defTabSz="914018" rtl="0" eaLnBrk="1" latinLnBrk="0" hangingPunct="1">
        <a:defRPr sz="1800" kern="1200">
          <a:solidFill>
            <a:schemeClr val="tx1"/>
          </a:solidFill>
          <a:latin typeface="+mn-lt"/>
          <a:ea typeface="+mn-ea"/>
          <a:cs typeface="+mn-cs"/>
        </a:defRPr>
      </a:lvl7pPr>
      <a:lvl8pPr marL="3199040" algn="l" defTabSz="914018" rtl="0" eaLnBrk="1" latinLnBrk="0" hangingPunct="1">
        <a:defRPr sz="1800" kern="1200">
          <a:solidFill>
            <a:schemeClr val="tx1"/>
          </a:solidFill>
          <a:latin typeface="+mn-lt"/>
          <a:ea typeface="+mn-ea"/>
          <a:cs typeface="+mn-cs"/>
        </a:defRPr>
      </a:lvl8pPr>
      <a:lvl9pPr marL="3656045" algn="l" defTabSz="914018"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320" tIns="45661" rIns="91320" bIns="45661"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320" tIns="45661" rIns="91320" bIns="4566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320" tIns="45661" rIns="91320" bIns="45661" rtlCol="0" anchor="ctr"/>
          <a:lstStyle>
            <a:lvl1pPr algn="l">
              <a:defRPr sz="1200">
                <a:solidFill>
                  <a:schemeClr val="tx1">
                    <a:tint val="75000"/>
                  </a:schemeClr>
                </a:solidFill>
              </a:defRPr>
            </a:lvl1pPr>
          </a:lstStyle>
          <a:p>
            <a:fld id="{4CEF851F-4C9B-4ED8-A706-7687066F5A2C}" type="datetimeFigureOut">
              <a:rPr lang="en-US" smtClean="0">
                <a:solidFill>
                  <a:prstClr val="black">
                    <a:tint val="75000"/>
                  </a:prstClr>
                </a:solidFill>
              </a:rPr>
              <a:pPr/>
              <a:t>3/26/2023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320" tIns="45661" rIns="91320" bIns="45661"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320" tIns="45661" rIns="91320" bIns="45661" rtlCol="0" anchor="ctr"/>
          <a:lstStyle>
            <a:lvl1pPr algn="r">
              <a:defRPr sz="1200">
                <a:solidFill>
                  <a:schemeClr val="tx1">
                    <a:tint val="75000"/>
                  </a:schemeClr>
                </a:solidFill>
              </a:defRPr>
            </a:lvl1p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1486126"/>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Lst>
  <p:txStyles>
    <p:titleStyle>
      <a:lvl1pPr algn="ctr" defTabSz="913163" rtl="0" eaLnBrk="1" latinLnBrk="0" hangingPunct="1">
        <a:spcBef>
          <a:spcPct val="0"/>
        </a:spcBef>
        <a:buNone/>
        <a:defRPr sz="4400" kern="1200">
          <a:solidFill>
            <a:schemeClr val="tx1"/>
          </a:solidFill>
          <a:latin typeface="+mj-lt"/>
          <a:ea typeface="+mj-ea"/>
          <a:cs typeface="+mj-cs"/>
        </a:defRPr>
      </a:lvl1pPr>
    </p:titleStyle>
    <p:bodyStyle>
      <a:lvl1pPr marL="342428" indent="-342428" algn="l" defTabSz="913163"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949" indent="-285364" algn="l" defTabSz="913163"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447" indent="-228285" algn="l" defTabSz="913163"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8023" indent="-228285" algn="l" defTabSz="913163"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4609" indent="-228285" algn="l" defTabSz="913163"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1177" indent="-228285" algn="l" defTabSz="9131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762" indent="-228285" algn="l" defTabSz="9131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340" indent="-228285" algn="l" defTabSz="9131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0916" indent="-228285" algn="l" defTabSz="9131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163" rtl="0" eaLnBrk="1" latinLnBrk="0" hangingPunct="1">
        <a:defRPr sz="1800" kern="1200">
          <a:solidFill>
            <a:schemeClr val="tx1"/>
          </a:solidFill>
          <a:latin typeface="+mn-lt"/>
          <a:ea typeface="+mn-ea"/>
          <a:cs typeface="+mn-cs"/>
        </a:defRPr>
      </a:lvl1pPr>
      <a:lvl2pPr marL="456569" algn="l" defTabSz="913163" rtl="0" eaLnBrk="1" latinLnBrk="0" hangingPunct="1">
        <a:defRPr sz="1800" kern="1200">
          <a:solidFill>
            <a:schemeClr val="tx1"/>
          </a:solidFill>
          <a:latin typeface="+mn-lt"/>
          <a:ea typeface="+mn-ea"/>
          <a:cs typeface="+mn-cs"/>
        </a:defRPr>
      </a:lvl2pPr>
      <a:lvl3pPr marL="913163" algn="l" defTabSz="913163" rtl="0" eaLnBrk="1" latinLnBrk="0" hangingPunct="1">
        <a:defRPr sz="1800" kern="1200">
          <a:solidFill>
            <a:schemeClr val="tx1"/>
          </a:solidFill>
          <a:latin typeface="+mn-lt"/>
          <a:ea typeface="+mn-ea"/>
          <a:cs typeface="+mn-cs"/>
        </a:defRPr>
      </a:lvl3pPr>
      <a:lvl4pPr marL="1369739" algn="l" defTabSz="913163" rtl="0" eaLnBrk="1" latinLnBrk="0" hangingPunct="1">
        <a:defRPr sz="1800" kern="1200">
          <a:solidFill>
            <a:schemeClr val="tx1"/>
          </a:solidFill>
          <a:latin typeface="+mn-lt"/>
          <a:ea typeface="+mn-ea"/>
          <a:cs typeface="+mn-cs"/>
        </a:defRPr>
      </a:lvl4pPr>
      <a:lvl5pPr marL="1826324" algn="l" defTabSz="913163" rtl="0" eaLnBrk="1" latinLnBrk="0" hangingPunct="1">
        <a:defRPr sz="1800" kern="1200">
          <a:solidFill>
            <a:schemeClr val="tx1"/>
          </a:solidFill>
          <a:latin typeface="+mn-lt"/>
          <a:ea typeface="+mn-ea"/>
          <a:cs typeface="+mn-cs"/>
        </a:defRPr>
      </a:lvl5pPr>
      <a:lvl6pPr marL="2282893" algn="l" defTabSz="913163" rtl="0" eaLnBrk="1" latinLnBrk="0" hangingPunct="1">
        <a:defRPr sz="1800" kern="1200">
          <a:solidFill>
            <a:schemeClr val="tx1"/>
          </a:solidFill>
          <a:latin typeface="+mn-lt"/>
          <a:ea typeface="+mn-ea"/>
          <a:cs typeface="+mn-cs"/>
        </a:defRPr>
      </a:lvl6pPr>
      <a:lvl7pPr marL="2739461" algn="l" defTabSz="913163" rtl="0" eaLnBrk="1" latinLnBrk="0" hangingPunct="1">
        <a:defRPr sz="1800" kern="1200">
          <a:solidFill>
            <a:schemeClr val="tx1"/>
          </a:solidFill>
          <a:latin typeface="+mn-lt"/>
          <a:ea typeface="+mn-ea"/>
          <a:cs typeface="+mn-cs"/>
        </a:defRPr>
      </a:lvl7pPr>
      <a:lvl8pPr marL="3196047" algn="l" defTabSz="913163" rtl="0" eaLnBrk="1" latinLnBrk="0" hangingPunct="1">
        <a:defRPr sz="1800" kern="1200">
          <a:solidFill>
            <a:schemeClr val="tx1"/>
          </a:solidFill>
          <a:latin typeface="+mn-lt"/>
          <a:ea typeface="+mn-ea"/>
          <a:cs typeface="+mn-cs"/>
        </a:defRPr>
      </a:lvl8pPr>
      <a:lvl9pPr marL="3652632" algn="l" defTabSz="913163"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320" tIns="45661" rIns="91320" bIns="45661"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320" tIns="45661" rIns="91320" bIns="4566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320" tIns="45661" rIns="91320" bIns="45661" rtlCol="0" anchor="ctr"/>
          <a:lstStyle>
            <a:lvl1pPr algn="l">
              <a:defRPr sz="1200">
                <a:solidFill>
                  <a:schemeClr val="tx1">
                    <a:tint val="75000"/>
                  </a:schemeClr>
                </a:solidFill>
              </a:defRPr>
            </a:lvl1pPr>
          </a:lstStyle>
          <a:p>
            <a:fld id="{4CEF851F-4C9B-4ED8-A706-7687066F5A2C}" type="datetimeFigureOut">
              <a:rPr lang="en-US" smtClean="0">
                <a:solidFill>
                  <a:prstClr val="black">
                    <a:tint val="75000"/>
                  </a:prstClr>
                </a:solidFill>
              </a:rPr>
              <a:pPr/>
              <a:t>3/26/2023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320" tIns="45661" rIns="91320" bIns="45661"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320" tIns="45661" rIns="91320" bIns="45661" rtlCol="0" anchor="ctr"/>
          <a:lstStyle>
            <a:lvl1pPr algn="r">
              <a:defRPr sz="1200">
                <a:solidFill>
                  <a:schemeClr val="tx1">
                    <a:tint val="75000"/>
                  </a:schemeClr>
                </a:solidFill>
              </a:defRPr>
            </a:lvl1p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4404316"/>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Lst>
  <p:txStyles>
    <p:titleStyle>
      <a:lvl1pPr algn="ctr" defTabSz="913163" rtl="0" eaLnBrk="1" latinLnBrk="0" hangingPunct="1">
        <a:spcBef>
          <a:spcPct val="0"/>
        </a:spcBef>
        <a:buNone/>
        <a:defRPr sz="4400" kern="1200">
          <a:solidFill>
            <a:schemeClr val="tx1"/>
          </a:solidFill>
          <a:latin typeface="+mj-lt"/>
          <a:ea typeface="+mj-ea"/>
          <a:cs typeface="+mj-cs"/>
        </a:defRPr>
      </a:lvl1pPr>
    </p:titleStyle>
    <p:bodyStyle>
      <a:lvl1pPr marL="342428" indent="-342428" algn="l" defTabSz="913163"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949" indent="-285364" algn="l" defTabSz="913163"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447" indent="-228285" algn="l" defTabSz="913163"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8023" indent="-228285" algn="l" defTabSz="913163"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4609" indent="-228285" algn="l" defTabSz="913163"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1177" indent="-228285" algn="l" defTabSz="9131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762" indent="-228285" algn="l" defTabSz="9131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340" indent="-228285" algn="l" defTabSz="9131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0916" indent="-228285" algn="l" defTabSz="9131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163" rtl="0" eaLnBrk="1" latinLnBrk="0" hangingPunct="1">
        <a:defRPr sz="1800" kern="1200">
          <a:solidFill>
            <a:schemeClr val="tx1"/>
          </a:solidFill>
          <a:latin typeface="+mn-lt"/>
          <a:ea typeface="+mn-ea"/>
          <a:cs typeface="+mn-cs"/>
        </a:defRPr>
      </a:lvl1pPr>
      <a:lvl2pPr marL="456569" algn="l" defTabSz="913163" rtl="0" eaLnBrk="1" latinLnBrk="0" hangingPunct="1">
        <a:defRPr sz="1800" kern="1200">
          <a:solidFill>
            <a:schemeClr val="tx1"/>
          </a:solidFill>
          <a:latin typeface="+mn-lt"/>
          <a:ea typeface="+mn-ea"/>
          <a:cs typeface="+mn-cs"/>
        </a:defRPr>
      </a:lvl2pPr>
      <a:lvl3pPr marL="913163" algn="l" defTabSz="913163" rtl="0" eaLnBrk="1" latinLnBrk="0" hangingPunct="1">
        <a:defRPr sz="1800" kern="1200">
          <a:solidFill>
            <a:schemeClr val="tx1"/>
          </a:solidFill>
          <a:latin typeface="+mn-lt"/>
          <a:ea typeface="+mn-ea"/>
          <a:cs typeface="+mn-cs"/>
        </a:defRPr>
      </a:lvl3pPr>
      <a:lvl4pPr marL="1369739" algn="l" defTabSz="913163" rtl="0" eaLnBrk="1" latinLnBrk="0" hangingPunct="1">
        <a:defRPr sz="1800" kern="1200">
          <a:solidFill>
            <a:schemeClr val="tx1"/>
          </a:solidFill>
          <a:latin typeface="+mn-lt"/>
          <a:ea typeface="+mn-ea"/>
          <a:cs typeface="+mn-cs"/>
        </a:defRPr>
      </a:lvl4pPr>
      <a:lvl5pPr marL="1826324" algn="l" defTabSz="913163" rtl="0" eaLnBrk="1" latinLnBrk="0" hangingPunct="1">
        <a:defRPr sz="1800" kern="1200">
          <a:solidFill>
            <a:schemeClr val="tx1"/>
          </a:solidFill>
          <a:latin typeface="+mn-lt"/>
          <a:ea typeface="+mn-ea"/>
          <a:cs typeface="+mn-cs"/>
        </a:defRPr>
      </a:lvl5pPr>
      <a:lvl6pPr marL="2282893" algn="l" defTabSz="913163" rtl="0" eaLnBrk="1" latinLnBrk="0" hangingPunct="1">
        <a:defRPr sz="1800" kern="1200">
          <a:solidFill>
            <a:schemeClr val="tx1"/>
          </a:solidFill>
          <a:latin typeface="+mn-lt"/>
          <a:ea typeface="+mn-ea"/>
          <a:cs typeface="+mn-cs"/>
        </a:defRPr>
      </a:lvl6pPr>
      <a:lvl7pPr marL="2739461" algn="l" defTabSz="913163" rtl="0" eaLnBrk="1" latinLnBrk="0" hangingPunct="1">
        <a:defRPr sz="1800" kern="1200">
          <a:solidFill>
            <a:schemeClr val="tx1"/>
          </a:solidFill>
          <a:latin typeface="+mn-lt"/>
          <a:ea typeface="+mn-ea"/>
          <a:cs typeface="+mn-cs"/>
        </a:defRPr>
      </a:lvl7pPr>
      <a:lvl8pPr marL="3196047" algn="l" defTabSz="913163" rtl="0" eaLnBrk="1" latinLnBrk="0" hangingPunct="1">
        <a:defRPr sz="1800" kern="1200">
          <a:solidFill>
            <a:schemeClr val="tx1"/>
          </a:solidFill>
          <a:latin typeface="+mn-lt"/>
          <a:ea typeface="+mn-ea"/>
          <a:cs typeface="+mn-cs"/>
        </a:defRPr>
      </a:lvl8pPr>
      <a:lvl9pPr marL="3652632" algn="l" defTabSz="913163"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68567" tIns="34289" rIns="68567" bIns="34289"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68567" tIns="34289" rIns="68567" bIns="34289"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68567" tIns="34289" rIns="68567" bIns="34289" rtlCol="0" anchor="ctr"/>
          <a:lstStyle>
            <a:lvl1pPr algn="l">
              <a:defRPr sz="900">
                <a:solidFill>
                  <a:schemeClr val="tx1">
                    <a:tint val="75000"/>
                  </a:schemeClr>
                </a:solidFill>
              </a:defRPr>
            </a:lvl1pPr>
          </a:lstStyle>
          <a:p>
            <a:pPr defTabSz="685647"/>
            <a:fld id="{F24707FC-82E6-4D98-A855-456ADAFE3759}" type="datetimeFigureOut">
              <a:rPr lang="en-US" smtClean="0">
                <a:solidFill>
                  <a:prstClr val="black">
                    <a:tint val="75000"/>
                  </a:prstClr>
                </a:solidFill>
              </a:rPr>
              <a:pPr defTabSz="685647"/>
              <a:t>3/26/2023</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68567" tIns="34289" rIns="68567" bIns="34289" rtlCol="0" anchor="ctr"/>
          <a:lstStyle>
            <a:lvl1pPr algn="ctr">
              <a:defRPr sz="900">
                <a:solidFill>
                  <a:schemeClr val="tx1">
                    <a:tint val="75000"/>
                  </a:schemeClr>
                </a:solidFill>
              </a:defRPr>
            </a:lvl1pPr>
          </a:lstStyle>
          <a:p>
            <a:pPr defTabSz="685647"/>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68567" tIns="34289" rIns="68567" bIns="34289" rtlCol="0" anchor="ctr"/>
          <a:lstStyle>
            <a:lvl1pPr algn="r">
              <a:defRPr sz="900">
                <a:solidFill>
                  <a:schemeClr val="tx1">
                    <a:tint val="75000"/>
                  </a:schemeClr>
                </a:solidFill>
              </a:defRPr>
            </a:lvl1pPr>
          </a:lstStyle>
          <a:p>
            <a:pPr defTabSz="685647"/>
            <a:fld id="{00610B25-8783-4E33-84B3-CC9447CB9FF2}" type="slidenum">
              <a:rPr lang="en-US" smtClean="0">
                <a:solidFill>
                  <a:prstClr val="black">
                    <a:tint val="75000"/>
                  </a:prstClr>
                </a:solidFill>
              </a:rPr>
              <a:pPr defTabSz="685647"/>
              <a:t>‹#›</a:t>
            </a:fld>
            <a:endParaRPr lang="en-US">
              <a:solidFill>
                <a:prstClr val="black">
                  <a:tint val="75000"/>
                </a:prstClr>
              </a:solidFill>
            </a:endParaRPr>
          </a:p>
        </p:txBody>
      </p:sp>
      <p:pic>
        <p:nvPicPr>
          <p:cNvPr id="7" name="Picture 6"/>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1649" y="6"/>
            <a:ext cx="9120717" cy="5200221"/>
          </a:xfrm>
          <a:prstGeom prst="rect">
            <a:avLst/>
          </a:prstGeom>
        </p:spPr>
      </p:pic>
    </p:spTree>
    <p:extLst>
      <p:ext uri="{BB962C8B-B14F-4D97-AF65-F5344CB8AC3E}">
        <p14:creationId xmlns:p14="http://schemas.microsoft.com/office/powerpoint/2010/main" val="3026096715"/>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793" r:id="rId12"/>
  </p:sldLayoutIdLst>
  <p:txStyles>
    <p:titleStyle>
      <a:lvl1pPr algn="l" defTabSz="68564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14" indent="-171414" algn="l" defTabSz="685647"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41" indent="-171414" algn="l" defTabSz="68564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060" indent="-171414" algn="l" defTabSz="68564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880" indent="-171414" algn="l" defTabSz="68564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701" indent="-171414" algn="l" defTabSz="68564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527" indent="-171414" algn="l" defTabSz="68564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351" indent="-171414" algn="l" defTabSz="68564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174" indent="-171414" algn="l" defTabSz="68564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001" indent="-171414" algn="l" defTabSz="68564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647" rtl="0" eaLnBrk="1" latinLnBrk="0" hangingPunct="1">
        <a:defRPr sz="1400" kern="1200">
          <a:solidFill>
            <a:schemeClr val="tx1"/>
          </a:solidFill>
          <a:latin typeface="+mn-lt"/>
          <a:ea typeface="+mn-ea"/>
          <a:cs typeface="+mn-cs"/>
        </a:defRPr>
      </a:lvl1pPr>
      <a:lvl2pPr marL="342821" algn="l" defTabSz="685647" rtl="0" eaLnBrk="1" latinLnBrk="0" hangingPunct="1">
        <a:defRPr sz="1400" kern="1200">
          <a:solidFill>
            <a:schemeClr val="tx1"/>
          </a:solidFill>
          <a:latin typeface="+mn-lt"/>
          <a:ea typeface="+mn-ea"/>
          <a:cs typeface="+mn-cs"/>
        </a:defRPr>
      </a:lvl2pPr>
      <a:lvl3pPr marL="685647" algn="l" defTabSz="685647" rtl="0" eaLnBrk="1" latinLnBrk="0" hangingPunct="1">
        <a:defRPr sz="1400" kern="1200">
          <a:solidFill>
            <a:schemeClr val="tx1"/>
          </a:solidFill>
          <a:latin typeface="+mn-lt"/>
          <a:ea typeface="+mn-ea"/>
          <a:cs typeface="+mn-cs"/>
        </a:defRPr>
      </a:lvl3pPr>
      <a:lvl4pPr marL="1028471" algn="l" defTabSz="685647" rtl="0" eaLnBrk="1" latinLnBrk="0" hangingPunct="1">
        <a:defRPr sz="1400" kern="1200">
          <a:solidFill>
            <a:schemeClr val="tx1"/>
          </a:solidFill>
          <a:latin typeface="+mn-lt"/>
          <a:ea typeface="+mn-ea"/>
          <a:cs typeface="+mn-cs"/>
        </a:defRPr>
      </a:lvl4pPr>
      <a:lvl5pPr marL="1371294" algn="l" defTabSz="685647" rtl="0" eaLnBrk="1" latinLnBrk="0" hangingPunct="1">
        <a:defRPr sz="1400" kern="1200">
          <a:solidFill>
            <a:schemeClr val="tx1"/>
          </a:solidFill>
          <a:latin typeface="+mn-lt"/>
          <a:ea typeface="+mn-ea"/>
          <a:cs typeface="+mn-cs"/>
        </a:defRPr>
      </a:lvl5pPr>
      <a:lvl6pPr marL="1714121" algn="l" defTabSz="685647" rtl="0" eaLnBrk="1" latinLnBrk="0" hangingPunct="1">
        <a:defRPr sz="1400" kern="1200">
          <a:solidFill>
            <a:schemeClr val="tx1"/>
          </a:solidFill>
          <a:latin typeface="+mn-lt"/>
          <a:ea typeface="+mn-ea"/>
          <a:cs typeface="+mn-cs"/>
        </a:defRPr>
      </a:lvl6pPr>
      <a:lvl7pPr marL="2056940" algn="l" defTabSz="685647" rtl="0" eaLnBrk="1" latinLnBrk="0" hangingPunct="1">
        <a:defRPr sz="1400" kern="1200">
          <a:solidFill>
            <a:schemeClr val="tx1"/>
          </a:solidFill>
          <a:latin typeface="+mn-lt"/>
          <a:ea typeface="+mn-ea"/>
          <a:cs typeface="+mn-cs"/>
        </a:defRPr>
      </a:lvl7pPr>
      <a:lvl8pPr marL="2399760" algn="l" defTabSz="685647" rtl="0" eaLnBrk="1" latinLnBrk="0" hangingPunct="1">
        <a:defRPr sz="1400" kern="1200">
          <a:solidFill>
            <a:schemeClr val="tx1"/>
          </a:solidFill>
          <a:latin typeface="+mn-lt"/>
          <a:ea typeface="+mn-ea"/>
          <a:cs typeface="+mn-cs"/>
        </a:defRPr>
      </a:lvl8pPr>
      <a:lvl9pPr marL="2742581" algn="l" defTabSz="685647" rtl="0" eaLnBrk="1" latinLnBrk="0" hangingPunct="1">
        <a:defRPr sz="1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034" name="图片 1033" descr="PPT素材-02"/>
          <p:cNvPicPr>
            <a:picLocks noChangeAspect="1"/>
          </p:cNvPicPr>
          <p:nvPr userDrawn="1"/>
        </p:nvPicPr>
        <p:blipFill>
          <a:blip r:embed="rId15"/>
          <a:stretch>
            <a:fillRect/>
          </a:stretch>
        </p:blipFill>
        <p:spPr>
          <a:xfrm>
            <a:off x="870" y="862"/>
            <a:ext cx="9142269" cy="5141776"/>
          </a:xfrm>
          <a:prstGeom prst="rect">
            <a:avLst/>
          </a:prstGeom>
          <a:noFill/>
          <a:ln w="9525">
            <a:noFill/>
          </a:ln>
        </p:spPr>
      </p:pic>
    </p:spTree>
    <p:extLst>
      <p:ext uri="{BB962C8B-B14F-4D97-AF65-F5344CB8AC3E}">
        <p14:creationId xmlns:p14="http://schemas.microsoft.com/office/powerpoint/2010/main" val="1832798852"/>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806" r:id="rId12"/>
    <p:sldLayoutId id="2147483807" r:id="rId13"/>
  </p:sldLayoutIdLst>
  <p:hf sldNum="0" hdr="0"/>
  <p:txStyles>
    <p:titleStyle>
      <a:lvl1pPr marL="0" lvl="0" indent="0" algn="ctr" defTabSz="816575" eaLnBrk="1" fontAlgn="base" latinLnBrk="0" hangingPunct="1">
        <a:lnSpc>
          <a:spcPct val="100000"/>
        </a:lnSpc>
        <a:spcBef>
          <a:spcPct val="0"/>
        </a:spcBef>
        <a:spcAft>
          <a:spcPct val="0"/>
        </a:spcAft>
        <a:buClr>
          <a:srgbClr val="000000"/>
        </a:buClr>
        <a:buNone/>
        <a:defRPr sz="3900" b="0" i="0" u="none" kern="1200" baseline="0">
          <a:solidFill>
            <a:schemeClr val="tx2"/>
          </a:solidFill>
          <a:latin typeface="+mj-lt"/>
          <a:ea typeface="+mj-ea"/>
          <a:cs typeface="+mj-cs"/>
        </a:defRPr>
      </a:lvl1pPr>
    </p:titleStyle>
    <p:bodyStyle>
      <a:lvl1pPr marL="305827" lvl="0" indent="-305827" algn="l" defTabSz="816575"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1pPr>
      <a:lvl2pPr marL="663489" lvl="1" indent="-255720" algn="l" defTabSz="816575" eaLnBrk="1" fontAlgn="base" latinLnBrk="0" hangingPunct="1">
        <a:lnSpc>
          <a:spcPct val="100000"/>
        </a:lnSpc>
        <a:spcBef>
          <a:spcPct val="20000"/>
        </a:spcBef>
        <a:spcAft>
          <a:spcPct val="0"/>
        </a:spcAft>
        <a:buChar char="–"/>
        <a:defRPr sz="2500" b="0" i="0" u="none" kern="1200" baseline="0">
          <a:solidFill>
            <a:schemeClr val="tx1"/>
          </a:solidFill>
          <a:latin typeface="+mn-lt"/>
          <a:ea typeface="+mn-ea"/>
          <a:cs typeface="+mn-cs"/>
        </a:defRPr>
      </a:lvl2pPr>
      <a:lvl3pPr marL="1020459" lvl="2" indent="-203885" algn="l" defTabSz="816575" eaLnBrk="1" fontAlgn="base" latinLnBrk="0" hangingPunct="1">
        <a:lnSpc>
          <a:spcPct val="100000"/>
        </a:lnSpc>
        <a:spcBef>
          <a:spcPct val="20000"/>
        </a:spcBef>
        <a:spcAft>
          <a:spcPct val="0"/>
        </a:spcAft>
        <a:buChar char="•"/>
        <a:defRPr sz="2100" b="0" i="0" u="none" kern="1200" baseline="0">
          <a:solidFill>
            <a:schemeClr val="tx1"/>
          </a:solidFill>
          <a:latin typeface="+mn-lt"/>
          <a:ea typeface="+mn-ea"/>
          <a:cs typeface="+mn-cs"/>
        </a:defRPr>
      </a:lvl3pPr>
      <a:lvl4pPr marL="1428920" lvl="3" indent="-204576" algn="l" defTabSz="816575" eaLnBrk="1" fontAlgn="base" latinLnBrk="0" hangingPunct="1">
        <a:lnSpc>
          <a:spcPct val="100000"/>
        </a:lnSpc>
        <a:spcBef>
          <a:spcPct val="20000"/>
        </a:spcBef>
        <a:spcAft>
          <a:spcPct val="0"/>
        </a:spcAft>
        <a:buChar char="–"/>
        <a:defRPr sz="1800" b="0" i="0" u="none" kern="1200" baseline="0">
          <a:solidFill>
            <a:schemeClr val="tx1"/>
          </a:solidFill>
          <a:latin typeface="+mn-lt"/>
          <a:ea typeface="+mn-ea"/>
          <a:cs typeface="+mn-cs"/>
        </a:defRPr>
      </a:lvl4pPr>
      <a:lvl5pPr marL="1836689" lvl="4" indent="-203885" algn="l" defTabSz="816575" eaLnBrk="1" fontAlgn="base" latinLnBrk="0" hangingPunct="1">
        <a:lnSpc>
          <a:spcPct val="100000"/>
        </a:lnSpc>
        <a:spcBef>
          <a:spcPct val="20000"/>
        </a:spcBef>
        <a:spcAft>
          <a:spcPct val="0"/>
        </a:spcAft>
        <a:buChar char="»"/>
        <a:defRPr sz="1800" b="0" i="0" u="none" kern="1200" baseline="0">
          <a:solidFill>
            <a:schemeClr val="tx1"/>
          </a:solidFill>
          <a:latin typeface="+mn-lt"/>
          <a:ea typeface="+mn-ea"/>
          <a:cs typeface="+mn-cs"/>
        </a:defRPr>
      </a:lvl5pPr>
      <a:lvl6pPr marL="1368445" lvl="5" indent="-124404" algn="l" defTabSz="816575" eaLnBrk="1" fontAlgn="base" latinLnBrk="0" hangingPunct="1">
        <a:lnSpc>
          <a:spcPct val="100000"/>
        </a:lnSpc>
        <a:spcBef>
          <a:spcPct val="20000"/>
        </a:spcBef>
        <a:spcAft>
          <a:spcPct val="0"/>
        </a:spcAft>
        <a:buChar char="»"/>
        <a:defRPr sz="1800" b="0" i="0" u="none" kern="1200" baseline="0">
          <a:solidFill>
            <a:schemeClr val="tx1"/>
          </a:solidFill>
          <a:latin typeface="+mn-lt"/>
          <a:ea typeface="+mn-ea"/>
          <a:cs typeface="+mn-cs"/>
        </a:defRPr>
      </a:lvl6pPr>
      <a:lvl7pPr marL="1617254" lvl="6" indent="-124404" algn="l" defTabSz="816575" eaLnBrk="1" fontAlgn="base" latinLnBrk="0" hangingPunct="1">
        <a:lnSpc>
          <a:spcPct val="100000"/>
        </a:lnSpc>
        <a:spcBef>
          <a:spcPct val="20000"/>
        </a:spcBef>
        <a:spcAft>
          <a:spcPct val="0"/>
        </a:spcAft>
        <a:buChar char="»"/>
        <a:defRPr sz="1800" b="0" i="0" u="none" kern="1200" baseline="0">
          <a:solidFill>
            <a:schemeClr val="tx1"/>
          </a:solidFill>
          <a:latin typeface="+mn-lt"/>
          <a:ea typeface="+mn-ea"/>
          <a:cs typeface="+mn-cs"/>
        </a:defRPr>
      </a:lvl7pPr>
      <a:lvl8pPr marL="1866062" lvl="7" indent="-124404" algn="l" defTabSz="816575" eaLnBrk="1" fontAlgn="base" latinLnBrk="0" hangingPunct="1">
        <a:lnSpc>
          <a:spcPct val="100000"/>
        </a:lnSpc>
        <a:spcBef>
          <a:spcPct val="20000"/>
        </a:spcBef>
        <a:spcAft>
          <a:spcPct val="0"/>
        </a:spcAft>
        <a:buChar char="»"/>
        <a:defRPr sz="1800" b="0" i="0" u="none" kern="1200" baseline="0">
          <a:solidFill>
            <a:schemeClr val="tx1"/>
          </a:solidFill>
          <a:latin typeface="+mn-lt"/>
          <a:ea typeface="+mn-ea"/>
          <a:cs typeface="+mn-cs"/>
        </a:defRPr>
      </a:lvl8pPr>
      <a:lvl9pPr marL="2114870" lvl="8" indent="-124404" algn="l" defTabSz="816575" eaLnBrk="1" fontAlgn="base" latinLnBrk="0" hangingPunct="1">
        <a:lnSpc>
          <a:spcPct val="100000"/>
        </a:lnSpc>
        <a:spcBef>
          <a:spcPct val="20000"/>
        </a:spcBef>
        <a:spcAft>
          <a:spcPct val="0"/>
        </a:spcAft>
        <a:buChar char="»"/>
        <a:defRPr sz="1800" b="0" i="0" u="none" kern="1200" baseline="0">
          <a:solidFill>
            <a:schemeClr val="tx1"/>
          </a:solidFill>
          <a:latin typeface="+mn-lt"/>
          <a:ea typeface="+mn-ea"/>
          <a:cs typeface="+mn-cs"/>
        </a:defRPr>
      </a:lvl9pPr>
    </p:bodyStyle>
    <p:otherStyle>
      <a:lvl1pPr marL="0" lvl="0" indent="0" algn="l" defTabSz="497616" eaLnBrk="1" fontAlgn="base" latinLnBrk="0" hangingPunct="1">
        <a:lnSpc>
          <a:spcPct val="100000"/>
        </a:lnSpc>
        <a:spcBef>
          <a:spcPct val="0"/>
        </a:spcBef>
        <a:spcAft>
          <a:spcPct val="0"/>
        </a:spcAft>
        <a:buNone/>
        <a:defRPr sz="1000" b="0" i="0" u="none" kern="1200" baseline="0">
          <a:solidFill>
            <a:schemeClr val="tx1"/>
          </a:solidFill>
          <a:latin typeface="+mn-lt"/>
          <a:ea typeface="+mn-ea"/>
          <a:cs typeface="+mn-cs"/>
        </a:defRPr>
      </a:lvl1pPr>
      <a:lvl2pPr marL="248808" lvl="1" indent="0" algn="l" defTabSz="497616" eaLnBrk="1" fontAlgn="base" latinLnBrk="0" hangingPunct="1">
        <a:lnSpc>
          <a:spcPct val="100000"/>
        </a:lnSpc>
        <a:spcBef>
          <a:spcPct val="0"/>
        </a:spcBef>
        <a:spcAft>
          <a:spcPct val="0"/>
        </a:spcAft>
        <a:buNone/>
        <a:defRPr sz="1600" b="0" i="0" u="none" kern="1200" baseline="0">
          <a:solidFill>
            <a:schemeClr val="tx1"/>
          </a:solidFill>
          <a:latin typeface="+mn-lt"/>
          <a:ea typeface="+mn-ea"/>
          <a:cs typeface="+mn-cs"/>
        </a:defRPr>
      </a:lvl2pPr>
      <a:lvl3pPr marL="497616" lvl="2" indent="0" algn="l" defTabSz="497616" eaLnBrk="1" fontAlgn="base" latinLnBrk="0" hangingPunct="1">
        <a:lnSpc>
          <a:spcPct val="100000"/>
        </a:lnSpc>
        <a:spcBef>
          <a:spcPct val="0"/>
        </a:spcBef>
        <a:spcAft>
          <a:spcPct val="0"/>
        </a:spcAft>
        <a:buNone/>
        <a:defRPr sz="1600" b="0" i="0" u="none" kern="1200" baseline="0">
          <a:solidFill>
            <a:schemeClr val="tx1"/>
          </a:solidFill>
          <a:latin typeface="+mn-lt"/>
          <a:ea typeface="+mn-ea"/>
          <a:cs typeface="+mn-cs"/>
        </a:defRPr>
      </a:lvl3pPr>
      <a:lvl4pPr marL="746425" lvl="3" indent="0" algn="l" defTabSz="497616" eaLnBrk="1" fontAlgn="base" latinLnBrk="0" hangingPunct="1">
        <a:lnSpc>
          <a:spcPct val="100000"/>
        </a:lnSpc>
        <a:spcBef>
          <a:spcPct val="0"/>
        </a:spcBef>
        <a:spcAft>
          <a:spcPct val="0"/>
        </a:spcAft>
        <a:buNone/>
        <a:defRPr sz="1600" b="0" i="0" u="none" kern="1200" baseline="0">
          <a:solidFill>
            <a:schemeClr val="tx1"/>
          </a:solidFill>
          <a:latin typeface="+mn-lt"/>
          <a:ea typeface="+mn-ea"/>
          <a:cs typeface="+mn-cs"/>
        </a:defRPr>
      </a:lvl4pPr>
      <a:lvl5pPr marL="995233" lvl="4" indent="0" algn="l" defTabSz="497616" eaLnBrk="1" fontAlgn="base" latinLnBrk="0" hangingPunct="1">
        <a:lnSpc>
          <a:spcPct val="100000"/>
        </a:lnSpc>
        <a:spcBef>
          <a:spcPct val="0"/>
        </a:spcBef>
        <a:spcAft>
          <a:spcPct val="0"/>
        </a:spcAft>
        <a:buNone/>
        <a:defRPr sz="1600" b="0" i="0" u="none" kern="1200" baseline="0">
          <a:solidFill>
            <a:schemeClr val="tx1"/>
          </a:solidFill>
          <a:latin typeface="+mn-lt"/>
          <a:ea typeface="+mn-ea"/>
          <a:cs typeface="+mn-cs"/>
        </a:defRPr>
      </a:lvl5pPr>
      <a:lvl6pPr marL="1244041" lvl="5" indent="0" algn="l" defTabSz="497616" eaLnBrk="1" fontAlgn="base" latinLnBrk="0" hangingPunct="1">
        <a:lnSpc>
          <a:spcPct val="100000"/>
        </a:lnSpc>
        <a:spcBef>
          <a:spcPct val="0"/>
        </a:spcBef>
        <a:spcAft>
          <a:spcPct val="0"/>
        </a:spcAft>
        <a:buNone/>
        <a:defRPr sz="1600" b="0" i="0" u="none" kern="1200" baseline="0">
          <a:solidFill>
            <a:schemeClr val="tx1"/>
          </a:solidFill>
          <a:latin typeface="+mn-lt"/>
          <a:ea typeface="+mn-ea"/>
          <a:cs typeface="+mn-cs"/>
        </a:defRPr>
      </a:lvl6pPr>
      <a:lvl7pPr marL="1492849" lvl="6" indent="0" algn="l" defTabSz="497616" eaLnBrk="1" fontAlgn="base" latinLnBrk="0" hangingPunct="1">
        <a:lnSpc>
          <a:spcPct val="100000"/>
        </a:lnSpc>
        <a:spcBef>
          <a:spcPct val="0"/>
        </a:spcBef>
        <a:spcAft>
          <a:spcPct val="0"/>
        </a:spcAft>
        <a:buNone/>
        <a:defRPr sz="1600" b="0" i="0" u="none" kern="1200" baseline="0">
          <a:solidFill>
            <a:schemeClr val="tx1"/>
          </a:solidFill>
          <a:latin typeface="+mn-lt"/>
          <a:ea typeface="+mn-ea"/>
          <a:cs typeface="+mn-cs"/>
        </a:defRPr>
      </a:lvl7pPr>
      <a:lvl8pPr marL="1741658" lvl="7" indent="0" algn="l" defTabSz="497616" eaLnBrk="1" fontAlgn="base" latinLnBrk="0" hangingPunct="1">
        <a:lnSpc>
          <a:spcPct val="100000"/>
        </a:lnSpc>
        <a:spcBef>
          <a:spcPct val="0"/>
        </a:spcBef>
        <a:spcAft>
          <a:spcPct val="0"/>
        </a:spcAft>
        <a:buNone/>
        <a:defRPr sz="1600" b="0" i="0" u="none" kern="1200" baseline="0">
          <a:solidFill>
            <a:schemeClr val="tx1"/>
          </a:solidFill>
          <a:latin typeface="+mn-lt"/>
          <a:ea typeface="+mn-ea"/>
          <a:cs typeface="+mn-cs"/>
        </a:defRPr>
      </a:lvl8pPr>
      <a:lvl9pPr marL="1990466" lvl="8" indent="0" algn="l" defTabSz="497616" eaLnBrk="1" fontAlgn="base" latinLnBrk="0" hangingPunct="1">
        <a:lnSpc>
          <a:spcPct val="100000"/>
        </a:lnSpc>
        <a:spcBef>
          <a:spcPct val="0"/>
        </a:spcBef>
        <a:spcAft>
          <a:spcPct val="0"/>
        </a:spcAft>
        <a:buNone/>
        <a:defRPr sz="1600" b="0" i="0" u="none" kern="1200" baseline="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media1.mp3"/><Relationship Id="rId7" Type="http://schemas.openxmlformats.org/officeDocument/2006/relationships/image" Target="../media/image12.png"/><Relationship Id="rId12" Type="http://schemas.openxmlformats.org/officeDocument/2006/relationships/image" Target="../media/image17.png"/><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11.jpg"/><Relationship Id="rId11" Type="http://schemas.openxmlformats.org/officeDocument/2006/relationships/image" Target="../media/image16.png"/><Relationship Id="rId5" Type="http://schemas.openxmlformats.org/officeDocument/2006/relationships/notesSlide" Target="../notesSlides/notesSlide1.xml"/><Relationship Id="rId10" Type="http://schemas.openxmlformats.org/officeDocument/2006/relationships/image" Target="../media/image15.png"/><Relationship Id="rId4" Type="http://schemas.openxmlformats.org/officeDocument/2006/relationships/slideLayout" Target="../slideLayouts/slideLayout78.xml"/><Relationship Id="rId9" Type="http://schemas.openxmlformats.org/officeDocument/2006/relationships/image" Target="../media/image14.png"/></Relationships>
</file>

<file path=ppt/slides/_rels/slide1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2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27.xml"/><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gif"/><Relationship Id="rId1" Type="http://schemas.openxmlformats.org/officeDocument/2006/relationships/slideLayout" Target="../slideLayouts/slideLayout27.xml"/><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4.jpe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53.xml"/><Relationship Id="rId6" Type="http://schemas.openxmlformats.org/officeDocument/2006/relationships/image" Target="../media/image6.png"/><Relationship Id="rId5" Type="http://schemas.openxmlformats.org/officeDocument/2006/relationships/image" Target="../media/image30.png"/><Relationship Id="rId10" Type="http://schemas.openxmlformats.org/officeDocument/2006/relationships/image" Target="../media/image33.png"/><Relationship Id="rId4" Type="http://schemas.openxmlformats.org/officeDocument/2006/relationships/image" Target="../media/image5.png"/><Relationship Id="rId9"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65.xml"/><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1.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image" Target="../media/image50.png"/><Relationship Id="rId1" Type="http://schemas.openxmlformats.org/officeDocument/2006/relationships/slideLayout" Target="../slideLayouts/slideLayout65.xml"/></Relationships>
</file>

<file path=ppt/slides/_rels/slide2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4.jpeg"/><Relationship Id="rId7"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6.png"/><Relationship Id="rId5" Type="http://schemas.openxmlformats.org/officeDocument/2006/relationships/image" Target="../media/image30.png"/><Relationship Id="rId4" Type="http://schemas.openxmlformats.org/officeDocument/2006/relationships/image" Target="../media/image5.png"/><Relationship Id="rId9" Type="http://schemas.openxmlformats.org/officeDocument/2006/relationships/image" Target="../media/image32.png"/></Relationships>
</file>

<file path=ppt/slides/_rels/slide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41.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4.jpe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6.png"/><Relationship Id="rId11" Type="http://schemas.openxmlformats.org/officeDocument/2006/relationships/image" Target="../media/image34.jpg"/><Relationship Id="rId5" Type="http://schemas.openxmlformats.org/officeDocument/2006/relationships/image" Target="../media/image30.png"/><Relationship Id="rId10" Type="http://schemas.openxmlformats.org/officeDocument/2006/relationships/image" Target="../media/image33.png"/><Relationship Id="rId4" Type="http://schemas.openxmlformats.org/officeDocument/2006/relationships/image" Target="../media/image5.png"/><Relationship Id="rId9" Type="http://schemas.openxmlformats.org/officeDocument/2006/relationships/image" Target="../media/image32.png"/></Relationships>
</file>

<file path=ppt/slides/_rels/slide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 xmlns:a16="http://schemas.microsoft.com/office/drawing/2014/main" id="{4E7DFA10-70C6-4944-BB45-3A5BA07D6ABB}"/>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0" y="0"/>
            <a:ext cx="9140694" cy="5121020"/>
          </a:xfrm>
          <a:prstGeom prst="rect">
            <a:avLst/>
          </a:prstGeom>
        </p:spPr>
      </p:pic>
      <p:pic>
        <p:nvPicPr>
          <p:cNvPr id="7" name="图片 6">
            <a:extLst>
              <a:ext uri="{FF2B5EF4-FFF2-40B4-BE49-F238E27FC236}">
                <a16:creationId xmlns="" xmlns:a16="http://schemas.microsoft.com/office/drawing/2014/main" id="{58EADE47-76EC-4FF1-8D4C-D2A3F91AB27D}"/>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flipH="1">
            <a:off x="6765240" y="3381439"/>
            <a:ext cx="2377113" cy="1818802"/>
          </a:xfrm>
          <a:prstGeom prst="rect">
            <a:avLst/>
          </a:prstGeom>
        </p:spPr>
      </p:pic>
      <p:pic>
        <p:nvPicPr>
          <p:cNvPr id="8" name="图片 7">
            <a:extLst>
              <a:ext uri="{FF2B5EF4-FFF2-40B4-BE49-F238E27FC236}">
                <a16:creationId xmlns="" xmlns:a16="http://schemas.microsoft.com/office/drawing/2014/main" id="{BE35B2B5-000D-4B6E-8BBF-5E39362126FB}"/>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7086604" y="-221882"/>
            <a:ext cx="2441381" cy="1983665"/>
          </a:xfrm>
          <a:prstGeom prst="rect">
            <a:avLst/>
          </a:prstGeom>
        </p:spPr>
      </p:pic>
      <p:pic>
        <p:nvPicPr>
          <p:cNvPr id="10" name="图片 9">
            <a:extLst>
              <a:ext uri="{FF2B5EF4-FFF2-40B4-BE49-F238E27FC236}">
                <a16:creationId xmlns="" xmlns:a16="http://schemas.microsoft.com/office/drawing/2014/main" id="{BEBCD21F-6CBB-4108-9208-DE24762C91E5}"/>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flipH="1">
            <a:off x="186181" y="2797767"/>
            <a:ext cx="1953416" cy="2417399"/>
          </a:xfrm>
          <a:prstGeom prst="rect">
            <a:avLst/>
          </a:prstGeom>
        </p:spPr>
      </p:pic>
      <p:pic>
        <p:nvPicPr>
          <p:cNvPr id="11" name="图片 10">
            <a:extLst>
              <a:ext uri="{FF2B5EF4-FFF2-40B4-BE49-F238E27FC236}">
                <a16:creationId xmlns="" xmlns:a16="http://schemas.microsoft.com/office/drawing/2014/main" id="{4315C9AF-FAF9-43CC-BE9D-226D142B1659}"/>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rot="582822">
            <a:off x="-558233" y="-227388"/>
            <a:ext cx="2696495" cy="1741265"/>
          </a:xfrm>
          <a:prstGeom prst="rect">
            <a:avLst/>
          </a:prstGeom>
        </p:spPr>
      </p:pic>
      <p:pic>
        <p:nvPicPr>
          <p:cNvPr id="32" name="图片 31">
            <a:extLst>
              <a:ext uri="{FF2B5EF4-FFF2-40B4-BE49-F238E27FC236}">
                <a16:creationId xmlns="" xmlns:a16="http://schemas.microsoft.com/office/drawing/2014/main" id="{D5AA8534-6155-4A91-BC51-DECE939680A5}"/>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3657604" y="2615201"/>
            <a:ext cx="3556319" cy="2782531"/>
          </a:xfrm>
          <a:prstGeom prst="rect">
            <a:avLst/>
          </a:prstGeom>
        </p:spPr>
      </p:pic>
      <p:sp>
        <p:nvSpPr>
          <p:cNvPr id="21" name="18">
            <a:extLst>
              <a:ext uri="{FF2B5EF4-FFF2-40B4-BE49-F238E27FC236}">
                <a16:creationId xmlns="" xmlns:a16="http://schemas.microsoft.com/office/drawing/2014/main" id="{D2FA2529-9F26-461A-A62A-9DA8F1E8377D}"/>
              </a:ext>
            </a:extLst>
          </p:cNvPr>
          <p:cNvSpPr>
            <a:spLocks noChangeArrowheads="1"/>
          </p:cNvSpPr>
          <p:nvPr>
            <p:custDataLst>
              <p:tags r:id="rId1"/>
            </p:custDataLst>
          </p:nvPr>
        </p:nvSpPr>
        <p:spPr bwMode="auto">
          <a:xfrm>
            <a:off x="609604" y="1507338"/>
            <a:ext cx="7613267" cy="1290428"/>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spcFirstLastPara="1" wrap="square" lIns="0" tIns="0" rIns="0" bIns="0" numCol="1">
            <a:prstTxWarp prst="textArchUp">
              <a:avLst/>
            </a:prstTxWarp>
            <a:spAutoFit/>
          </a:bodyPr>
          <a:lstStyle/>
          <a:p>
            <a:pPr algn="ctr" defTabSz="684661" fontAlgn="base">
              <a:spcBef>
                <a:spcPct val="0"/>
              </a:spcBef>
              <a:spcAft>
                <a:spcPct val="0"/>
              </a:spcAft>
            </a:pPr>
            <a:r>
              <a:rPr lang="en-US" altLang="zh-CN" sz="4800" b="1" dirty="0">
                <a:ln w="22225">
                  <a:solidFill>
                    <a:srgbClr val="ED7D31"/>
                  </a:solidFill>
                  <a:prstDash val="solid"/>
                </a:ln>
                <a:solidFill>
                  <a:srgbClr val="FF0000"/>
                </a:solidFill>
                <a:latin typeface="Times New Roman" panose="02020603050405020304" pitchFamily="18" charset="0"/>
                <a:ea typeface="方正姚体" panose="02010601030101010101" pitchFamily="2" charset="-122"/>
                <a:cs typeface="Times New Roman" panose="02020603050405020304" pitchFamily="18" charset="0"/>
              </a:rPr>
              <a:t>CHÀO MỪNG QUÝ THẦY CÔ GIÁO VỀ DỰ GIỜ</a:t>
            </a:r>
          </a:p>
          <a:p>
            <a:pPr algn="ctr" defTabSz="684661" fontAlgn="base">
              <a:spcBef>
                <a:spcPct val="0"/>
              </a:spcBef>
              <a:spcAft>
                <a:spcPct val="0"/>
              </a:spcAft>
            </a:pPr>
            <a:r>
              <a:rPr lang="en-US" altLang="zh-CN" sz="4800" b="1" dirty="0">
                <a:ln w="22225">
                  <a:solidFill>
                    <a:srgbClr val="ED7D31"/>
                  </a:solidFill>
                  <a:prstDash val="solid"/>
                </a:ln>
                <a:solidFill>
                  <a:srgbClr val="FF0000"/>
                </a:solidFill>
                <a:latin typeface="Times New Roman" panose="02020603050405020304" pitchFamily="18" charset="0"/>
                <a:ea typeface="方正姚体" panose="02010601030101010101" pitchFamily="2" charset="-122"/>
                <a:cs typeface="Times New Roman" panose="02020603050405020304" pitchFamily="18" charset="0"/>
              </a:rPr>
              <a:t> </a:t>
            </a:r>
            <a:r>
              <a:rPr lang="en-US" altLang="zh-CN" sz="4800" b="1">
                <a:ln w="22225">
                  <a:solidFill>
                    <a:srgbClr val="ED7D31"/>
                  </a:solidFill>
                  <a:prstDash val="solid"/>
                </a:ln>
                <a:solidFill>
                  <a:srgbClr val="FF0000"/>
                </a:solidFill>
                <a:latin typeface="Times New Roman" panose="02020603050405020304" pitchFamily="18" charset="0"/>
                <a:ea typeface="方正姚体" panose="02010601030101010101" pitchFamily="2" charset="-122"/>
                <a:cs typeface="Times New Roman" panose="02020603050405020304" pitchFamily="18" charset="0"/>
              </a:rPr>
              <a:t>LỚP 1A  </a:t>
            </a:r>
            <a:r>
              <a:rPr lang="en-US" altLang="zh-CN" sz="4800" b="1" dirty="0">
                <a:ln w="22225">
                  <a:solidFill>
                    <a:srgbClr val="ED7D31"/>
                  </a:solidFill>
                  <a:prstDash val="solid"/>
                </a:ln>
                <a:solidFill>
                  <a:srgbClr val="FF0000"/>
                </a:solidFill>
                <a:latin typeface="Times New Roman" panose="02020603050405020304" pitchFamily="18" charset="0"/>
                <a:ea typeface="方正姚体" panose="02010601030101010101" pitchFamily="2" charset="-122"/>
                <a:cs typeface="Times New Roman" panose="02020603050405020304" pitchFamily="18" charset="0"/>
              </a:rPr>
              <a:t>NGÀY HÔM NAY!</a:t>
            </a:r>
          </a:p>
        </p:txBody>
      </p:sp>
      <p:sp>
        <p:nvSpPr>
          <p:cNvPr id="2" name="Rectangle 1"/>
          <p:cNvSpPr/>
          <p:nvPr/>
        </p:nvSpPr>
        <p:spPr>
          <a:xfrm>
            <a:off x="1770382" y="2189479"/>
            <a:ext cx="5599930"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TỰ NHIÊN VÀ XÃ HỘI</a:t>
            </a:r>
          </a:p>
        </p:txBody>
      </p:sp>
      <p:pic>
        <p:nvPicPr>
          <p:cNvPr id="13" name="TheFourSeasonConcertoInEOp8No_zw6a">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228366" y="3717917"/>
            <a:ext cx="457200" cy="457200"/>
          </a:xfrm>
          <a:prstGeom prst="rect">
            <a:avLst/>
          </a:prstGeom>
        </p:spPr>
      </p:pic>
    </p:spTree>
    <p:extLst>
      <p:ext uri="{BB962C8B-B14F-4D97-AF65-F5344CB8AC3E}">
        <p14:creationId xmlns:p14="http://schemas.microsoft.com/office/powerpoint/2010/main" val="15770520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750"/>
                                            <p:tgtEl>
                                              <p:spTgt spid="12"/>
                                            </p:tgtEl>
                                          </p:cBhvr>
                                        </p:animEffect>
                                      </p:childTnLst>
                                    </p:cTn>
                                  </p:par>
                                  <p:par>
                                    <p:cTn id="8" presetID="2" presetClass="entr" presetSubtype="8" fill="hold" nodeType="withEffect" p14:presetBounceEnd="46667">
                                      <p:stCondLst>
                                        <p:cond delay="750"/>
                                      </p:stCondLst>
                                      <p:childTnLst>
                                        <p:set>
                                          <p:cBhvr>
                                            <p:cTn id="9" dur="1" fill="hold">
                                              <p:stCondLst>
                                                <p:cond delay="0"/>
                                              </p:stCondLst>
                                            </p:cTn>
                                            <p:tgtEl>
                                              <p:spTgt spid="7"/>
                                            </p:tgtEl>
                                            <p:attrNameLst>
                                              <p:attrName>style.visibility</p:attrName>
                                            </p:attrNameLst>
                                          </p:cBhvr>
                                          <p:to>
                                            <p:strVal val="visible"/>
                                          </p:to>
                                        </p:set>
                                        <p:anim calcmode="lin" valueType="num" p14:bounceEnd="46667">
                                          <p:cBhvr additive="base">
                                            <p:cTn id="10" dur="750" fill="hold"/>
                                            <p:tgtEl>
                                              <p:spTgt spid="7"/>
                                            </p:tgtEl>
                                            <p:attrNameLst>
                                              <p:attrName>ppt_x</p:attrName>
                                            </p:attrNameLst>
                                          </p:cBhvr>
                                          <p:tavLst>
                                            <p:tav tm="0">
                                              <p:val>
                                                <p:strVal val="0-#ppt_w/2"/>
                                              </p:val>
                                            </p:tav>
                                            <p:tav tm="100000">
                                              <p:val>
                                                <p:strVal val="#ppt_x"/>
                                              </p:val>
                                            </p:tav>
                                          </p:tavLst>
                                        </p:anim>
                                        <p:anim calcmode="lin" valueType="num" p14:bounceEnd="46667">
                                          <p:cBhvr additive="base">
                                            <p:cTn id="11" dur="750" fill="hold"/>
                                            <p:tgtEl>
                                              <p:spTgt spid="7"/>
                                            </p:tgtEl>
                                            <p:attrNameLst>
                                              <p:attrName>ppt_y</p:attrName>
                                            </p:attrNameLst>
                                          </p:cBhvr>
                                          <p:tavLst>
                                            <p:tav tm="0">
                                              <p:val>
                                                <p:strVal val="#ppt_y"/>
                                              </p:val>
                                            </p:tav>
                                            <p:tav tm="100000">
                                              <p:val>
                                                <p:strVal val="#ppt_y"/>
                                              </p:val>
                                            </p:tav>
                                          </p:tavLst>
                                        </p:anim>
                                      </p:childTnLst>
                                    </p:cTn>
                                  </p:par>
                                </p:childTnLst>
                              </p:cTn>
                            </p:par>
                            <p:par>
                              <p:cTn id="12" fill="hold">
                                <p:stCondLst>
                                  <p:cond delay="1500"/>
                                </p:stCondLst>
                                <p:childTnLst>
                                  <p:par>
                                    <p:cTn id="13" presetID="2" presetClass="entr" presetSubtype="6" fill="hold" nodeType="afterEffect" p14:presetBounceEnd="46667">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14:bounceEnd="46667">
                                          <p:cBhvr additive="base">
                                            <p:cTn id="15" dur="750" fill="hold"/>
                                            <p:tgtEl>
                                              <p:spTgt spid="8"/>
                                            </p:tgtEl>
                                            <p:attrNameLst>
                                              <p:attrName>ppt_x</p:attrName>
                                            </p:attrNameLst>
                                          </p:cBhvr>
                                          <p:tavLst>
                                            <p:tav tm="0">
                                              <p:val>
                                                <p:strVal val="1+#ppt_w/2"/>
                                              </p:val>
                                            </p:tav>
                                            <p:tav tm="100000">
                                              <p:val>
                                                <p:strVal val="#ppt_x"/>
                                              </p:val>
                                            </p:tav>
                                          </p:tavLst>
                                        </p:anim>
                                        <p:anim calcmode="lin" valueType="num" p14:bounceEnd="46667">
                                          <p:cBhvr additive="base">
                                            <p:cTn id="16" dur="75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12" fill="hold" nodeType="withEffect" p14:presetBounceEnd="46667">
                                      <p:stCondLst>
                                        <p:cond delay="500"/>
                                      </p:stCondLst>
                                      <p:childTnLst>
                                        <p:set>
                                          <p:cBhvr>
                                            <p:cTn id="18" dur="1" fill="hold">
                                              <p:stCondLst>
                                                <p:cond delay="0"/>
                                              </p:stCondLst>
                                            </p:cTn>
                                            <p:tgtEl>
                                              <p:spTgt spid="11"/>
                                            </p:tgtEl>
                                            <p:attrNameLst>
                                              <p:attrName>style.visibility</p:attrName>
                                            </p:attrNameLst>
                                          </p:cBhvr>
                                          <p:to>
                                            <p:strVal val="visible"/>
                                          </p:to>
                                        </p:set>
                                        <p:anim calcmode="lin" valueType="num" p14:bounceEnd="46667">
                                          <p:cBhvr additive="base">
                                            <p:cTn id="19" dur="750" fill="hold"/>
                                            <p:tgtEl>
                                              <p:spTgt spid="11"/>
                                            </p:tgtEl>
                                            <p:attrNameLst>
                                              <p:attrName>ppt_x</p:attrName>
                                            </p:attrNameLst>
                                          </p:cBhvr>
                                          <p:tavLst>
                                            <p:tav tm="0">
                                              <p:val>
                                                <p:strVal val="0-#ppt_w/2"/>
                                              </p:val>
                                            </p:tav>
                                            <p:tav tm="100000">
                                              <p:val>
                                                <p:strVal val="#ppt_x"/>
                                              </p:val>
                                            </p:tav>
                                          </p:tavLst>
                                        </p:anim>
                                        <p:anim calcmode="lin" valueType="num" p14:bounceEnd="46667">
                                          <p:cBhvr additive="base">
                                            <p:cTn id="20" dur="75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14:presetBounceEnd="46667">
                                      <p:stCondLst>
                                        <p:cond delay="250"/>
                                      </p:stCondLst>
                                      <p:childTnLst>
                                        <p:set>
                                          <p:cBhvr>
                                            <p:cTn id="22" dur="1" fill="hold">
                                              <p:stCondLst>
                                                <p:cond delay="0"/>
                                              </p:stCondLst>
                                            </p:cTn>
                                            <p:tgtEl>
                                              <p:spTgt spid="10"/>
                                            </p:tgtEl>
                                            <p:attrNameLst>
                                              <p:attrName>style.visibility</p:attrName>
                                            </p:attrNameLst>
                                          </p:cBhvr>
                                          <p:to>
                                            <p:strVal val="visible"/>
                                          </p:to>
                                        </p:set>
                                        <p:anim calcmode="lin" valueType="num" p14:bounceEnd="46667">
                                          <p:cBhvr additive="base">
                                            <p:cTn id="23" dur="750" fill="hold"/>
                                            <p:tgtEl>
                                              <p:spTgt spid="10"/>
                                            </p:tgtEl>
                                            <p:attrNameLst>
                                              <p:attrName>ppt_x</p:attrName>
                                            </p:attrNameLst>
                                          </p:cBhvr>
                                          <p:tavLst>
                                            <p:tav tm="0">
                                              <p:val>
                                                <p:strVal val="#ppt_x"/>
                                              </p:val>
                                            </p:tav>
                                            <p:tav tm="100000">
                                              <p:val>
                                                <p:strVal val="#ppt_x"/>
                                              </p:val>
                                            </p:tav>
                                          </p:tavLst>
                                        </p:anim>
                                        <p:anim calcmode="lin" valueType="num" p14:bounceEnd="46667">
                                          <p:cBhvr additive="base">
                                            <p:cTn id="24" dur="750" fill="hold"/>
                                            <p:tgtEl>
                                              <p:spTgt spid="10"/>
                                            </p:tgtEl>
                                            <p:attrNameLst>
                                              <p:attrName>ppt_y</p:attrName>
                                            </p:attrNameLst>
                                          </p:cBhvr>
                                          <p:tavLst>
                                            <p:tav tm="0">
                                              <p:val>
                                                <p:strVal val="1+#ppt_h/2"/>
                                              </p:val>
                                            </p:tav>
                                            <p:tav tm="100000">
                                              <p:val>
                                                <p:strVal val="#ppt_y"/>
                                              </p:val>
                                            </p:tav>
                                          </p:tavLst>
                                        </p:anim>
                                      </p:childTnLst>
                                    </p:cTn>
                                  </p:par>
                                </p:childTnLst>
                              </p:cTn>
                            </p:par>
                            <p:par>
                              <p:cTn id="25" fill="hold">
                                <p:stCondLst>
                                  <p:cond delay="2750"/>
                                </p:stCondLst>
                                <p:childTnLst>
                                  <p:par>
                                    <p:cTn id="26" presetID="10" presetClass="entr" presetSubtype="0" fill="hold" nodeType="after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500"/>
                                            <p:tgtEl>
                                              <p:spTgt spid="32"/>
                                            </p:tgtEl>
                                          </p:cBhvr>
                                        </p:animEffect>
                                      </p:childTnLst>
                                    </p:cTn>
                                  </p:par>
                                </p:childTnLst>
                              </p:cTn>
                            </p:par>
                            <p:par>
                              <p:cTn id="29" fill="hold">
                                <p:stCondLst>
                                  <p:cond delay="3250"/>
                                </p:stCondLst>
                                <p:childTnLst>
                                  <p:par>
                                    <p:cTn id="30" presetID="59" presetClass="path" presetSubtype="0" accel="50000" decel="50000" fill="hold" nodeType="afterEffect">
                                      <p:stCondLst>
                                        <p:cond delay="0"/>
                                      </p:stCondLst>
                                      <p:childTnLst>
                                        <p:animMotion origin="layout" path="M -0.13611 -0.04722 C -0.13611 -0.12623 -0.10225 -0.35432 -0.07256 -0.36913 C -0.04305 -0.3824 0.00903 -0.2145 0.04132 -0.13487 C 0.07327 -0.05586 0.07813 0.10649 0.1198 0.10649 C 0.15938 0.10649 0.37223 -0.08703 0.37223 -0.16635 " pathEditMode="relative" rAng="0" ptsTypes="AAAAA">
                                          <p:cBhvr>
                                            <p:cTn id="31" dur="2000" spd="-100000" fill="hold"/>
                                            <p:tgtEl>
                                              <p:spTgt spid="32"/>
                                            </p:tgtEl>
                                            <p:attrNameLst>
                                              <p:attrName>ppt_x</p:attrName>
                                              <p:attrName>ppt_y</p:attrName>
                                            </p:attrNameLst>
                                          </p:cBhvr>
                                          <p:rCtr x="25417" y="-9074"/>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13"/>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97949" fill="hold"/>
                                            <p:tgtEl>
                                              <p:spTgt spid="13"/>
                                            </p:tgtEl>
                                          </p:cBhvr>
                                        </p:cmd>
                                      </p:childTnLst>
                                    </p:cTn>
                                  </p:par>
                                </p:childTnLst>
                              </p:cTn>
                            </p:par>
                          </p:childTnLst>
                        </p:cTn>
                      </p:par>
                    </p:childTnLst>
                  </p:cTn>
                  <p:nextCondLst>
                    <p:cond evt="onClick" delay="0">
                      <p:tgtEl>
                        <p:spTgt spid="13"/>
                      </p:tgtEl>
                    </p:cond>
                  </p:nextCondLst>
                </p:seq>
                <p:audio>
                  <p:cMediaNode vol="47170">
                    <p:cTn id="37" fill="hold" display="0">
                      <p:stCondLst>
                        <p:cond delay="indefinite"/>
                      </p:stCondLst>
                      <p:endCondLst>
                        <p:cond evt="onStopAudio" delay="0">
                          <p:tgtEl>
                            <p:sldTgt/>
                          </p:tgtEl>
                        </p:cond>
                      </p:endCondLst>
                    </p:cTn>
                    <p:tgtEl>
                      <p:spTgt spid="13"/>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750"/>
                                            <p:tgtEl>
                                              <p:spTgt spid="12"/>
                                            </p:tgtEl>
                                          </p:cBhvr>
                                        </p:animEffect>
                                      </p:childTnLst>
                                    </p:cTn>
                                  </p:par>
                                  <p:par>
                                    <p:cTn id="8" presetID="2" presetClass="entr" presetSubtype="8" fill="hold" nodeType="withEffect">
                                      <p:stCondLst>
                                        <p:cond delay="75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750" fill="hold"/>
                                            <p:tgtEl>
                                              <p:spTgt spid="7"/>
                                            </p:tgtEl>
                                            <p:attrNameLst>
                                              <p:attrName>ppt_x</p:attrName>
                                            </p:attrNameLst>
                                          </p:cBhvr>
                                          <p:tavLst>
                                            <p:tav tm="0">
                                              <p:val>
                                                <p:strVal val="0-#ppt_w/2"/>
                                              </p:val>
                                            </p:tav>
                                            <p:tav tm="100000">
                                              <p:val>
                                                <p:strVal val="#ppt_x"/>
                                              </p:val>
                                            </p:tav>
                                          </p:tavLst>
                                        </p:anim>
                                        <p:anim calcmode="lin" valueType="num">
                                          <p:cBhvr additive="base">
                                            <p:cTn id="11" dur="750" fill="hold"/>
                                            <p:tgtEl>
                                              <p:spTgt spid="7"/>
                                            </p:tgtEl>
                                            <p:attrNameLst>
                                              <p:attrName>ppt_y</p:attrName>
                                            </p:attrNameLst>
                                          </p:cBhvr>
                                          <p:tavLst>
                                            <p:tav tm="0">
                                              <p:val>
                                                <p:strVal val="#ppt_y"/>
                                              </p:val>
                                            </p:tav>
                                            <p:tav tm="100000">
                                              <p:val>
                                                <p:strVal val="#ppt_y"/>
                                              </p:val>
                                            </p:tav>
                                          </p:tavLst>
                                        </p:anim>
                                      </p:childTnLst>
                                    </p:cTn>
                                  </p:par>
                                </p:childTnLst>
                              </p:cTn>
                            </p:par>
                            <p:par>
                              <p:cTn id="12" fill="hold">
                                <p:stCondLst>
                                  <p:cond delay="1500"/>
                                </p:stCondLst>
                                <p:childTnLst>
                                  <p:par>
                                    <p:cTn id="13" presetID="2" presetClass="entr" presetSubtype="6"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750" fill="hold"/>
                                            <p:tgtEl>
                                              <p:spTgt spid="8"/>
                                            </p:tgtEl>
                                            <p:attrNameLst>
                                              <p:attrName>ppt_x</p:attrName>
                                            </p:attrNameLst>
                                          </p:cBhvr>
                                          <p:tavLst>
                                            <p:tav tm="0">
                                              <p:val>
                                                <p:strVal val="1+#ppt_w/2"/>
                                              </p:val>
                                            </p:tav>
                                            <p:tav tm="100000">
                                              <p:val>
                                                <p:strVal val="#ppt_x"/>
                                              </p:val>
                                            </p:tav>
                                          </p:tavLst>
                                        </p:anim>
                                        <p:anim calcmode="lin" valueType="num">
                                          <p:cBhvr additive="base">
                                            <p:cTn id="16" dur="75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12" fill="hold" nodeType="withEffect">
                                      <p:stCondLst>
                                        <p:cond delay="50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750" fill="hold"/>
                                            <p:tgtEl>
                                              <p:spTgt spid="11"/>
                                            </p:tgtEl>
                                            <p:attrNameLst>
                                              <p:attrName>ppt_x</p:attrName>
                                            </p:attrNameLst>
                                          </p:cBhvr>
                                          <p:tavLst>
                                            <p:tav tm="0">
                                              <p:val>
                                                <p:strVal val="0-#ppt_w/2"/>
                                              </p:val>
                                            </p:tav>
                                            <p:tav tm="100000">
                                              <p:val>
                                                <p:strVal val="#ppt_x"/>
                                              </p:val>
                                            </p:tav>
                                          </p:tavLst>
                                        </p:anim>
                                        <p:anim calcmode="lin" valueType="num">
                                          <p:cBhvr additive="base">
                                            <p:cTn id="20" dur="75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25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750" fill="hold"/>
                                            <p:tgtEl>
                                              <p:spTgt spid="10"/>
                                            </p:tgtEl>
                                            <p:attrNameLst>
                                              <p:attrName>ppt_x</p:attrName>
                                            </p:attrNameLst>
                                          </p:cBhvr>
                                          <p:tavLst>
                                            <p:tav tm="0">
                                              <p:val>
                                                <p:strVal val="#ppt_x"/>
                                              </p:val>
                                            </p:tav>
                                            <p:tav tm="100000">
                                              <p:val>
                                                <p:strVal val="#ppt_x"/>
                                              </p:val>
                                            </p:tav>
                                          </p:tavLst>
                                        </p:anim>
                                        <p:anim calcmode="lin" valueType="num">
                                          <p:cBhvr additive="base">
                                            <p:cTn id="24" dur="750" fill="hold"/>
                                            <p:tgtEl>
                                              <p:spTgt spid="10"/>
                                            </p:tgtEl>
                                            <p:attrNameLst>
                                              <p:attrName>ppt_y</p:attrName>
                                            </p:attrNameLst>
                                          </p:cBhvr>
                                          <p:tavLst>
                                            <p:tav tm="0">
                                              <p:val>
                                                <p:strVal val="1+#ppt_h/2"/>
                                              </p:val>
                                            </p:tav>
                                            <p:tav tm="100000">
                                              <p:val>
                                                <p:strVal val="#ppt_y"/>
                                              </p:val>
                                            </p:tav>
                                          </p:tavLst>
                                        </p:anim>
                                      </p:childTnLst>
                                    </p:cTn>
                                  </p:par>
                                </p:childTnLst>
                              </p:cTn>
                            </p:par>
                            <p:par>
                              <p:cTn id="25" fill="hold">
                                <p:stCondLst>
                                  <p:cond delay="2750"/>
                                </p:stCondLst>
                                <p:childTnLst>
                                  <p:par>
                                    <p:cTn id="26" presetID="10" presetClass="entr" presetSubtype="0" fill="hold" nodeType="after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500"/>
                                            <p:tgtEl>
                                              <p:spTgt spid="32"/>
                                            </p:tgtEl>
                                          </p:cBhvr>
                                        </p:animEffect>
                                      </p:childTnLst>
                                    </p:cTn>
                                  </p:par>
                                </p:childTnLst>
                              </p:cTn>
                            </p:par>
                            <p:par>
                              <p:cTn id="29" fill="hold">
                                <p:stCondLst>
                                  <p:cond delay="3250"/>
                                </p:stCondLst>
                                <p:childTnLst>
                                  <p:par>
                                    <p:cTn id="30" presetID="59" presetClass="path" presetSubtype="0" accel="50000" decel="50000" fill="hold" nodeType="afterEffect">
                                      <p:stCondLst>
                                        <p:cond delay="0"/>
                                      </p:stCondLst>
                                      <p:childTnLst>
                                        <p:animMotion origin="layout" path="M -0.13611 -0.04722 C -0.13611 -0.12623 -0.10225 -0.35432 -0.07256 -0.36913 C -0.04305 -0.3824 0.00903 -0.2145 0.04132 -0.13487 C 0.07327 -0.05586 0.07813 0.10649 0.1198 0.10649 C 0.15938 0.10649 0.37223 -0.08703 0.37223 -0.16635 " pathEditMode="relative" rAng="0" ptsTypes="AAAAA">
                                          <p:cBhvr>
                                            <p:cTn id="31" dur="2000" spd="-100000" fill="hold"/>
                                            <p:tgtEl>
                                              <p:spTgt spid="32"/>
                                            </p:tgtEl>
                                            <p:attrNameLst>
                                              <p:attrName>ppt_x</p:attrName>
                                              <p:attrName>ppt_y</p:attrName>
                                            </p:attrNameLst>
                                          </p:cBhvr>
                                          <p:rCtr x="25417" y="-9074"/>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13"/>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97949" fill="hold"/>
                                            <p:tgtEl>
                                              <p:spTgt spid="13"/>
                                            </p:tgtEl>
                                          </p:cBhvr>
                                        </p:cmd>
                                      </p:childTnLst>
                                    </p:cTn>
                                  </p:par>
                                </p:childTnLst>
                              </p:cTn>
                            </p:par>
                          </p:childTnLst>
                        </p:cTn>
                      </p:par>
                    </p:childTnLst>
                  </p:cTn>
                  <p:nextCondLst>
                    <p:cond evt="onClick" delay="0">
                      <p:tgtEl>
                        <p:spTgt spid="13"/>
                      </p:tgtEl>
                    </p:cond>
                  </p:nextCondLst>
                </p:seq>
                <p:audio>
                  <p:cMediaNode vol="47170">
                    <p:cTn id="37" fill="hold" display="0">
                      <p:stCondLst>
                        <p:cond delay="indefinite"/>
                      </p:stCondLst>
                      <p:endCondLst>
                        <p:cond evt="onStopAudio" delay="0">
                          <p:tgtEl>
                            <p:sldTgt/>
                          </p:tgtEl>
                        </p:cond>
                      </p:endCondLst>
                    </p:cTn>
                    <p:tgtEl>
                      <p:spTgt spid="13"/>
                    </p:tgtEl>
                  </p:cMediaNode>
                </p:audio>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66947" r="56477"/>
          <a:stretch/>
        </p:blipFill>
        <p:spPr bwMode="auto">
          <a:xfrm>
            <a:off x="3463" y="1485900"/>
            <a:ext cx="4572000"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p:nvPr/>
        </p:nvGrpSpPr>
        <p:grpSpPr>
          <a:xfrm>
            <a:off x="-2" y="-95250"/>
            <a:ext cx="9168247" cy="1600200"/>
            <a:chOff x="-2" y="-95250"/>
            <a:chExt cx="9168247" cy="1600200"/>
          </a:xfrm>
        </p:grpSpPr>
        <p:sp>
          <p:nvSpPr>
            <p:cNvPr id="6" name="TextBox 5"/>
            <p:cNvSpPr txBox="1"/>
            <p:nvPr/>
          </p:nvSpPr>
          <p:spPr>
            <a:xfrm>
              <a:off x="-2" y="-95250"/>
              <a:ext cx="9144001" cy="830997"/>
            </a:xfrm>
            <a:prstGeom prst="rect">
              <a:avLst/>
            </a:prstGeom>
            <a:noFill/>
          </p:spPr>
          <p:txBody>
            <a:bodyPr wrap="square" lIns="91440" tIns="45720" rIns="91440" bIns="45720" rtlCol="0">
              <a:spAutoFit/>
            </a:bodyPr>
            <a:lstStyle/>
            <a:p>
              <a:pPr algn="ctr"/>
              <a:r>
                <a:rPr lang="en-US" sz="2400">
                  <a:latin typeface="Times New Roman" pitchFamily="18" charset="0"/>
                  <a:cs typeface="Times New Roman" pitchFamily="18" charset="0"/>
                </a:rPr>
                <a:t>Thứ </a:t>
              </a:r>
              <a:r>
                <a:rPr lang="en-US" sz="2400" smtClean="0">
                  <a:latin typeface="Times New Roman" pitchFamily="18" charset="0"/>
                  <a:cs typeface="Times New Roman" pitchFamily="18" charset="0"/>
                </a:rPr>
                <a:t>Tư </a:t>
              </a:r>
              <a:r>
                <a:rPr lang="en-US" sz="2400">
                  <a:latin typeface="Times New Roman" pitchFamily="18" charset="0"/>
                  <a:cs typeface="Times New Roman" pitchFamily="18" charset="0"/>
                </a:rPr>
                <a:t>ngày </a:t>
              </a:r>
              <a:r>
                <a:rPr lang="en-US" sz="2400" smtClean="0">
                  <a:latin typeface="Times New Roman" pitchFamily="18" charset="0"/>
                  <a:cs typeface="Times New Roman" pitchFamily="18" charset="0"/>
                </a:rPr>
                <a:t>29  </a:t>
              </a:r>
              <a:r>
                <a:rPr lang="en-US" sz="2400">
                  <a:latin typeface="Times New Roman" pitchFamily="18" charset="0"/>
                  <a:cs typeface="Times New Roman" pitchFamily="18" charset="0"/>
                </a:rPr>
                <a:t>tháng 3 năm </a:t>
              </a:r>
              <a:r>
                <a:rPr lang="en-US" sz="2400" smtClean="0">
                  <a:latin typeface="Times New Roman" pitchFamily="18" charset="0"/>
                  <a:cs typeface="Times New Roman" pitchFamily="18" charset="0"/>
                </a:rPr>
                <a:t>2023</a:t>
              </a:r>
              <a:endParaRPr lang="en-US" sz="2400">
                <a:latin typeface="Times New Roman" pitchFamily="18" charset="0"/>
                <a:cs typeface="Times New Roman" pitchFamily="18" charset="0"/>
              </a:endParaRPr>
            </a:p>
            <a:p>
              <a:pPr algn="ctr"/>
              <a:r>
                <a:rPr lang="en-US" sz="2400" u="sng" smtClean="0">
                  <a:latin typeface="Times New Roman" pitchFamily="18" charset="0"/>
                  <a:cs typeface="Times New Roman" pitchFamily="18" charset="0"/>
                </a:rPr>
                <a:t>Bài 23</a:t>
              </a:r>
              <a:r>
                <a:rPr lang="en-US" sz="2400" smtClean="0">
                  <a:latin typeface="Times New Roman" pitchFamily="18" charset="0"/>
                  <a:cs typeface="Times New Roman" pitchFamily="18" charset="0"/>
                </a:rPr>
                <a:t>: Vận động và nghỉ ngơi (Tiết 1)</a:t>
              </a:r>
            </a:p>
          </p:txBody>
        </p:sp>
        <p:sp>
          <p:nvSpPr>
            <p:cNvPr id="7" name="TextBox 6"/>
            <p:cNvSpPr txBox="1"/>
            <p:nvPr/>
          </p:nvSpPr>
          <p:spPr>
            <a:xfrm>
              <a:off x="24245" y="1012507"/>
              <a:ext cx="9144000" cy="492443"/>
            </a:xfrm>
            <a:prstGeom prst="rect">
              <a:avLst/>
            </a:prstGeom>
          </p:spPr>
          <p:style>
            <a:lnRef idx="2">
              <a:schemeClr val="accent3"/>
            </a:lnRef>
            <a:fillRef idx="1">
              <a:schemeClr val="lt1"/>
            </a:fillRef>
            <a:effectRef idx="0">
              <a:schemeClr val="accent3"/>
            </a:effectRef>
            <a:fontRef idx="minor">
              <a:schemeClr val="dk1"/>
            </a:fontRef>
          </p:style>
          <p:txBody>
            <a:bodyPr wrap="square" lIns="91440" tIns="45720" rIns="91440" bIns="45720" rtlCol="0">
              <a:spAutoFit/>
            </a:bodyPr>
            <a:lstStyle/>
            <a:p>
              <a:r>
                <a:rPr lang="en-US" sz="2600">
                  <a:latin typeface="Arial" pitchFamily="34" charset="0"/>
                  <a:cs typeface="Arial" pitchFamily="34" charset="0"/>
                </a:rPr>
                <a:t>1. Quan sát hình và nêu các hoạt động có lợi cho sức khỏe.</a:t>
              </a:r>
              <a:endParaRPr lang="vi-VN" sz="2600">
                <a:latin typeface="Arial" pitchFamily="34" charset="0"/>
                <a:cs typeface="Arial" pitchFamily="34" charset="0"/>
              </a:endParaRPr>
            </a:p>
          </p:txBody>
        </p:sp>
      </p:grpSp>
      <p:sp>
        <p:nvSpPr>
          <p:cNvPr id="2" name="Rectangle 1"/>
          <p:cNvSpPr/>
          <p:nvPr/>
        </p:nvSpPr>
        <p:spPr>
          <a:xfrm>
            <a:off x="4592781" y="1885950"/>
            <a:ext cx="4572000" cy="2554545"/>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r>
              <a:rPr lang="vi-VN" sz="3200">
                <a:latin typeface="+mj-lt"/>
              </a:rPr>
              <a:t>N</a:t>
            </a:r>
            <a:r>
              <a:rPr lang="vi-VN" sz="3200" smtClean="0">
                <a:latin typeface="+mj-lt"/>
              </a:rPr>
              <a:t>hảy </a:t>
            </a:r>
            <a:r>
              <a:rPr lang="vi-VN" sz="3200">
                <a:latin typeface="+mj-lt"/>
              </a:rPr>
              <a:t>dây đúng cách giúp tăng cường sự phát triển của xương sụn, giúp cải thiện chiều cao cũng như ngoại </a:t>
            </a:r>
            <a:r>
              <a:rPr lang="vi-VN" sz="3200" smtClean="0">
                <a:latin typeface="+mj-lt"/>
              </a:rPr>
              <a:t>hình.</a:t>
            </a:r>
            <a:endParaRPr lang="vi-VN" sz="3200">
              <a:latin typeface="+mj-lt"/>
            </a:endParaRPr>
          </a:p>
        </p:txBody>
      </p:sp>
    </p:spTree>
    <p:extLst>
      <p:ext uri="{BB962C8B-B14F-4D97-AF65-F5344CB8AC3E}">
        <p14:creationId xmlns:p14="http://schemas.microsoft.com/office/powerpoint/2010/main" val="210643960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1591" t="68295" r="27841"/>
          <a:stretch/>
        </p:blipFill>
        <p:spPr bwMode="auto">
          <a:xfrm>
            <a:off x="0" y="1657350"/>
            <a:ext cx="4191000" cy="3453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471555" y="2175407"/>
            <a:ext cx="4267200" cy="2062103"/>
          </a:xfrm>
          <a:prstGeom prst="rect">
            <a:avLst/>
          </a:prstGeom>
        </p:spPr>
        <p:style>
          <a:lnRef idx="2">
            <a:schemeClr val="accent6"/>
          </a:lnRef>
          <a:fillRef idx="1">
            <a:schemeClr val="lt1"/>
          </a:fillRef>
          <a:effectRef idx="0">
            <a:schemeClr val="accent6"/>
          </a:effectRef>
          <a:fontRef idx="minor">
            <a:schemeClr val="dk1"/>
          </a:fontRef>
        </p:style>
        <p:txBody>
          <a:bodyPr wrap="square" lIns="91440" tIns="45720" rIns="91440" bIns="45720" rtlCol="0">
            <a:spAutoFit/>
          </a:bodyPr>
          <a:lstStyle/>
          <a:p>
            <a:r>
              <a:rPr lang="en-US" sz="3200">
                <a:latin typeface="Times New Roman" pitchFamily="18" charset="0"/>
                <a:cs typeface="Times New Roman" pitchFamily="18" charset="0"/>
              </a:rPr>
              <a:t>Đá bóng </a:t>
            </a:r>
            <a:r>
              <a:rPr lang="en-US" sz="3200" smtClean="0">
                <a:latin typeface="Times New Roman" pitchFamily="18" charset="0"/>
                <a:cs typeface="Times New Roman" pitchFamily="18" charset="0"/>
              </a:rPr>
              <a:t>dưới </a:t>
            </a:r>
            <a:r>
              <a:rPr lang="en-US" sz="3200">
                <a:latin typeface="Times New Roman" pitchFamily="18" charset="0"/>
                <a:cs typeface="Times New Roman" pitchFamily="18" charset="0"/>
              </a:rPr>
              <a:t>trời nắng gắt sẽ làm cho cơ thể </a:t>
            </a:r>
            <a:r>
              <a:rPr lang="en-US" sz="3200" smtClean="0">
                <a:latin typeface="Times New Roman" pitchFamily="18" charset="0"/>
                <a:cs typeface="Times New Roman" pitchFamily="18" charset="0"/>
              </a:rPr>
              <a:t>bị mất nước, say nắng và kiệt sức.</a:t>
            </a:r>
            <a:endParaRPr lang="vi-VN" sz="3200">
              <a:latin typeface="Times New Roman" pitchFamily="18" charset="0"/>
              <a:cs typeface="Times New Roman" pitchFamily="18" charset="0"/>
            </a:endParaRPr>
          </a:p>
        </p:txBody>
      </p:sp>
      <p:grpSp>
        <p:nvGrpSpPr>
          <p:cNvPr id="6" name="Group 5"/>
          <p:cNvGrpSpPr/>
          <p:nvPr/>
        </p:nvGrpSpPr>
        <p:grpSpPr>
          <a:xfrm>
            <a:off x="-2" y="-95250"/>
            <a:ext cx="9168247" cy="1600200"/>
            <a:chOff x="-2" y="-95250"/>
            <a:chExt cx="9168247" cy="1600200"/>
          </a:xfrm>
        </p:grpSpPr>
        <p:sp>
          <p:nvSpPr>
            <p:cNvPr id="7" name="TextBox 6"/>
            <p:cNvSpPr txBox="1"/>
            <p:nvPr/>
          </p:nvSpPr>
          <p:spPr>
            <a:xfrm>
              <a:off x="-2" y="-95250"/>
              <a:ext cx="9144001" cy="830997"/>
            </a:xfrm>
            <a:prstGeom prst="rect">
              <a:avLst/>
            </a:prstGeom>
            <a:noFill/>
          </p:spPr>
          <p:txBody>
            <a:bodyPr wrap="square" lIns="91440" tIns="45720" rIns="91440" bIns="45720" rtlCol="0">
              <a:spAutoFit/>
            </a:bodyPr>
            <a:lstStyle/>
            <a:p>
              <a:pPr algn="ctr"/>
              <a:r>
                <a:rPr lang="en-US" sz="2400">
                  <a:latin typeface="Times New Roman" pitchFamily="18" charset="0"/>
                  <a:cs typeface="Times New Roman" pitchFamily="18" charset="0"/>
                </a:rPr>
                <a:t>Thứ </a:t>
              </a:r>
              <a:r>
                <a:rPr lang="en-US" sz="2400" smtClean="0">
                  <a:latin typeface="Times New Roman" pitchFamily="18" charset="0"/>
                  <a:cs typeface="Times New Roman" pitchFamily="18" charset="0"/>
                </a:rPr>
                <a:t>Tư </a:t>
              </a:r>
              <a:r>
                <a:rPr lang="en-US" sz="2400">
                  <a:latin typeface="Times New Roman" pitchFamily="18" charset="0"/>
                  <a:cs typeface="Times New Roman" pitchFamily="18" charset="0"/>
                </a:rPr>
                <a:t>ngày </a:t>
              </a:r>
              <a:r>
                <a:rPr lang="en-US" sz="2400" smtClean="0">
                  <a:latin typeface="Times New Roman" pitchFamily="18" charset="0"/>
                  <a:cs typeface="Times New Roman" pitchFamily="18" charset="0"/>
                </a:rPr>
                <a:t>29  </a:t>
              </a:r>
              <a:r>
                <a:rPr lang="en-US" sz="2400">
                  <a:latin typeface="Times New Roman" pitchFamily="18" charset="0"/>
                  <a:cs typeface="Times New Roman" pitchFamily="18" charset="0"/>
                </a:rPr>
                <a:t>tháng 3 năm </a:t>
              </a:r>
              <a:r>
                <a:rPr lang="en-US" sz="2400" smtClean="0">
                  <a:latin typeface="Times New Roman" pitchFamily="18" charset="0"/>
                  <a:cs typeface="Times New Roman" pitchFamily="18" charset="0"/>
                </a:rPr>
                <a:t>2023</a:t>
              </a:r>
              <a:endParaRPr lang="en-US" sz="2400">
                <a:latin typeface="Times New Roman" pitchFamily="18" charset="0"/>
                <a:cs typeface="Times New Roman" pitchFamily="18" charset="0"/>
              </a:endParaRPr>
            </a:p>
            <a:p>
              <a:pPr algn="ctr"/>
              <a:r>
                <a:rPr lang="en-US" sz="2400" u="sng" smtClean="0">
                  <a:latin typeface="Times New Roman" pitchFamily="18" charset="0"/>
                  <a:cs typeface="Times New Roman" pitchFamily="18" charset="0"/>
                </a:rPr>
                <a:t>Bài 23</a:t>
              </a:r>
              <a:r>
                <a:rPr lang="en-US" sz="2400" smtClean="0">
                  <a:latin typeface="Times New Roman" pitchFamily="18" charset="0"/>
                  <a:cs typeface="Times New Roman" pitchFamily="18" charset="0"/>
                </a:rPr>
                <a:t>: Vận động và nghỉ ngơi (Tiết 1)</a:t>
              </a:r>
            </a:p>
          </p:txBody>
        </p:sp>
        <p:sp>
          <p:nvSpPr>
            <p:cNvPr id="8" name="TextBox 7"/>
            <p:cNvSpPr txBox="1"/>
            <p:nvPr/>
          </p:nvSpPr>
          <p:spPr>
            <a:xfrm>
              <a:off x="24245" y="1012507"/>
              <a:ext cx="9144000" cy="492443"/>
            </a:xfrm>
            <a:prstGeom prst="rect">
              <a:avLst/>
            </a:prstGeom>
          </p:spPr>
          <p:style>
            <a:lnRef idx="2">
              <a:schemeClr val="accent3"/>
            </a:lnRef>
            <a:fillRef idx="1">
              <a:schemeClr val="lt1"/>
            </a:fillRef>
            <a:effectRef idx="0">
              <a:schemeClr val="accent3"/>
            </a:effectRef>
            <a:fontRef idx="minor">
              <a:schemeClr val="dk1"/>
            </a:fontRef>
          </p:style>
          <p:txBody>
            <a:bodyPr wrap="square" lIns="91440" tIns="45720" rIns="91440" bIns="45720" rtlCol="0">
              <a:spAutoFit/>
            </a:bodyPr>
            <a:lstStyle/>
            <a:p>
              <a:r>
                <a:rPr lang="en-US" sz="2600">
                  <a:latin typeface="Arial" pitchFamily="34" charset="0"/>
                  <a:cs typeface="Arial" pitchFamily="34" charset="0"/>
                </a:rPr>
                <a:t>1. Quan sát hình và nêu các hoạt động có lợi cho sức khỏe.</a:t>
              </a:r>
              <a:endParaRPr lang="vi-VN" sz="2600">
                <a:latin typeface="Arial" pitchFamily="34" charset="0"/>
                <a:cs typeface="Arial" pitchFamily="34" charset="0"/>
              </a:endParaRPr>
            </a:p>
          </p:txBody>
        </p:sp>
      </p:grpSp>
    </p:spTree>
    <p:extLst>
      <p:ext uri="{BB962C8B-B14F-4D97-AF65-F5344CB8AC3E}">
        <p14:creationId xmlns:p14="http://schemas.microsoft.com/office/powerpoint/2010/main" val="359707278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9091" t="67171"/>
          <a:stretch/>
        </p:blipFill>
        <p:spPr bwMode="auto">
          <a:xfrm>
            <a:off x="0" y="1504950"/>
            <a:ext cx="5029200" cy="3566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852555" y="1612802"/>
            <a:ext cx="4267200" cy="3539430"/>
          </a:xfrm>
          <a:prstGeom prst="rect">
            <a:avLst/>
          </a:prstGeom>
        </p:spPr>
        <p:style>
          <a:lnRef idx="2">
            <a:schemeClr val="accent6"/>
          </a:lnRef>
          <a:fillRef idx="1">
            <a:schemeClr val="lt1"/>
          </a:fillRef>
          <a:effectRef idx="0">
            <a:schemeClr val="accent6"/>
          </a:effectRef>
          <a:fontRef idx="minor">
            <a:schemeClr val="dk1"/>
          </a:fontRef>
        </p:style>
        <p:txBody>
          <a:bodyPr wrap="square" lIns="91440" tIns="45720" rIns="91440" bIns="45720" rtlCol="0">
            <a:spAutoFit/>
          </a:bodyPr>
          <a:lstStyle/>
          <a:p>
            <a:r>
              <a:rPr lang="en-US" sz="3200">
                <a:latin typeface="Times New Roman" pitchFamily="18" charset="0"/>
                <a:cs typeface="Times New Roman" pitchFamily="18" charset="0"/>
              </a:rPr>
              <a:t>Xách đồ quá nặng sẽ ảnh hưởng đến xương khớp và cột sống của chúng ta. Chúng ta chỉ xách </a:t>
            </a:r>
            <a:r>
              <a:rPr lang="en-US" sz="3200" smtClean="0">
                <a:latin typeface="Times New Roman" pitchFamily="18" charset="0"/>
                <a:cs typeface="Times New Roman" pitchFamily="18" charset="0"/>
              </a:rPr>
              <a:t>và mang vác những đồ vật phù hợp với sức khỏe của mình.</a:t>
            </a:r>
            <a:endParaRPr lang="vi-VN" sz="3200">
              <a:latin typeface="Times New Roman" pitchFamily="18" charset="0"/>
              <a:cs typeface="Times New Roman" pitchFamily="18" charset="0"/>
            </a:endParaRPr>
          </a:p>
        </p:txBody>
      </p:sp>
      <p:grpSp>
        <p:nvGrpSpPr>
          <p:cNvPr id="6" name="Group 5"/>
          <p:cNvGrpSpPr/>
          <p:nvPr/>
        </p:nvGrpSpPr>
        <p:grpSpPr>
          <a:xfrm>
            <a:off x="-2" y="-95250"/>
            <a:ext cx="9168247" cy="1600200"/>
            <a:chOff x="-2" y="-95250"/>
            <a:chExt cx="9168247" cy="1600200"/>
          </a:xfrm>
        </p:grpSpPr>
        <p:sp>
          <p:nvSpPr>
            <p:cNvPr id="7" name="TextBox 6"/>
            <p:cNvSpPr txBox="1"/>
            <p:nvPr/>
          </p:nvSpPr>
          <p:spPr>
            <a:xfrm>
              <a:off x="-2" y="-95250"/>
              <a:ext cx="9144001" cy="830997"/>
            </a:xfrm>
            <a:prstGeom prst="rect">
              <a:avLst/>
            </a:prstGeom>
            <a:noFill/>
          </p:spPr>
          <p:txBody>
            <a:bodyPr wrap="square" lIns="91440" tIns="45720" rIns="91440" bIns="45720" rtlCol="0">
              <a:spAutoFit/>
            </a:bodyPr>
            <a:lstStyle/>
            <a:p>
              <a:pPr algn="ctr"/>
              <a:r>
                <a:rPr lang="en-US" sz="2400">
                  <a:latin typeface="Times New Roman" pitchFamily="18" charset="0"/>
                  <a:cs typeface="Times New Roman" pitchFamily="18" charset="0"/>
                </a:rPr>
                <a:t>Thứ </a:t>
              </a:r>
              <a:r>
                <a:rPr lang="en-US" sz="2400" smtClean="0">
                  <a:latin typeface="Times New Roman" pitchFamily="18" charset="0"/>
                  <a:cs typeface="Times New Roman" pitchFamily="18" charset="0"/>
                </a:rPr>
                <a:t>Tư </a:t>
              </a:r>
              <a:r>
                <a:rPr lang="en-US" sz="2400">
                  <a:latin typeface="Times New Roman" pitchFamily="18" charset="0"/>
                  <a:cs typeface="Times New Roman" pitchFamily="18" charset="0"/>
                </a:rPr>
                <a:t>ngày </a:t>
              </a:r>
              <a:r>
                <a:rPr lang="en-US" sz="2400" smtClean="0">
                  <a:latin typeface="Times New Roman" pitchFamily="18" charset="0"/>
                  <a:cs typeface="Times New Roman" pitchFamily="18" charset="0"/>
                </a:rPr>
                <a:t>29  </a:t>
              </a:r>
              <a:r>
                <a:rPr lang="en-US" sz="2400">
                  <a:latin typeface="Times New Roman" pitchFamily="18" charset="0"/>
                  <a:cs typeface="Times New Roman" pitchFamily="18" charset="0"/>
                </a:rPr>
                <a:t>tháng 3 năm </a:t>
              </a:r>
              <a:r>
                <a:rPr lang="en-US" sz="2400" smtClean="0">
                  <a:latin typeface="Times New Roman" pitchFamily="18" charset="0"/>
                  <a:cs typeface="Times New Roman" pitchFamily="18" charset="0"/>
                </a:rPr>
                <a:t>2023</a:t>
              </a:r>
              <a:endParaRPr lang="en-US" sz="2400">
                <a:latin typeface="Times New Roman" pitchFamily="18" charset="0"/>
                <a:cs typeface="Times New Roman" pitchFamily="18" charset="0"/>
              </a:endParaRPr>
            </a:p>
            <a:p>
              <a:pPr algn="ctr"/>
              <a:r>
                <a:rPr lang="en-US" sz="2400" u="sng" smtClean="0">
                  <a:latin typeface="Times New Roman" pitchFamily="18" charset="0"/>
                  <a:cs typeface="Times New Roman" pitchFamily="18" charset="0"/>
                </a:rPr>
                <a:t>Bài 23</a:t>
              </a:r>
              <a:r>
                <a:rPr lang="en-US" sz="2400" smtClean="0">
                  <a:latin typeface="Times New Roman" pitchFamily="18" charset="0"/>
                  <a:cs typeface="Times New Roman" pitchFamily="18" charset="0"/>
                </a:rPr>
                <a:t>: Vận động và nghỉ ngơi (Tiết 1)</a:t>
              </a:r>
            </a:p>
          </p:txBody>
        </p:sp>
        <p:sp>
          <p:nvSpPr>
            <p:cNvPr id="8" name="TextBox 7"/>
            <p:cNvSpPr txBox="1"/>
            <p:nvPr/>
          </p:nvSpPr>
          <p:spPr>
            <a:xfrm>
              <a:off x="24245" y="1012507"/>
              <a:ext cx="9144000" cy="492443"/>
            </a:xfrm>
            <a:prstGeom prst="rect">
              <a:avLst/>
            </a:prstGeom>
          </p:spPr>
          <p:style>
            <a:lnRef idx="2">
              <a:schemeClr val="accent3"/>
            </a:lnRef>
            <a:fillRef idx="1">
              <a:schemeClr val="lt1"/>
            </a:fillRef>
            <a:effectRef idx="0">
              <a:schemeClr val="accent3"/>
            </a:effectRef>
            <a:fontRef idx="minor">
              <a:schemeClr val="dk1"/>
            </a:fontRef>
          </p:style>
          <p:txBody>
            <a:bodyPr wrap="square" lIns="91440" tIns="45720" rIns="91440" bIns="45720" rtlCol="0">
              <a:spAutoFit/>
            </a:bodyPr>
            <a:lstStyle/>
            <a:p>
              <a:r>
                <a:rPr lang="en-US" sz="2600">
                  <a:latin typeface="Arial" pitchFamily="34" charset="0"/>
                  <a:cs typeface="Arial" pitchFamily="34" charset="0"/>
                </a:rPr>
                <a:t>1. Quan sát hình và nêu các hoạt động có lợi cho sức khỏe.</a:t>
              </a:r>
              <a:endParaRPr lang="vi-VN" sz="2600">
                <a:latin typeface="Arial" pitchFamily="34" charset="0"/>
                <a:cs typeface="Arial" pitchFamily="34" charset="0"/>
              </a:endParaRPr>
            </a:p>
          </p:txBody>
        </p:sp>
      </p:grpSp>
    </p:spTree>
    <p:extLst>
      <p:ext uri="{BB962C8B-B14F-4D97-AF65-F5344CB8AC3E}">
        <p14:creationId xmlns:p14="http://schemas.microsoft.com/office/powerpoint/2010/main" val="29540684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p:cNvSpPr/>
          <p:nvPr/>
        </p:nvSpPr>
        <p:spPr>
          <a:xfrm>
            <a:off x="-6927" y="1023647"/>
            <a:ext cx="2743201" cy="838200"/>
          </a:xfrm>
          <a:prstGeom prst="cloud">
            <a:avLst/>
          </a:prstGeom>
          <a:solidFill>
            <a:srgbClr val="99FFC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solidFill>
                  <a:srgbClr val="FF0000"/>
                </a:solidFill>
                <a:latin typeface="Times New Roman" pitchFamily="18" charset="0"/>
                <a:cs typeface="Times New Roman" pitchFamily="18" charset="0"/>
              </a:rPr>
              <a:t>KẾT LUẬN</a:t>
            </a:r>
            <a:endParaRPr lang="vi-VN" sz="2400">
              <a:solidFill>
                <a:srgbClr val="FF0000"/>
              </a:solidFill>
              <a:latin typeface="Times New Roman" pitchFamily="18" charset="0"/>
              <a:cs typeface="Times New Roman" pitchFamily="18" charset="0"/>
            </a:endParaRPr>
          </a:p>
        </p:txBody>
      </p:sp>
      <p:sp>
        <p:nvSpPr>
          <p:cNvPr id="3" name="TextBox 2"/>
          <p:cNvSpPr txBox="1"/>
          <p:nvPr/>
        </p:nvSpPr>
        <p:spPr>
          <a:xfrm>
            <a:off x="2895599" y="1062180"/>
            <a:ext cx="6248400" cy="584775"/>
          </a:xfrm>
          <a:prstGeom prst="rect">
            <a:avLst/>
          </a:prstGeom>
          <a:noFill/>
        </p:spPr>
        <p:txBody>
          <a:bodyPr wrap="square" lIns="91440" tIns="45720" rIns="91440" bIns="45720" rtlCol="0">
            <a:spAutoFit/>
          </a:bodyPr>
          <a:lstStyle/>
          <a:p>
            <a:r>
              <a:rPr lang="en-US" sz="3200">
                <a:solidFill>
                  <a:schemeClr val="tx1">
                    <a:lumMod val="75000"/>
                    <a:lumOff val="25000"/>
                  </a:schemeClr>
                </a:solidFill>
                <a:latin typeface="Times New Roman" pitchFamily="18" charset="0"/>
                <a:ea typeface="Microsoft YaHei" panose="020B0503020204020204" pitchFamily="34" charset="-122"/>
                <a:cs typeface="Times New Roman" pitchFamily="18" charset="0"/>
              </a:rPr>
              <a:t>Các hoạt động có lợi cho sức khỏe?</a:t>
            </a:r>
            <a:endParaRPr lang="vi-VN" sz="3200" dirty="0">
              <a:solidFill>
                <a:schemeClr val="tx1">
                  <a:lumMod val="75000"/>
                  <a:lumOff val="25000"/>
                </a:schemeClr>
              </a:solidFill>
              <a:latin typeface="Times New Roman" pitchFamily="18" charset="0"/>
              <a:ea typeface="Microsoft YaHei" panose="020B0503020204020204" pitchFamily="34" charset="-122"/>
              <a:cs typeface="Times New Roman" pitchFamily="18" charset="0"/>
            </a:endParaRPr>
          </a:p>
        </p:txBody>
      </p:sp>
      <p:sp>
        <p:nvSpPr>
          <p:cNvPr id="9" name="TextBox 8"/>
          <p:cNvSpPr txBox="1"/>
          <p:nvPr/>
        </p:nvSpPr>
        <p:spPr>
          <a:xfrm>
            <a:off x="-2" y="-95250"/>
            <a:ext cx="9144001" cy="830997"/>
          </a:xfrm>
          <a:prstGeom prst="rect">
            <a:avLst/>
          </a:prstGeom>
          <a:noFill/>
        </p:spPr>
        <p:txBody>
          <a:bodyPr wrap="square" lIns="91440" tIns="45720" rIns="91440" bIns="4572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smtClean="0">
                <a:ln>
                  <a:noFill/>
                </a:ln>
                <a:solidFill>
                  <a:sysClr val="windowText" lastClr="000000"/>
                </a:solidFill>
                <a:effectLst/>
                <a:uLnTx/>
                <a:uFillTx/>
                <a:latin typeface="Times New Roman" pitchFamily="18" charset="0"/>
                <a:cs typeface="Times New Roman" pitchFamily="18" charset="0"/>
              </a:rPr>
              <a:t>Thứ </a:t>
            </a:r>
            <a:r>
              <a:rPr lang="en-US" sz="2400" kern="0" smtClean="0">
                <a:solidFill>
                  <a:sysClr val="windowText" lastClr="000000"/>
                </a:solidFill>
                <a:latin typeface="Times New Roman" pitchFamily="18" charset="0"/>
                <a:cs typeface="Times New Roman" pitchFamily="18" charset="0"/>
              </a:rPr>
              <a:t>Tư</a:t>
            </a:r>
            <a:r>
              <a:rPr kumimoji="0" lang="en-US" sz="2400" b="0" i="0" u="none" strike="noStrike" kern="0" cap="none" spc="0" normalizeH="0" baseline="0" noProof="0" smtClean="0">
                <a:ln>
                  <a:noFill/>
                </a:ln>
                <a:solidFill>
                  <a:sysClr val="windowText" lastClr="000000"/>
                </a:solidFill>
                <a:effectLst/>
                <a:uLnTx/>
                <a:uFillTx/>
                <a:latin typeface="Times New Roman" pitchFamily="18" charset="0"/>
                <a:cs typeface="Times New Roman" pitchFamily="18" charset="0"/>
              </a:rPr>
              <a:t> ngày 29  tháng 3 năm 2023</a:t>
            </a:r>
            <a:endParaRPr kumimoji="0" lang="en-US" sz="2400" b="0" i="0" u="none" strike="noStrike" kern="0" cap="none" spc="0" normalizeH="0" baseline="0" noProof="0">
              <a:ln>
                <a:noFill/>
              </a:ln>
              <a:solidFill>
                <a:sysClr val="windowText" lastClr="000000"/>
              </a:solidFill>
              <a:effectLst/>
              <a:uLnTx/>
              <a:uFillTx/>
              <a:latin typeface="Times New Roman" pitchFamily="18" charset="0"/>
              <a:cs typeface="Times New Roman"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sng" strike="noStrike" kern="0" cap="none" spc="0" normalizeH="0" baseline="0" noProof="0" smtClean="0">
                <a:ln>
                  <a:noFill/>
                </a:ln>
                <a:solidFill>
                  <a:sysClr val="windowText" lastClr="000000"/>
                </a:solidFill>
                <a:effectLst/>
                <a:uLnTx/>
                <a:uFillTx/>
                <a:latin typeface="Times New Roman" pitchFamily="18" charset="0"/>
                <a:cs typeface="Times New Roman" pitchFamily="18" charset="0"/>
              </a:rPr>
              <a:t>Bài 23</a:t>
            </a:r>
            <a:r>
              <a:rPr kumimoji="0" lang="en-US" sz="2400" b="0" i="0" u="none" strike="noStrike" kern="0" cap="none" spc="0" normalizeH="0" baseline="0" noProof="0" smtClean="0">
                <a:ln>
                  <a:noFill/>
                </a:ln>
                <a:solidFill>
                  <a:sysClr val="windowText" lastClr="000000"/>
                </a:solidFill>
                <a:effectLst/>
                <a:uLnTx/>
                <a:uFillTx/>
                <a:latin typeface="Times New Roman" pitchFamily="18" charset="0"/>
                <a:cs typeface="Times New Roman" pitchFamily="18" charset="0"/>
              </a:rPr>
              <a:t>: Vận động và nghỉ ngơi (Tiết 1)</a:t>
            </a:r>
          </a:p>
        </p:txBody>
      </p:sp>
      <p:grpSp>
        <p:nvGrpSpPr>
          <p:cNvPr id="5" name="Group 4"/>
          <p:cNvGrpSpPr/>
          <p:nvPr/>
        </p:nvGrpSpPr>
        <p:grpSpPr>
          <a:xfrm>
            <a:off x="-6927" y="1885951"/>
            <a:ext cx="2902527" cy="3257550"/>
            <a:chOff x="-6927" y="1885951"/>
            <a:chExt cx="2902527" cy="325755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7" y="1885951"/>
              <a:ext cx="2902527" cy="3257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76978" y="1885951"/>
              <a:ext cx="794375" cy="688035"/>
            </a:xfrm>
            <a:prstGeom prst="rect">
              <a:avLst/>
            </a:prstGeom>
          </p:spPr>
        </p:pic>
      </p:grpSp>
      <p:grpSp>
        <p:nvGrpSpPr>
          <p:cNvPr id="6" name="Group 5"/>
          <p:cNvGrpSpPr/>
          <p:nvPr/>
        </p:nvGrpSpPr>
        <p:grpSpPr>
          <a:xfrm>
            <a:off x="3048004" y="1861847"/>
            <a:ext cx="3362325" cy="1424279"/>
            <a:chOff x="3048004" y="1861847"/>
            <a:chExt cx="3362325" cy="1424279"/>
          </a:xfrm>
        </p:grpSpPr>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4" y="1861847"/>
              <a:ext cx="3362325" cy="1424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15954" y="1885950"/>
              <a:ext cx="794375" cy="688035"/>
            </a:xfrm>
            <a:prstGeom prst="rect">
              <a:avLst/>
            </a:prstGeom>
          </p:spPr>
        </p:pic>
      </p:grpSp>
      <p:grpSp>
        <p:nvGrpSpPr>
          <p:cNvPr id="7" name="Group 6"/>
          <p:cNvGrpSpPr/>
          <p:nvPr/>
        </p:nvGrpSpPr>
        <p:grpSpPr>
          <a:xfrm>
            <a:off x="3048004" y="3409950"/>
            <a:ext cx="3362325" cy="1717964"/>
            <a:chOff x="3048004" y="3409950"/>
            <a:chExt cx="3362325" cy="1717964"/>
          </a:xfrm>
        </p:grpSpPr>
        <p:pic>
          <p:nvPicPr>
            <p:cNvPr id="819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4" y="3409950"/>
              <a:ext cx="3362325" cy="1717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2600" y="3409950"/>
              <a:ext cx="794375" cy="688035"/>
            </a:xfrm>
            <a:prstGeom prst="rect">
              <a:avLst/>
            </a:prstGeom>
          </p:spPr>
        </p:pic>
      </p:grpSp>
      <p:grpSp>
        <p:nvGrpSpPr>
          <p:cNvPr id="8" name="Group 7"/>
          <p:cNvGrpSpPr/>
          <p:nvPr/>
        </p:nvGrpSpPr>
        <p:grpSpPr>
          <a:xfrm>
            <a:off x="6435872" y="1861847"/>
            <a:ext cx="2708127" cy="3257840"/>
            <a:chOff x="6435872" y="1861847"/>
            <a:chExt cx="2708127" cy="3257840"/>
          </a:xfrm>
        </p:grpSpPr>
        <p:pic>
          <p:nvPicPr>
            <p:cNvPr id="819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35872" y="2014537"/>
              <a:ext cx="2708127" cy="310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29600" y="1861847"/>
              <a:ext cx="794375" cy="688035"/>
            </a:xfrm>
            <a:prstGeom prst="rect">
              <a:avLst/>
            </a:prstGeom>
          </p:spPr>
        </p:pic>
      </p:grpSp>
    </p:spTree>
    <p:extLst>
      <p:ext uri="{BB962C8B-B14F-4D97-AF65-F5344CB8AC3E}">
        <p14:creationId xmlns:p14="http://schemas.microsoft.com/office/powerpoint/2010/main" val="11861591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p:cNvSpPr/>
          <p:nvPr/>
        </p:nvSpPr>
        <p:spPr>
          <a:xfrm>
            <a:off x="-6927" y="1123950"/>
            <a:ext cx="2673927" cy="838200"/>
          </a:xfrm>
          <a:prstGeom prst="cloud">
            <a:avLst/>
          </a:prstGeom>
          <a:solidFill>
            <a:srgbClr val="99FFC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solidFill>
                  <a:srgbClr val="FF0000"/>
                </a:solidFill>
                <a:latin typeface="Times New Roman" pitchFamily="18" charset="0"/>
                <a:cs typeface="Times New Roman" pitchFamily="18" charset="0"/>
              </a:rPr>
              <a:t>KẾT LUẬN</a:t>
            </a:r>
            <a:endParaRPr lang="vi-VN" sz="2400">
              <a:solidFill>
                <a:srgbClr val="FF0000"/>
              </a:solidFill>
              <a:latin typeface="Times New Roman" pitchFamily="18" charset="0"/>
              <a:cs typeface="Times New Roman" pitchFamily="18" charset="0"/>
            </a:endParaRPr>
          </a:p>
        </p:txBody>
      </p:sp>
      <p:sp>
        <p:nvSpPr>
          <p:cNvPr id="3" name="TextBox 2"/>
          <p:cNvSpPr txBox="1"/>
          <p:nvPr/>
        </p:nvSpPr>
        <p:spPr>
          <a:xfrm>
            <a:off x="2642755" y="1035218"/>
            <a:ext cx="6477003" cy="1015663"/>
          </a:xfrm>
          <a:prstGeom prst="rect">
            <a:avLst/>
          </a:prstGeom>
          <a:noFill/>
        </p:spPr>
        <p:txBody>
          <a:bodyPr wrap="square" lIns="91440" tIns="45720" rIns="91440" bIns="45720" rtlCol="0">
            <a:spAutoFit/>
          </a:bodyPr>
          <a:lstStyle/>
          <a:p>
            <a:r>
              <a:rPr lang="en-US" sz="3000">
                <a:solidFill>
                  <a:srgbClr val="000000">
                    <a:lumMod val="75000"/>
                    <a:lumOff val="25000"/>
                  </a:srgbClr>
                </a:solidFill>
                <a:latin typeface="Times New Roman" pitchFamily="18" charset="0"/>
                <a:ea typeface="Microsoft YaHei" panose="020B0503020204020204" pitchFamily="34" charset="-122"/>
                <a:cs typeface="Times New Roman" pitchFamily="18" charset="0"/>
              </a:rPr>
              <a:t>Các hoạt động không có lợi cho sức khỏe?</a:t>
            </a:r>
            <a:endParaRPr lang="vi-VN" sz="3000" dirty="0">
              <a:solidFill>
                <a:srgbClr val="000000">
                  <a:lumMod val="75000"/>
                  <a:lumOff val="25000"/>
                </a:srgbClr>
              </a:solidFill>
              <a:latin typeface="Times New Roman" pitchFamily="18" charset="0"/>
              <a:ea typeface="Microsoft YaHei" panose="020B0503020204020204" pitchFamily="34" charset="-122"/>
              <a:cs typeface="Times New Roman" pitchFamily="18" charset="0"/>
            </a:endParaRPr>
          </a:p>
        </p:txBody>
      </p:sp>
      <p:sp>
        <p:nvSpPr>
          <p:cNvPr id="12" name="TextBox 11"/>
          <p:cNvSpPr txBox="1"/>
          <p:nvPr/>
        </p:nvSpPr>
        <p:spPr>
          <a:xfrm>
            <a:off x="-2" y="-95250"/>
            <a:ext cx="9144001" cy="830997"/>
          </a:xfrm>
          <a:prstGeom prst="rect">
            <a:avLst/>
          </a:prstGeom>
          <a:noFill/>
        </p:spPr>
        <p:txBody>
          <a:bodyPr wrap="square" lIns="91440" tIns="45720" rIns="91440" bIns="4572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smtClean="0">
                <a:ln>
                  <a:noFill/>
                </a:ln>
                <a:solidFill>
                  <a:sysClr val="windowText" lastClr="000000"/>
                </a:solidFill>
                <a:effectLst/>
                <a:uLnTx/>
                <a:uFillTx/>
                <a:latin typeface="Times New Roman" pitchFamily="18" charset="0"/>
                <a:cs typeface="Times New Roman" pitchFamily="18" charset="0"/>
              </a:rPr>
              <a:t>Thứ </a:t>
            </a:r>
            <a:r>
              <a:rPr lang="en-US" sz="2400" kern="0" smtClean="0">
                <a:solidFill>
                  <a:sysClr val="windowText" lastClr="000000"/>
                </a:solidFill>
                <a:latin typeface="Times New Roman" pitchFamily="18" charset="0"/>
                <a:cs typeface="Times New Roman" pitchFamily="18" charset="0"/>
              </a:rPr>
              <a:t>Tư</a:t>
            </a:r>
            <a:r>
              <a:rPr kumimoji="0" lang="en-US" sz="2400" b="0" i="0" u="none" strike="noStrike" kern="0" cap="none" spc="0" normalizeH="0" baseline="0" noProof="0" smtClean="0">
                <a:ln>
                  <a:noFill/>
                </a:ln>
                <a:solidFill>
                  <a:sysClr val="windowText" lastClr="000000"/>
                </a:solidFill>
                <a:effectLst/>
                <a:uLnTx/>
                <a:uFillTx/>
                <a:latin typeface="Times New Roman" pitchFamily="18" charset="0"/>
                <a:cs typeface="Times New Roman" pitchFamily="18" charset="0"/>
              </a:rPr>
              <a:t> ngày 29  tháng 3 năm 2023</a:t>
            </a:r>
            <a:endParaRPr kumimoji="0" lang="en-US" sz="2400" b="0" i="0" u="none" strike="noStrike" kern="0" cap="none" spc="0" normalizeH="0" baseline="0" noProof="0">
              <a:ln>
                <a:noFill/>
              </a:ln>
              <a:solidFill>
                <a:sysClr val="windowText" lastClr="000000"/>
              </a:solidFill>
              <a:effectLst/>
              <a:uLnTx/>
              <a:uFillTx/>
              <a:latin typeface="Times New Roman" pitchFamily="18" charset="0"/>
              <a:cs typeface="Times New Roman"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sng" strike="noStrike" kern="0" cap="none" spc="0" normalizeH="0" baseline="0" noProof="0" smtClean="0">
                <a:ln>
                  <a:noFill/>
                </a:ln>
                <a:solidFill>
                  <a:sysClr val="windowText" lastClr="000000"/>
                </a:solidFill>
                <a:effectLst/>
                <a:uLnTx/>
                <a:uFillTx/>
                <a:latin typeface="Times New Roman" pitchFamily="18" charset="0"/>
                <a:cs typeface="Times New Roman" pitchFamily="18" charset="0"/>
              </a:rPr>
              <a:t>Bài 23</a:t>
            </a:r>
            <a:r>
              <a:rPr kumimoji="0" lang="en-US" sz="2400" b="0" i="0" u="none" strike="noStrike" kern="0" cap="none" spc="0" normalizeH="0" baseline="0" noProof="0" smtClean="0">
                <a:ln>
                  <a:noFill/>
                </a:ln>
                <a:solidFill>
                  <a:sysClr val="windowText" lastClr="000000"/>
                </a:solidFill>
                <a:effectLst/>
                <a:uLnTx/>
                <a:uFillTx/>
                <a:latin typeface="Times New Roman" pitchFamily="18" charset="0"/>
                <a:cs typeface="Times New Roman" pitchFamily="18" charset="0"/>
              </a:rPr>
              <a:t>: Vận động và nghỉ ngơi (Tiết 1)</a:t>
            </a:r>
          </a:p>
        </p:txBody>
      </p:sp>
      <p:grpSp>
        <p:nvGrpSpPr>
          <p:cNvPr id="8" name="Group 7"/>
          <p:cNvGrpSpPr/>
          <p:nvPr/>
        </p:nvGrpSpPr>
        <p:grpSpPr>
          <a:xfrm>
            <a:off x="-6927" y="1962150"/>
            <a:ext cx="4447311" cy="3181350"/>
            <a:chOff x="-6927" y="1962150"/>
            <a:chExt cx="4447311" cy="3181350"/>
          </a:xfrm>
        </p:grpSpPr>
        <p:grpSp>
          <p:nvGrpSpPr>
            <p:cNvPr id="5" name="Group 4"/>
            <p:cNvGrpSpPr/>
            <p:nvPr/>
          </p:nvGrpSpPr>
          <p:grpSpPr>
            <a:xfrm>
              <a:off x="-6927" y="1962150"/>
              <a:ext cx="4267200" cy="3181350"/>
              <a:chOff x="-6927" y="1047750"/>
              <a:chExt cx="4267200" cy="409575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6473" y="1047750"/>
                <a:ext cx="3733800" cy="2866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val Callout 3"/>
              <p:cNvSpPr/>
              <p:nvPr/>
            </p:nvSpPr>
            <p:spPr>
              <a:xfrm>
                <a:off x="-6927" y="4171950"/>
                <a:ext cx="3054927" cy="971550"/>
              </a:xfrm>
              <a:prstGeom prst="wedgeEllipseCallout">
                <a:avLst>
                  <a:gd name="adj1" fmla="val 48895"/>
                  <a:gd name="adj2" fmla="val -10578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Times New Roman" pitchFamily="18" charset="0"/>
                    <a:cs typeface="Times New Roman" pitchFamily="18" charset="0"/>
                  </a:rPr>
                  <a:t>Đá bóng dưới trời nắng gắt.</a:t>
                </a:r>
                <a:endParaRPr lang="vi-VN" sz="2800">
                  <a:solidFill>
                    <a:schemeClr val="tx1"/>
                  </a:solidFill>
                  <a:latin typeface="Times New Roman" pitchFamily="18" charset="0"/>
                  <a:cs typeface="Times New Roman" pitchFamily="18" charset="0"/>
                </a:endParaRPr>
              </a:p>
            </p:txBody>
          </p:sp>
        </p:gr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6264" t="12726" r="9797" b="12930"/>
            <a:stretch/>
          </p:blipFill>
          <p:spPr>
            <a:xfrm>
              <a:off x="3429000" y="1962150"/>
              <a:ext cx="1011384" cy="1016911"/>
            </a:xfrm>
            <a:prstGeom prst="ellipse">
              <a:avLst/>
            </a:prstGeom>
          </p:spPr>
        </p:pic>
      </p:grpSp>
      <p:grpSp>
        <p:nvGrpSpPr>
          <p:cNvPr id="9" name="Group 8"/>
          <p:cNvGrpSpPr/>
          <p:nvPr/>
        </p:nvGrpSpPr>
        <p:grpSpPr>
          <a:xfrm>
            <a:off x="4419602" y="1962150"/>
            <a:ext cx="4724401" cy="3028954"/>
            <a:chOff x="4419602" y="1962150"/>
            <a:chExt cx="4724401" cy="3028954"/>
          </a:xfrm>
        </p:grpSpPr>
        <p:grpSp>
          <p:nvGrpSpPr>
            <p:cNvPr id="6" name="Group 5"/>
            <p:cNvGrpSpPr/>
            <p:nvPr/>
          </p:nvGrpSpPr>
          <p:grpSpPr>
            <a:xfrm>
              <a:off x="4419602" y="1962150"/>
              <a:ext cx="4724401" cy="3028954"/>
              <a:chOff x="4419600" y="1009623"/>
              <a:chExt cx="4724401" cy="3981477"/>
            </a:xfrm>
          </p:grpSpPr>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1009623"/>
                <a:ext cx="3886200" cy="2904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Oval Callout 10"/>
              <p:cNvSpPr/>
              <p:nvPr/>
            </p:nvSpPr>
            <p:spPr>
              <a:xfrm>
                <a:off x="5105400" y="4019550"/>
                <a:ext cx="4038601" cy="971550"/>
              </a:xfrm>
              <a:prstGeom prst="wedgeEllipseCallout">
                <a:avLst>
                  <a:gd name="adj1" fmla="val -36183"/>
                  <a:gd name="adj2" fmla="val -8866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a:solidFill>
                      <a:schemeClr val="tx1"/>
                    </a:solidFill>
                    <a:latin typeface="Times New Roman" pitchFamily="18" charset="0"/>
                    <a:cs typeface="Times New Roman" pitchFamily="18" charset="0"/>
                  </a:rPr>
                  <a:t>Mang, vác vật nặng không vừa sức.</a:t>
                </a:r>
                <a:endParaRPr lang="vi-VN" sz="2600">
                  <a:solidFill>
                    <a:schemeClr val="tx1"/>
                  </a:solidFill>
                  <a:latin typeface="Times New Roman" pitchFamily="18" charset="0"/>
                  <a:cs typeface="Times New Roman" pitchFamily="18" charset="0"/>
                </a:endParaRPr>
              </a:p>
            </p:txBody>
          </p:sp>
        </p:grpSp>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l="16264" t="12726" r="9797" b="12930"/>
            <a:stretch/>
          </p:blipFill>
          <p:spPr>
            <a:xfrm>
              <a:off x="7391400" y="1962150"/>
              <a:ext cx="1011384" cy="1016911"/>
            </a:xfrm>
            <a:prstGeom prst="ellipse">
              <a:avLst/>
            </a:prstGeom>
          </p:spPr>
        </p:pic>
      </p:grpSp>
    </p:spTree>
    <p:extLst>
      <p:ext uri="{BB962C8B-B14F-4D97-AF65-F5344CB8AC3E}">
        <p14:creationId xmlns:p14="http://schemas.microsoft.com/office/powerpoint/2010/main" val="318572189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2" y="1183698"/>
            <a:ext cx="2667000" cy="914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a:solidFill>
                  <a:schemeClr val="tx1"/>
                </a:solidFill>
                <a:latin typeface="Times New Roman" pitchFamily="18" charset="0"/>
                <a:cs typeface="Times New Roman" pitchFamily="18" charset="0"/>
              </a:rPr>
              <a:t>Làm việc cá nhân</a:t>
            </a:r>
            <a:endParaRPr lang="vi-VN" sz="2800">
              <a:solidFill>
                <a:schemeClr val="tx1"/>
              </a:solidFill>
              <a:latin typeface="Times New Roman" pitchFamily="18" charset="0"/>
              <a:cs typeface="Times New Roman" pitchFamily="18" charset="0"/>
            </a:endParaRPr>
          </a:p>
        </p:txBody>
      </p:sp>
      <p:sp>
        <p:nvSpPr>
          <p:cNvPr id="3" name="Right Arrow 2"/>
          <p:cNvSpPr/>
          <p:nvPr/>
        </p:nvSpPr>
        <p:spPr>
          <a:xfrm>
            <a:off x="76200" y="3279196"/>
            <a:ext cx="3276600" cy="1600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solidFill>
                  <a:schemeClr val="tx1"/>
                </a:solidFill>
                <a:latin typeface="Times New Roman" pitchFamily="18" charset="0"/>
                <a:cs typeface="Times New Roman" pitchFamily="18" charset="0"/>
              </a:rPr>
              <a:t>Hoạt động có lợi cho sức khỏe</a:t>
            </a:r>
            <a:endParaRPr lang="vi-VN" sz="2400">
              <a:solidFill>
                <a:schemeClr val="tx1"/>
              </a:solidFill>
              <a:latin typeface="Times New Roman" pitchFamily="18" charset="0"/>
              <a:cs typeface="Times New Roman" pitchFamily="18" charset="0"/>
            </a:endParaRPr>
          </a:p>
        </p:txBody>
      </p:sp>
      <p:sp>
        <p:nvSpPr>
          <p:cNvPr id="4" name="TextBox 3"/>
          <p:cNvSpPr txBox="1"/>
          <p:nvPr/>
        </p:nvSpPr>
        <p:spPr>
          <a:xfrm>
            <a:off x="2819400" y="1143990"/>
            <a:ext cx="6324600" cy="892552"/>
          </a:xfrm>
          <a:prstGeom prst="rect">
            <a:avLst/>
          </a:prstGeom>
          <a:noFill/>
          <a:ln>
            <a:solidFill>
              <a:schemeClr val="bg2">
                <a:lumMod val="10000"/>
              </a:schemeClr>
            </a:solidFill>
          </a:ln>
        </p:spPr>
        <p:txBody>
          <a:bodyPr wrap="square" lIns="91440" tIns="45720" rIns="91440" bIns="45720" rtlCol="0">
            <a:spAutoFit/>
          </a:bodyPr>
          <a:lstStyle/>
          <a:p>
            <a:r>
              <a:rPr lang="en-US" sz="2600">
                <a:solidFill>
                  <a:schemeClr val="tx1">
                    <a:lumMod val="75000"/>
                    <a:lumOff val="25000"/>
                  </a:schemeClr>
                </a:solidFill>
                <a:latin typeface="Times New Roman" pitchFamily="18" charset="0"/>
                <a:ea typeface="Microsoft YaHei" panose="020B0503020204020204" pitchFamily="34" charset="-122"/>
                <a:cs typeface="Times New Roman" pitchFamily="18" charset="0"/>
              </a:rPr>
              <a:t>Kể các hoạt động có lợi và không có lợi cho sức khỏe mà em biết?</a:t>
            </a:r>
            <a:endParaRPr lang="vi-VN" sz="2600" dirty="0">
              <a:solidFill>
                <a:schemeClr val="tx1">
                  <a:lumMod val="75000"/>
                  <a:lumOff val="25000"/>
                </a:schemeClr>
              </a:solidFill>
              <a:latin typeface="Times New Roman" pitchFamily="18" charset="0"/>
              <a:ea typeface="Microsoft YaHei" panose="020B0503020204020204" pitchFamily="34" charset="-122"/>
              <a:cs typeface="Times New Roman" pitchFamily="18"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30781" y="2098097"/>
            <a:ext cx="5295900" cy="3019426"/>
          </a:xfrm>
          <a:prstGeom prst="rect">
            <a:avLst/>
          </a:prstGeom>
        </p:spPr>
      </p:pic>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2098098"/>
            <a:ext cx="5486400" cy="3095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2098098"/>
            <a:ext cx="5486400" cy="3095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2" y="-95250"/>
            <a:ext cx="9144001" cy="830997"/>
          </a:xfrm>
          <a:prstGeom prst="rect">
            <a:avLst/>
          </a:prstGeom>
          <a:noFill/>
        </p:spPr>
        <p:txBody>
          <a:bodyPr wrap="square" lIns="91440" tIns="45720" rIns="91440" bIns="4572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smtClean="0">
                <a:ln>
                  <a:noFill/>
                </a:ln>
                <a:solidFill>
                  <a:sysClr val="windowText" lastClr="000000"/>
                </a:solidFill>
                <a:effectLst/>
                <a:uLnTx/>
                <a:uFillTx/>
                <a:latin typeface="Times New Roman" pitchFamily="18" charset="0"/>
                <a:cs typeface="Times New Roman" pitchFamily="18" charset="0"/>
              </a:rPr>
              <a:t>Thứ </a:t>
            </a:r>
            <a:r>
              <a:rPr lang="en-US" sz="2400" kern="0" smtClean="0">
                <a:solidFill>
                  <a:sysClr val="windowText" lastClr="000000"/>
                </a:solidFill>
                <a:latin typeface="Times New Roman" pitchFamily="18" charset="0"/>
                <a:cs typeface="Times New Roman" pitchFamily="18" charset="0"/>
              </a:rPr>
              <a:t>Tư</a:t>
            </a:r>
            <a:r>
              <a:rPr kumimoji="0" lang="en-US" sz="2400" b="0" i="0" u="none" strike="noStrike" kern="0" cap="none" spc="0" normalizeH="0" baseline="0" noProof="0" smtClean="0">
                <a:ln>
                  <a:noFill/>
                </a:ln>
                <a:solidFill>
                  <a:sysClr val="windowText" lastClr="000000"/>
                </a:solidFill>
                <a:effectLst/>
                <a:uLnTx/>
                <a:uFillTx/>
                <a:latin typeface="Times New Roman" pitchFamily="18" charset="0"/>
                <a:cs typeface="Times New Roman" pitchFamily="18" charset="0"/>
              </a:rPr>
              <a:t> ngày 29  tháng 3 năm 2023</a:t>
            </a:r>
            <a:endParaRPr kumimoji="0" lang="en-US" sz="2400" b="0" i="0" u="none" strike="noStrike" kern="0" cap="none" spc="0" normalizeH="0" baseline="0" noProof="0">
              <a:ln>
                <a:noFill/>
              </a:ln>
              <a:solidFill>
                <a:sysClr val="windowText" lastClr="000000"/>
              </a:solidFill>
              <a:effectLst/>
              <a:uLnTx/>
              <a:uFillTx/>
              <a:latin typeface="Times New Roman" pitchFamily="18" charset="0"/>
              <a:cs typeface="Times New Roman"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sng" strike="noStrike" kern="0" cap="none" spc="0" normalizeH="0" baseline="0" noProof="0" smtClean="0">
                <a:ln>
                  <a:noFill/>
                </a:ln>
                <a:solidFill>
                  <a:sysClr val="windowText" lastClr="000000"/>
                </a:solidFill>
                <a:effectLst/>
                <a:uLnTx/>
                <a:uFillTx/>
                <a:latin typeface="Times New Roman" pitchFamily="18" charset="0"/>
                <a:cs typeface="Times New Roman" pitchFamily="18" charset="0"/>
              </a:rPr>
              <a:t>Bài 23</a:t>
            </a:r>
            <a:r>
              <a:rPr kumimoji="0" lang="en-US" sz="2400" b="0" i="0" u="none" strike="noStrike" kern="0" cap="none" spc="0" normalizeH="0" baseline="0" noProof="0" smtClean="0">
                <a:ln>
                  <a:noFill/>
                </a:ln>
                <a:solidFill>
                  <a:sysClr val="windowText" lastClr="000000"/>
                </a:solidFill>
                <a:effectLst/>
                <a:uLnTx/>
                <a:uFillTx/>
                <a:latin typeface="Times New Roman" pitchFamily="18" charset="0"/>
                <a:cs typeface="Times New Roman" pitchFamily="18" charset="0"/>
              </a:rPr>
              <a:t>: Vận động và nghỉ ngơi (Tiết 1)</a:t>
            </a:r>
          </a:p>
        </p:txBody>
      </p:sp>
    </p:spTree>
    <p:extLst>
      <p:ext uri="{BB962C8B-B14F-4D97-AF65-F5344CB8AC3E}">
        <p14:creationId xmlns:p14="http://schemas.microsoft.com/office/powerpoint/2010/main" val="28540633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0242"/>
                                        </p:tgtEl>
                                        <p:attrNameLst>
                                          <p:attrName>style.visibility</p:attrName>
                                        </p:attrNameLst>
                                      </p:cBhvr>
                                      <p:to>
                                        <p:strVal val="visible"/>
                                      </p:to>
                                    </p:set>
                                    <p:animEffect transition="in" filter="circle(in)">
                                      <p:cBhvr>
                                        <p:cTn id="19" dur="2000"/>
                                        <p:tgtEl>
                                          <p:spTgt spid="10242"/>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10243"/>
                                        </p:tgtEl>
                                        <p:attrNameLst>
                                          <p:attrName>style.visibility</p:attrName>
                                        </p:attrNameLst>
                                      </p:cBhvr>
                                      <p:to>
                                        <p:strVal val="visible"/>
                                      </p:to>
                                    </p:set>
                                    <p:animEffect transition="in" filter="wheel(1)">
                                      <p:cBhvr>
                                        <p:cTn id="24" dur="2000"/>
                                        <p:tgtEl>
                                          <p:spTgt spid="10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76200" y="1352550"/>
            <a:ext cx="2667000" cy="914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a:solidFill>
                  <a:srgbClr val="000000"/>
                </a:solidFill>
                <a:latin typeface="Times New Roman" pitchFamily="18" charset="0"/>
                <a:cs typeface="Times New Roman" pitchFamily="18" charset="0"/>
              </a:rPr>
              <a:t>Làm việc cá nhân</a:t>
            </a:r>
            <a:endParaRPr lang="vi-VN" sz="2800">
              <a:solidFill>
                <a:srgbClr val="000000"/>
              </a:solidFill>
              <a:latin typeface="Times New Roman" pitchFamily="18" charset="0"/>
              <a:cs typeface="Times New Roman" pitchFamily="18" charset="0"/>
            </a:endParaRPr>
          </a:p>
        </p:txBody>
      </p:sp>
      <p:sp>
        <p:nvSpPr>
          <p:cNvPr id="3" name="Right Arrow 2"/>
          <p:cNvSpPr/>
          <p:nvPr/>
        </p:nvSpPr>
        <p:spPr>
          <a:xfrm>
            <a:off x="0" y="3257550"/>
            <a:ext cx="3276600" cy="1600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solidFill>
                  <a:srgbClr val="000000"/>
                </a:solidFill>
                <a:latin typeface="Times New Roman" pitchFamily="18" charset="0"/>
                <a:cs typeface="Times New Roman" pitchFamily="18" charset="0"/>
              </a:rPr>
              <a:t>Hoạt động không có lợi cho sức khỏe</a:t>
            </a:r>
            <a:endParaRPr lang="vi-VN" sz="2400">
              <a:solidFill>
                <a:srgbClr val="000000"/>
              </a:solidFill>
              <a:latin typeface="Times New Roman" pitchFamily="18" charset="0"/>
              <a:cs typeface="Times New Roman" pitchFamily="18" charset="0"/>
            </a:endParaRPr>
          </a:p>
        </p:txBody>
      </p:sp>
      <p:sp>
        <p:nvSpPr>
          <p:cNvPr id="4" name="TextBox 3"/>
          <p:cNvSpPr txBox="1"/>
          <p:nvPr/>
        </p:nvSpPr>
        <p:spPr>
          <a:xfrm>
            <a:off x="2819400" y="1201095"/>
            <a:ext cx="6324600" cy="892552"/>
          </a:xfrm>
          <a:prstGeom prst="rect">
            <a:avLst/>
          </a:prstGeom>
          <a:noFill/>
          <a:ln>
            <a:solidFill>
              <a:schemeClr val="bg2">
                <a:lumMod val="10000"/>
              </a:schemeClr>
            </a:solidFill>
          </a:ln>
        </p:spPr>
        <p:txBody>
          <a:bodyPr wrap="square" lIns="91440" tIns="45720" rIns="91440" bIns="45720" rtlCol="0">
            <a:spAutoFit/>
          </a:bodyPr>
          <a:lstStyle/>
          <a:p>
            <a:r>
              <a:rPr lang="en-US" sz="2600" smtClean="0">
                <a:solidFill>
                  <a:srgbClr val="000000">
                    <a:lumMod val="75000"/>
                    <a:lumOff val="25000"/>
                  </a:srgbClr>
                </a:solidFill>
                <a:latin typeface="Times New Roman" pitchFamily="18" charset="0"/>
                <a:ea typeface="Microsoft YaHei" panose="020B0503020204020204" pitchFamily="34" charset="-122"/>
                <a:cs typeface="Times New Roman" pitchFamily="18" charset="0"/>
              </a:rPr>
              <a:t>Kể các hoạt động có lợi và không có lợi cho sức khỏe mà em biết?</a:t>
            </a:r>
            <a:endParaRPr lang="vi-VN" sz="2600" dirty="0">
              <a:solidFill>
                <a:srgbClr val="000000">
                  <a:lumMod val="75000"/>
                  <a:lumOff val="25000"/>
                </a:srgbClr>
              </a:solidFill>
              <a:latin typeface="Times New Roman" pitchFamily="18" charset="0"/>
              <a:ea typeface="Microsoft YaHei" panose="020B0503020204020204" pitchFamily="34" charset="-122"/>
              <a:cs typeface="Times New Roman" pitchFamily="18" charset="0"/>
            </a:endParaRP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1" y="2114550"/>
            <a:ext cx="5780808" cy="3002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1" y="2114550"/>
            <a:ext cx="5791199" cy="302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2" y="-95250"/>
            <a:ext cx="9144001" cy="830997"/>
          </a:xfrm>
          <a:prstGeom prst="rect">
            <a:avLst/>
          </a:prstGeom>
          <a:noFill/>
        </p:spPr>
        <p:txBody>
          <a:bodyPr wrap="square" lIns="91440" tIns="45720" rIns="91440" bIns="4572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smtClean="0">
                <a:ln>
                  <a:noFill/>
                </a:ln>
                <a:solidFill>
                  <a:sysClr val="windowText" lastClr="000000"/>
                </a:solidFill>
                <a:effectLst/>
                <a:uLnTx/>
                <a:uFillTx/>
                <a:latin typeface="Times New Roman" pitchFamily="18" charset="0"/>
                <a:cs typeface="Times New Roman" pitchFamily="18" charset="0"/>
              </a:rPr>
              <a:t>Thứ </a:t>
            </a:r>
            <a:r>
              <a:rPr lang="en-US" sz="2400" kern="0" smtClean="0">
                <a:solidFill>
                  <a:sysClr val="windowText" lastClr="000000"/>
                </a:solidFill>
                <a:latin typeface="Times New Roman" pitchFamily="18" charset="0"/>
                <a:cs typeface="Times New Roman" pitchFamily="18" charset="0"/>
              </a:rPr>
              <a:t>Tư</a:t>
            </a:r>
            <a:r>
              <a:rPr kumimoji="0" lang="en-US" sz="2400" b="0" i="0" u="none" strike="noStrike" kern="0" cap="none" spc="0" normalizeH="0" baseline="0" noProof="0" smtClean="0">
                <a:ln>
                  <a:noFill/>
                </a:ln>
                <a:solidFill>
                  <a:sysClr val="windowText" lastClr="000000"/>
                </a:solidFill>
                <a:effectLst/>
                <a:uLnTx/>
                <a:uFillTx/>
                <a:latin typeface="Times New Roman" pitchFamily="18" charset="0"/>
                <a:cs typeface="Times New Roman" pitchFamily="18" charset="0"/>
              </a:rPr>
              <a:t> ngày 29  tháng 3 năm 2023</a:t>
            </a:r>
            <a:endParaRPr kumimoji="0" lang="en-US" sz="2400" b="0" i="0" u="none" strike="noStrike" kern="0" cap="none" spc="0" normalizeH="0" baseline="0" noProof="0">
              <a:ln>
                <a:noFill/>
              </a:ln>
              <a:solidFill>
                <a:sysClr val="windowText" lastClr="000000"/>
              </a:solidFill>
              <a:effectLst/>
              <a:uLnTx/>
              <a:uFillTx/>
              <a:latin typeface="Times New Roman" pitchFamily="18" charset="0"/>
              <a:cs typeface="Times New Roman"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sng" strike="noStrike" kern="0" cap="none" spc="0" normalizeH="0" baseline="0" noProof="0" smtClean="0">
                <a:ln>
                  <a:noFill/>
                </a:ln>
                <a:solidFill>
                  <a:sysClr val="windowText" lastClr="000000"/>
                </a:solidFill>
                <a:effectLst/>
                <a:uLnTx/>
                <a:uFillTx/>
                <a:latin typeface="Times New Roman" pitchFamily="18" charset="0"/>
                <a:cs typeface="Times New Roman" pitchFamily="18" charset="0"/>
              </a:rPr>
              <a:t>Bài 23</a:t>
            </a:r>
            <a:r>
              <a:rPr kumimoji="0" lang="en-US" sz="2400" b="0" i="0" u="none" strike="noStrike" kern="0" cap="none" spc="0" normalizeH="0" baseline="0" noProof="0" smtClean="0">
                <a:ln>
                  <a:noFill/>
                </a:ln>
                <a:solidFill>
                  <a:sysClr val="windowText" lastClr="000000"/>
                </a:solidFill>
                <a:effectLst/>
                <a:uLnTx/>
                <a:uFillTx/>
                <a:latin typeface="Times New Roman" pitchFamily="18" charset="0"/>
                <a:cs typeface="Times New Roman" pitchFamily="18" charset="0"/>
              </a:rPr>
              <a:t>: Vận động và nghỉ ngơi (Tiết 1)</a:t>
            </a:r>
          </a:p>
        </p:txBody>
      </p:sp>
    </p:spTree>
    <p:extLst>
      <p:ext uri="{BB962C8B-B14F-4D97-AF65-F5344CB8AC3E}">
        <p14:creationId xmlns:p14="http://schemas.microsoft.com/office/powerpoint/2010/main" val="240039565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1266"/>
                                        </p:tgtEl>
                                        <p:attrNameLst>
                                          <p:attrName>style.visibility</p:attrName>
                                        </p:attrNameLst>
                                      </p:cBhvr>
                                      <p:to>
                                        <p:strVal val="visible"/>
                                      </p:to>
                                    </p:set>
                                    <p:animEffect transition="in" filter="wipe(down)">
                                      <p:cBhvr>
                                        <p:cTn id="13" dur="500"/>
                                        <p:tgtEl>
                                          <p:spTgt spid="11266"/>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11267"/>
                                        </p:tgtEl>
                                        <p:attrNameLst>
                                          <p:attrName>style.visibility</p:attrName>
                                        </p:attrNameLst>
                                      </p:cBhvr>
                                      <p:to>
                                        <p:strVal val="visible"/>
                                      </p:to>
                                    </p:set>
                                    <p:animEffect transition="in" filter="circle(in)">
                                      <p:cBhvr>
                                        <p:cTn id="18" dur="2000"/>
                                        <p:tgtEl>
                                          <p:spTgt spid="11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 y="871809"/>
            <a:ext cx="9144001" cy="861740"/>
          </a:xfrm>
          <a:prstGeom prst="rect">
            <a:avLst/>
          </a:prstGeom>
          <a:solidFill>
            <a:sysClr val="window" lastClr="FFFFFF"/>
          </a:solidFill>
          <a:ln w="25400" cap="flat" cmpd="sng" algn="ctr">
            <a:solidFill>
              <a:srgbClr val="F79646"/>
            </a:solidFill>
            <a:prstDash val="solid"/>
          </a:ln>
          <a:effectLst/>
        </p:spPr>
        <p:txBody>
          <a:bodyPr wrap="square" lIns="91406" tIns="45703" rIns="91406" bIns="45703" rtlCol="0">
            <a:spAutoFit/>
          </a:bodyPr>
          <a:lstStyle/>
          <a:p>
            <a:pPr defTabSz="914400"/>
            <a:r>
              <a:rPr lang="en-US" sz="2400" kern="0">
                <a:solidFill>
                  <a:sysClr val="windowText" lastClr="000000"/>
                </a:solidFill>
                <a:latin typeface="Times New Roman" pitchFamily="18" charset="0"/>
                <a:cs typeface="Times New Roman" pitchFamily="18" charset="0"/>
              </a:rPr>
              <a:t>2. Các bạn trong hình sẽ như thế nào nếu thường xuyên thực hiện các hoạt động dưới đây?  </a:t>
            </a:r>
            <a:endParaRPr lang="vi-VN" sz="2400" kern="0">
              <a:solidFill>
                <a:sysClr val="windowText" lastClr="000000"/>
              </a:solidFill>
              <a:latin typeface="Times New Roman" pitchFamily="18" charset="0"/>
              <a:cs typeface="Times New Roman" pitchFamily="18" charset="0"/>
            </a:endParaRPr>
          </a:p>
        </p:txBody>
      </p:sp>
      <p:pic>
        <p:nvPicPr>
          <p:cNvPr id="122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4003" t="15559" r="14278" b="49389"/>
          <a:stretch/>
        </p:blipFill>
        <p:spPr bwMode="auto">
          <a:xfrm>
            <a:off x="0" y="1733549"/>
            <a:ext cx="9144000" cy="3409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1564" y="3118106"/>
            <a:ext cx="3241963" cy="461665"/>
          </a:xfrm>
          <a:prstGeom prst="rect">
            <a:avLst/>
          </a:prstGeom>
        </p:spPr>
        <p:style>
          <a:lnRef idx="2">
            <a:schemeClr val="accent6"/>
          </a:lnRef>
          <a:fillRef idx="1">
            <a:schemeClr val="lt1"/>
          </a:fillRef>
          <a:effectRef idx="0">
            <a:schemeClr val="accent6"/>
          </a:effectRef>
          <a:fontRef idx="minor">
            <a:schemeClr val="dk1"/>
          </a:fontRef>
        </p:style>
        <p:txBody>
          <a:bodyPr wrap="square" lIns="91440" tIns="45720" rIns="91440" bIns="45720" rtlCol="0">
            <a:spAutoFit/>
          </a:bodyPr>
          <a:lstStyle/>
          <a:p>
            <a:r>
              <a:rPr lang="en-US" sz="2400">
                <a:solidFill>
                  <a:schemeClr val="tx1">
                    <a:lumMod val="75000"/>
                    <a:lumOff val="25000"/>
                  </a:schemeClr>
                </a:solidFill>
                <a:latin typeface="Times New Roman" pitchFamily="18" charset="0"/>
                <a:ea typeface="Microsoft YaHei" panose="020B0503020204020204" pitchFamily="34" charset="-122"/>
                <a:cs typeface="Times New Roman" pitchFamily="18" charset="0"/>
              </a:rPr>
              <a:t>Siêng năng làm việc nhà</a:t>
            </a:r>
            <a:endParaRPr lang="vi-VN" sz="2400" dirty="0">
              <a:solidFill>
                <a:schemeClr val="tx1">
                  <a:lumMod val="75000"/>
                  <a:lumOff val="25000"/>
                </a:schemeClr>
              </a:solidFill>
              <a:latin typeface="Times New Roman" pitchFamily="18" charset="0"/>
              <a:ea typeface="Microsoft YaHei" panose="020B0503020204020204" pitchFamily="34" charset="-122"/>
              <a:cs typeface="Times New Roman" pitchFamily="18" charset="0"/>
            </a:endParaRPr>
          </a:p>
        </p:txBody>
      </p:sp>
      <p:sp>
        <p:nvSpPr>
          <p:cNvPr id="9" name="TextBox 8"/>
          <p:cNvSpPr txBox="1"/>
          <p:nvPr/>
        </p:nvSpPr>
        <p:spPr>
          <a:xfrm>
            <a:off x="3474028" y="3118105"/>
            <a:ext cx="2317172" cy="461665"/>
          </a:xfrm>
          <a:prstGeom prst="rect">
            <a:avLst/>
          </a:prstGeom>
        </p:spPr>
        <p:style>
          <a:lnRef idx="2">
            <a:schemeClr val="accent6"/>
          </a:lnRef>
          <a:fillRef idx="1">
            <a:schemeClr val="lt1"/>
          </a:fillRef>
          <a:effectRef idx="0">
            <a:schemeClr val="accent6"/>
          </a:effectRef>
          <a:fontRef idx="minor">
            <a:schemeClr val="dk1"/>
          </a:fontRef>
        </p:style>
        <p:txBody>
          <a:bodyPr wrap="square" lIns="91440" tIns="45720" rIns="91440" bIns="45720" rtlCol="0">
            <a:spAutoFit/>
          </a:bodyPr>
          <a:lstStyle/>
          <a:p>
            <a:r>
              <a:rPr lang="en-US" sz="2400">
                <a:solidFill>
                  <a:schemeClr val="tx1">
                    <a:lumMod val="75000"/>
                    <a:lumOff val="25000"/>
                  </a:schemeClr>
                </a:solidFill>
                <a:latin typeface="Times New Roman" pitchFamily="18" charset="0"/>
                <a:ea typeface="Microsoft YaHei" panose="020B0503020204020204" pitchFamily="34" charset="-122"/>
                <a:cs typeface="Times New Roman" pitchFamily="18" charset="0"/>
              </a:rPr>
              <a:t>Chăm chỉ tập bơi</a:t>
            </a:r>
            <a:endParaRPr lang="vi-VN" sz="2400" dirty="0">
              <a:solidFill>
                <a:schemeClr val="tx1">
                  <a:lumMod val="75000"/>
                  <a:lumOff val="25000"/>
                </a:schemeClr>
              </a:solidFill>
              <a:latin typeface="Times New Roman" pitchFamily="18" charset="0"/>
              <a:ea typeface="Microsoft YaHei" panose="020B0503020204020204" pitchFamily="34" charset="-122"/>
              <a:cs typeface="Times New Roman" pitchFamily="18" charset="0"/>
            </a:endParaRPr>
          </a:p>
        </p:txBody>
      </p:sp>
      <p:sp>
        <p:nvSpPr>
          <p:cNvPr id="11" name="TextBox 10"/>
          <p:cNvSpPr txBox="1"/>
          <p:nvPr/>
        </p:nvSpPr>
        <p:spPr>
          <a:xfrm>
            <a:off x="83131" y="4681835"/>
            <a:ext cx="2895601" cy="461665"/>
          </a:xfrm>
          <a:prstGeom prst="rect">
            <a:avLst/>
          </a:prstGeom>
        </p:spPr>
        <p:style>
          <a:lnRef idx="2">
            <a:schemeClr val="accent4"/>
          </a:lnRef>
          <a:fillRef idx="1">
            <a:schemeClr val="lt1"/>
          </a:fillRef>
          <a:effectRef idx="0">
            <a:schemeClr val="accent4"/>
          </a:effectRef>
          <a:fontRef idx="minor">
            <a:schemeClr val="dk1"/>
          </a:fontRef>
        </p:style>
        <p:txBody>
          <a:bodyPr wrap="square" lIns="91440" tIns="45720" rIns="91440" bIns="45720" rtlCol="0">
            <a:spAutoFit/>
          </a:bodyPr>
          <a:lstStyle/>
          <a:p>
            <a:r>
              <a:rPr lang="en-US" sz="2400">
                <a:solidFill>
                  <a:schemeClr val="tx1">
                    <a:lumMod val="75000"/>
                    <a:lumOff val="25000"/>
                  </a:schemeClr>
                </a:solidFill>
                <a:latin typeface="Times New Roman" pitchFamily="18" charset="0"/>
                <a:ea typeface="Microsoft YaHei" panose="020B0503020204020204" pitchFamily="34" charset="-122"/>
                <a:cs typeface="Times New Roman" pitchFamily="18" charset="0"/>
              </a:rPr>
              <a:t>Có đôi tay chắc khỏe</a:t>
            </a:r>
            <a:endParaRPr lang="vi-VN" sz="2400" dirty="0">
              <a:solidFill>
                <a:schemeClr val="tx1">
                  <a:lumMod val="75000"/>
                  <a:lumOff val="25000"/>
                </a:schemeClr>
              </a:solidFill>
              <a:latin typeface="Times New Roman" pitchFamily="18" charset="0"/>
              <a:ea typeface="Microsoft YaHei" panose="020B0503020204020204" pitchFamily="34" charset="-122"/>
              <a:cs typeface="Times New Roman" pitchFamily="18" charset="0"/>
            </a:endParaRPr>
          </a:p>
        </p:txBody>
      </p:sp>
      <p:sp>
        <p:nvSpPr>
          <p:cNvPr id="12" name="TextBox 11"/>
          <p:cNvSpPr txBox="1"/>
          <p:nvPr/>
        </p:nvSpPr>
        <p:spPr>
          <a:xfrm>
            <a:off x="3962400" y="4681835"/>
            <a:ext cx="1530927" cy="461665"/>
          </a:xfrm>
          <a:prstGeom prst="rect">
            <a:avLst/>
          </a:prstGeom>
        </p:spPr>
        <p:style>
          <a:lnRef idx="2">
            <a:schemeClr val="accent6"/>
          </a:lnRef>
          <a:fillRef idx="1">
            <a:schemeClr val="lt1"/>
          </a:fillRef>
          <a:effectRef idx="0">
            <a:schemeClr val="accent6"/>
          </a:effectRef>
          <a:fontRef idx="minor">
            <a:schemeClr val="dk1"/>
          </a:fontRef>
        </p:style>
        <p:txBody>
          <a:bodyPr wrap="square" lIns="91440" tIns="45720" rIns="91440" bIns="45720" rtlCol="0">
            <a:spAutoFit/>
          </a:bodyPr>
          <a:lstStyle/>
          <a:p>
            <a:pPr algn="ctr"/>
            <a:r>
              <a:rPr lang="en-US" sz="2400">
                <a:solidFill>
                  <a:schemeClr val="tx1">
                    <a:lumMod val="75000"/>
                    <a:lumOff val="25000"/>
                  </a:schemeClr>
                </a:solidFill>
                <a:latin typeface="Times New Roman" pitchFamily="18" charset="0"/>
                <a:ea typeface="Microsoft YaHei" panose="020B0503020204020204" pitchFamily="34" charset="-122"/>
                <a:cs typeface="Times New Roman" pitchFamily="18" charset="0"/>
              </a:rPr>
              <a:t>Bơi giỏi</a:t>
            </a:r>
            <a:endParaRPr lang="vi-VN" sz="2400" dirty="0">
              <a:solidFill>
                <a:schemeClr val="tx1">
                  <a:lumMod val="75000"/>
                  <a:lumOff val="25000"/>
                </a:schemeClr>
              </a:solidFill>
              <a:latin typeface="Times New Roman" pitchFamily="18" charset="0"/>
              <a:ea typeface="Microsoft YaHei" panose="020B0503020204020204" pitchFamily="34" charset="-122"/>
              <a:cs typeface="Times New Roman" pitchFamily="18" charset="0"/>
            </a:endParaRPr>
          </a:p>
        </p:txBody>
      </p:sp>
      <p:sp>
        <p:nvSpPr>
          <p:cNvPr id="13" name="TextBox 12"/>
          <p:cNvSpPr txBox="1"/>
          <p:nvPr/>
        </p:nvSpPr>
        <p:spPr>
          <a:xfrm>
            <a:off x="6279574" y="3118105"/>
            <a:ext cx="2864426" cy="400110"/>
          </a:xfrm>
          <a:prstGeom prst="rect">
            <a:avLst/>
          </a:prstGeom>
        </p:spPr>
        <p:style>
          <a:lnRef idx="2">
            <a:schemeClr val="accent6"/>
          </a:lnRef>
          <a:fillRef idx="1">
            <a:schemeClr val="lt1"/>
          </a:fillRef>
          <a:effectRef idx="0">
            <a:schemeClr val="accent6"/>
          </a:effectRef>
          <a:fontRef idx="minor">
            <a:schemeClr val="dk1"/>
          </a:fontRef>
        </p:style>
        <p:txBody>
          <a:bodyPr wrap="square" lIns="91440" tIns="45720" rIns="91440" bIns="45720" rtlCol="0">
            <a:spAutoFit/>
          </a:bodyPr>
          <a:lstStyle/>
          <a:p>
            <a:r>
              <a:rPr lang="en-US" sz="2000">
                <a:solidFill>
                  <a:schemeClr val="tx1">
                    <a:lumMod val="75000"/>
                    <a:lumOff val="25000"/>
                  </a:schemeClr>
                </a:solidFill>
                <a:latin typeface="Times New Roman" pitchFamily="18" charset="0"/>
                <a:ea typeface="Microsoft YaHei" panose="020B0503020204020204" pitchFamily="34" charset="-122"/>
                <a:cs typeface="Times New Roman" pitchFamily="18" charset="0"/>
              </a:rPr>
              <a:t>Xem tivi và ăn cả ngày</a:t>
            </a:r>
            <a:endParaRPr lang="vi-VN" sz="2000" dirty="0">
              <a:solidFill>
                <a:schemeClr val="tx1">
                  <a:lumMod val="75000"/>
                  <a:lumOff val="25000"/>
                </a:schemeClr>
              </a:solidFill>
              <a:latin typeface="Times New Roman" pitchFamily="18" charset="0"/>
              <a:ea typeface="Microsoft YaHei" panose="020B0503020204020204" pitchFamily="34" charset="-122"/>
              <a:cs typeface="Times New Roman" pitchFamily="18" charset="0"/>
            </a:endParaRPr>
          </a:p>
        </p:txBody>
      </p:sp>
      <p:sp>
        <p:nvSpPr>
          <p:cNvPr id="14" name="TextBox 13"/>
          <p:cNvSpPr txBox="1"/>
          <p:nvPr/>
        </p:nvSpPr>
        <p:spPr>
          <a:xfrm>
            <a:off x="5974777" y="4681834"/>
            <a:ext cx="3169227" cy="461665"/>
          </a:xfrm>
          <a:prstGeom prst="rect">
            <a:avLst/>
          </a:prstGeom>
        </p:spPr>
        <p:style>
          <a:lnRef idx="2">
            <a:schemeClr val="accent5"/>
          </a:lnRef>
          <a:fillRef idx="1">
            <a:schemeClr val="lt1"/>
          </a:fillRef>
          <a:effectRef idx="0">
            <a:schemeClr val="accent5"/>
          </a:effectRef>
          <a:fontRef idx="minor">
            <a:schemeClr val="dk1"/>
          </a:fontRef>
        </p:style>
        <p:txBody>
          <a:bodyPr wrap="square" lIns="91440" tIns="45720" rIns="91440" bIns="45720" rtlCol="0">
            <a:spAutoFit/>
          </a:bodyPr>
          <a:lstStyle/>
          <a:p>
            <a:pPr algn="ctr"/>
            <a:r>
              <a:rPr lang="en-US" sz="2400">
                <a:solidFill>
                  <a:schemeClr val="tx1">
                    <a:lumMod val="75000"/>
                    <a:lumOff val="25000"/>
                  </a:schemeClr>
                </a:solidFill>
                <a:latin typeface="Times New Roman" pitchFamily="18" charset="0"/>
                <a:ea typeface="Microsoft YaHei" panose="020B0503020204020204" pitchFamily="34" charset="-122"/>
                <a:cs typeface="Times New Roman" pitchFamily="18" charset="0"/>
              </a:rPr>
              <a:t>Cân nặng tăng, cận thị.</a:t>
            </a:r>
            <a:endParaRPr lang="vi-VN" sz="2400" dirty="0">
              <a:solidFill>
                <a:schemeClr val="tx1">
                  <a:lumMod val="75000"/>
                  <a:lumOff val="25000"/>
                </a:schemeClr>
              </a:solidFill>
              <a:latin typeface="Times New Roman" pitchFamily="18" charset="0"/>
              <a:ea typeface="Microsoft YaHei" panose="020B0503020204020204" pitchFamily="34" charset="-122"/>
              <a:cs typeface="Times New Roman" pitchFamily="18" charset="0"/>
            </a:endParaRPr>
          </a:p>
        </p:txBody>
      </p:sp>
      <p:sp>
        <p:nvSpPr>
          <p:cNvPr id="6" name="Oval Callout 5"/>
          <p:cNvSpPr/>
          <p:nvPr/>
        </p:nvSpPr>
        <p:spPr>
          <a:xfrm>
            <a:off x="7214754" y="1302679"/>
            <a:ext cx="1905000" cy="990599"/>
          </a:xfrm>
          <a:prstGeom prst="wedgeEllipseCallout">
            <a:avLst>
              <a:gd name="adj1" fmla="val 8875"/>
              <a:gd name="adj2" fmla="val 5994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solidFill>
                  <a:schemeClr val="tx1"/>
                </a:solidFill>
                <a:latin typeface="Times New Roman" pitchFamily="18" charset="0"/>
                <a:cs typeface="Times New Roman" pitchFamily="18" charset="0"/>
              </a:rPr>
              <a:t>Lười biếng vận động</a:t>
            </a:r>
            <a:endParaRPr lang="vi-VN" sz="2000">
              <a:solidFill>
                <a:schemeClr val="tx1"/>
              </a:solidFill>
              <a:latin typeface="Times New Roman" pitchFamily="18" charset="0"/>
              <a:cs typeface="Times New Roman" pitchFamily="18" charset="0"/>
            </a:endParaRPr>
          </a:p>
        </p:txBody>
      </p:sp>
      <p:sp>
        <p:nvSpPr>
          <p:cNvPr id="16" name="TextBox 15"/>
          <p:cNvSpPr txBox="1"/>
          <p:nvPr/>
        </p:nvSpPr>
        <p:spPr>
          <a:xfrm>
            <a:off x="-2" y="-95250"/>
            <a:ext cx="9144001" cy="707886"/>
          </a:xfrm>
          <a:prstGeom prst="rect">
            <a:avLst/>
          </a:prstGeom>
          <a:noFill/>
        </p:spPr>
        <p:txBody>
          <a:bodyPr wrap="square" lIns="91440" tIns="45720" rIns="91440" bIns="4572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i="0" u="none" strike="noStrike" kern="0" cap="none" spc="0" normalizeH="0" baseline="0" noProof="0" smtClean="0">
                <a:ln>
                  <a:noFill/>
                </a:ln>
                <a:solidFill>
                  <a:sysClr val="windowText" lastClr="000000"/>
                </a:solidFill>
                <a:effectLst/>
                <a:uLnTx/>
                <a:uFillTx/>
                <a:latin typeface="Times New Roman" pitchFamily="18" charset="0"/>
                <a:cs typeface="Times New Roman" pitchFamily="18" charset="0"/>
              </a:rPr>
              <a:t>Thứ </a:t>
            </a:r>
            <a:r>
              <a:rPr lang="en-US" sz="2000" kern="0" smtClean="0">
                <a:solidFill>
                  <a:sysClr val="windowText" lastClr="000000"/>
                </a:solidFill>
                <a:latin typeface="Times New Roman" pitchFamily="18" charset="0"/>
                <a:cs typeface="Times New Roman" pitchFamily="18" charset="0"/>
              </a:rPr>
              <a:t>Tư</a:t>
            </a:r>
            <a:r>
              <a:rPr kumimoji="0" lang="en-US" sz="2000" i="0" u="none" strike="noStrike" kern="0" cap="none" spc="0" normalizeH="0" baseline="0" noProof="0" smtClean="0">
                <a:ln>
                  <a:noFill/>
                </a:ln>
                <a:solidFill>
                  <a:sysClr val="windowText" lastClr="000000"/>
                </a:solidFill>
                <a:effectLst/>
                <a:uLnTx/>
                <a:uFillTx/>
                <a:latin typeface="Times New Roman" pitchFamily="18" charset="0"/>
                <a:cs typeface="Times New Roman" pitchFamily="18" charset="0"/>
              </a:rPr>
              <a:t> ngày 29  tháng 3 năm 2023</a:t>
            </a:r>
            <a:endParaRPr kumimoji="0" lang="en-US" sz="2000" i="0" u="none" strike="noStrike" kern="0" cap="none" spc="0" normalizeH="0" baseline="0" noProof="0">
              <a:ln>
                <a:noFill/>
              </a:ln>
              <a:solidFill>
                <a:sysClr val="windowText" lastClr="000000"/>
              </a:solidFill>
              <a:effectLst/>
              <a:uLnTx/>
              <a:uFillTx/>
              <a:latin typeface="Times New Roman" pitchFamily="18" charset="0"/>
              <a:cs typeface="Times New Roman"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i="0" u="sng" strike="noStrike" kern="0" cap="none" spc="0" normalizeH="0" baseline="0" noProof="0" smtClean="0">
                <a:ln>
                  <a:noFill/>
                </a:ln>
                <a:solidFill>
                  <a:sysClr val="windowText" lastClr="000000"/>
                </a:solidFill>
                <a:effectLst/>
                <a:uLnTx/>
                <a:uFillTx/>
                <a:latin typeface="Times New Roman" pitchFamily="18" charset="0"/>
                <a:cs typeface="Times New Roman" pitchFamily="18" charset="0"/>
              </a:rPr>
              <a:t>Bài 23</a:t>
            </a:r>
            <a:r>
              <a:rPr kumimoji="0" lang="en-US" sz="2000" i="0" u="none" strike="noStrike" kern="0" cap="none" spc="0" normalizeH="0" baseline="0" noProof="0" smtClean="0">
                <a:ln>
                  <a:noFill/>
                </a:ln>
                <a:solidFill>
                  <a:sysClr val="windowText" lastClr="000000"/>
                </a:solidFill>
                <a:effectLst/>
                <a:uLnTx/>
                <a:uFillTx/>
                <a:latin typeface="Times New Roman" pitchFamily="18" charset="0"/>
                <a:cs typeface="Times New Roman" pitchFamily="18" charset="0"/>
              </a:rPr>
              <a:t>: Vận động và nghỉ ngơi (Tiết 1)</a:t>
            </a:r>
          </a:p>
        </p:txBody>
      </p:sp>
    </p:spTree>
    <p:extLst>
      <p:ext uri="{BB962C8B-B14F-4D97-AF65-F5344CB8AC3E}">
        <p14:creationId xmlns:p14="http://schemas.microsoft.com/office/powerpoint/2010/main" val="73827948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barn(inVertical)">
                                      <p:cBhvr>
                                        <p:cTn id="7" dur="500"/>
                                        <p:tgtEl>
                                          <p:spTgt spid="1229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barn(inVertical)">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barn(inVertical)">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1" grpId="0" animBg="1"/>
      <p:bldP spid="12" grpId="0" animBg="1"/>
      <p:bldP spid="13" grpId="0" animBg="1"/>
      <p:bldP spid="14"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screen"/>
          <a:stretch>
            <a:fillRect/>
          </a:stretch>
        </p:blipFill>
        <p:spPr>
          <a:xfrm>
            <a:off x="0" y="-33128"/>
            <a:ext cx="9144000" cy="5176629"/>
          </a:xfrm>
          <a:prstGeom prst="rect">
            <a:avLst/>
          </a:prstGeom>
        </p:spPr>
      </p:pic>
      <p:pic>
        <p:nvPicPr>
          <p:cNvPr id="11" name="图片 10"/>
          <p:cNvPicPr>
            <a:picLocks noChangeAspect="1"/>
          </p:cNvPicPr>
          <p:nvPr/>
        </p:nvPicPr>
        <p:blipFill>
          <a:blip r:embed="rId4" cstate="screen"/>
          <a:stretch>
            <a:fillRect/>
          </a:stretch>
        </p:blipFill>
        <p:spPr>
          <a:xfrm rot="21197718">
            <a:off x="-785719" y="-79535"/>
            <a:ext cx="10715436" cy="5357718"/>
          </a:xfrm>
          <a:prstGeom prst="rect">
            <a:avLst/>
          </a:prstGeom>
        </p:spPr>
      </p:pic>
      <p:pic>
        <p:nvPicPr>
          <p:cNvPr id="12" name="图片 11"/>
          <p:cNvPicPr>
            <a:picLocks noChangeAspect="1"/>
          </p:cNvPicPr>
          <p:nvPr/>
        </p:nvPicPr>
        <p:blipFill>
          <a:blip r:embed="rId5" cstate="screen"/>
          <a:stretch>
            <a:fillRect/>
          </a:stretch>
        </p:blipFill>
        <p:spPr>
          <a:xfrm>
            <a:off x="0" y="2386643"/>
            <a:ext cx="9144000" cy="2741910"/>
          </a:xfrm>
          <a:prstGeom prst="rect">
            <a:avLst/>
          </a:prstGeom>
        </p:spPr>
      </p:pic>
      <p:pic>
        <p:nvPicPr>
          <p:cNvPr id="13" name="图片 12"/>
          <p:cNvPicPr>
            <a:picLocks noChangeAspect="1"/>
          </p:cNvPicPr>
          <p:nvPr/>
        </p:nvPicPr>
        <p:blipFill>
          <a:blip r:embed="rId6" cstate="screen"/>
          <a:stretch>
            <a:fillRect/>
          </a:stretch>
        </p:blipFill>
        <p:spPr>
          <a:xfrm>
            <a:off x="7571868" y="483534"/>
            <a:ext cx="1307595" cy="601397"/>
          </a:xfrm>
          <a:prstGeom prst="rect">
            <a:avLst/>
          </a:prstGeom>
        </p:spPr>
      </p:pic>
      <p:pic>
        <p:nvPicPr>
          <p:cNvPr id="14" name="图片 13"/>
          <p:cNvPicPr>
            <a:picLocks noChangeAspect="1"/>
          </p:cNvPicPr>
          <p:nvPr/>
        </p:nvPicPr>
        <p:blipFill>
          <a:blip r:embed="rId7" cstate="screen"/>
          <a:stretch>
            <a:fillRect/>
          </a:stretch>
        </p:blipFill>
        <p:spPr>
          <a:xfrm>
            <a:off x="-61912" y="44296"/>
            <a:ext cx="1901121" cy="787111"/>
          </a:xfrm>
          <a:prstGeom prst="rect">
            <a:avLst/>
          </a:prstGeom>
        </p:spPr>
      </p:pic>
      <p:pic>
        <p:nvPicPr>
          <p:cNvPr id="15" name="图片 14"/>
          <p:cNvPicPr>
            <a:picLocks noChangeAspect="1"/>
          </p:cNvPicPr>
          <p:nvPr/>
        </p:nvPicPr>
        <p:blipFill>
          <a:blip r:embed="rId8" cstate="screen"/>
          <a:stretch>
            <a:fillRect/>
          </a:stretch>
        </p:blipFill>
        <p:spPr>
          <a:xfrm>
            <a:off x="6171155" y="2861134"/>
            <a:ext cx="2289840" cy="2289840"/>
          </a:xfrm>
          <a:prstGeom prst="rect">
            <a:avLst/>
          </a:prstGeom>
        </p:spPr>
      </p:pic>
      <p:pic>
        <p:nvPicPr>
          <p:cNvPr id="16" name="图片 15"/>
          <p:cNvPicPr>
            <a:picLocks noChangeAspect="1"/>
          </p:cNvPicPr>
          <p:nvPr/>
        </p:nvPicPr>
        <p:blipFill>
          <a:blip r:embed="rId9" cstate="screen"/>
          <a:stretch>
            <a:fillRect/>
          </a:stretch>
        </p:blipFill>
        <p:spPr>
          <a:xfrm rot="371831">
            <a:off x="575119" y="1440447"/>
            <a:ext cx="3387938" cy="4792294"/>
          </a:xfrm>
          <a:prstGeom prst="rect">
            <a:avLst/>
          </a:prstGeom>
        </p:spPr>
      </p:pic>
      <p:grpSp>
        <p:nvGrpSpPr>
          <p:cNvPr id="17" name="组合 4"/>
          <p:cNvGrpSpPr/>
          <p:nvPr/>
        </p:nvGrpSpPr>
        <p:grpSpPr>
          <a:xfrm>
            <a:off x="-599089" y="-78586"/>
            <a:ext cx="5213131" cy="4808241"/>
            <a:chOff x="1001374" y="-370703"/>
            <a:chExt cx="6695744" cy="6175701"/>
          </a:xfrm>
        </p:grpSpPr>
        <p:pic>
          <p:nvPicPr>
            <p:cNvPr id="18" name="图片 5"/>
            <p:cNvPicPr>
              <a:picLocks noChangeAspect="1"/>
            </p:cNvPicPr>
            <p:nvPr/>
          </p:nvPicPr>
          <p:blipFill rotWithShape="1">
            <a:blip r:embed="rId10">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19"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22" name="文本框 109"/>
          <p:cNvSpPr txBox="1"/>
          <p:nvPr/>
        </p:nvSpPr>
        <p:spPr>
          <a:xfrm>
            <a:off x="685819" y="1663368"/>
            <a:ext cx="2590801" cy="1446550"/>
          </a:xfrm>
          <a:prstGeom prst="rect">
            <a:avLst/>
          </a:prstGeom>
          <a:noFill/>
        </p:spPr>
        <p:txBody>
          <a:bodyPr wrap="square" lIns="91414" tIns="45707" rIns="91414" bIns="45707" rtlCol="0">
            <a:spAutoFit/>
          </a:bodyPr>
          <a:lstStyle/>
          <a:p>
            <a:pPr algn="ctr"/>
            <a:r>
              <a:rPr lang="en-US" altLang="zh-CN" sz="4400" b="1">
                <a:solidFill>
                  <a:srgbClr val="FF0000"/>
                </a:solid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VẬN DỤNG</a:t>
            </a:r>
            <a:endParaRPr lang="en-US" altLang="zh-CN" sz="4400" b="1" dirty="0">
              <a:solidFill>
                <a:srgbClr val="FF0000"/>
              </a:solid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10181045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47"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1000" fill="hold"/>
                                        <p:tgtEl>
                                          <p:spTgt spid="16"/>
                                        </p:tgtEl>
                                        <p:attrNameLst>
                                          <p:attrName>ppt_y</p:attrName>
                                        </p:attrNameLst>
                                      </p:cBhvr>
                                      <p:tavLst>
                                        <p:tav tm="0">
                                          <p:val>
                                            <p:strVal val="#ppt_y-.1"/>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fill="hold"/>
                                        <p:tgtEl>
                                          <p:spTgt spid="17"/>
                                        </p:tgtEl>
                                        <p:attrNameLst>
                                          <p:attrName>ppt_x</p:attrName>
                                        </p:attrNameLst>
                                      </p:cBhvr>
                                      <p:tavLst>
                                        <p:tav tm="0">
                                          <p:val>
                                            <p:strVal val="#ppt_x"/>
                                          </p:val>
                                        </p:tav>
                                        <p:tav tm="100000">
                                          <p:val>
                                            <p:strVal val="#ppt_x"/>
                                          </p:val>
                                        </p:tav>
                                      </p:tavLst>
                                    </p:anim>
                                    <p:anim calcmode="lin" valueType="num">
                                      <p:cBhvr additive="base">
                                        <p:cTn id="21"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247" y="1236643"/>
            <a:ext cx="9130144" cy="954107"/>
          </a:xfrm>
          <a:prstGeom prst="rect">
            <a:avLst/>
          </a:prstGeom>
        </p:spPr>
        <p:style>
          <a:lnRef idx="2">
            <a:schemeClr val="accent3"/>
          </a:lnRef>
          <a:fillRef idx="1">
            <a:schemeClr val="lt1"/>
          </a:fillRef>
          <a:effectRef idx="0">
            <a:schemeClr val="accent3"/>
          </a:effectRef>
          <a:fontRef idx="minor">
            <a:schemeClr val="dk1"/>
          </a:fontRef>
        </p:style>
        <p:txBody>
          <a:bodyPr wrap="square" lIns="91440" tIns="45720" rIns="91440" bIns="45720" rtlCol="0">
            <a:spAutoFit/>
          </a:bodyPr>
          <a:lstStyle/>
          <a:p>
            <a:pPr algn="just"/>
            <a:r>
              <a:rPr lang="en-US" sz="2800">
                <a:latin typeface="Times New Roman" pitchFamily="18" charset="0"/>
                <a:cs typeface="Times New Roman" pitchFamily="18" charset="0"/>
              </a:rPr>
              <a:t>Nói với bạn bè về các hoạt động có lợi cho sức khỏe mà em cùng người thân đã làm.</a:t>
            </a:r>
            <a:endParaRPr lang="vi-VN" sz="2800">
              <a:latin typeface="Times New Roman" pitchFamily="18" charset="0"/>
              <a:cs typeface="Times New Roman" pitchFamily="18" charset="0"/>
            </a:endParaRPr>
          </a:p>
        </p:txBody>
      </p:sp>
      <p:pic>
        <p:nvPicPr>
          <p:cNvPr id="1331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0460" t="58282" r="16614" b="27811"/>
          <a:stretch/>
        </p:blipFill>
        <p:spPr bwMode="auto">
          <a:xfrm>
            <a:off x="2819399" y="2438399"/>
            <a:ext cx="6161809" cy="209723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loud 2"/>
          <p:cNvSpPr/>
          <p:nvPr/>
        </p:nvSpPr>
        <p:spPr>
          <a:xfrm>
            <a:off x="384464" y="2301448"/>
            <a:ext cx="2133600" cy="1981200"/>
          </a:xfrm>
          <a:prstGeom prst="cloud">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a:solidFill>
                  <a:schemeClr val="tx1"/>
                </a:solidFill>
                <a:latin typeface="Times New Roman" pitchFamily="18" charset="0"/>
                <a:cs typeface="Times New Roman" pitchFamily="18" charset="0"/>
              </a:rPr>
              <a:t>Chia sẻ cặp đôi</a:t>
            </a:r>
            <a:endParaRPr lang="vi-VN" sz="3200">
              <a:solidFill>
                <a:schemeClr val="tx1"/>
              </a:solidFill>
              <a:latin typeface="Times New Roman" pitchFamily="18" charset="0"/>
              <a:cs typeface="Times New Roman" pitchFamily="18" charset="0"/>
            </a:endParaRPr>
          </a:p>
        </p:txBody>
      </p:sp>
      <p:sp>
        <p:nvSpPr>
          <p:cNvPr id="6" name="Cloud 5"/>
          <p:cNvSpPr/>
          <p:nvPr/>
        </p:nvSpPr>
        <p:spPr>
          <a:xfrm>
            <a:off x="384464" y="2301448"/>
            <a:ext cx="2133600" cy="1981200"/>
          </a:xfrm>
          <a:prstGeom prst="cloud">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a:solidFill>
                  <a:schemeClr val="tx1"/>
                </a:solidFill>
                <a:latin typeface="Times New Roman" pitchFamily="18" charset="0"/>
                <a:cs typeface="Times New Roman" pitchFamily="18" charset="0"/>
              </a:rPr>
              <a:t>Chia sẻ trước lớp</a:t>
            </a:r>
            <a:endParaRPr lang="vi-VN" sz="3200">
              <a:solidFill>
                <a:schemeClr val="tx1"/>
              </a:solidFill>
              <a:latin typeface="Times New Roman" pitchFamily="18" charset="0"/>
              <a:cs typeface="Times New Roman" pitchFamily="18" charset="0"/>
            </a:endParaRPr>
          </a:p>
        </p:txBody>
      </p:sp>
      <p:sp>
        <p:nvSpPr>
          <p:cNvPr id="8" name="TextBox 7"/>
          <p:cNvSpPr txBox="1"/>
          <p:nvPr/>
        </p:nvSpPr>
        <p:spPr>
          <a:xfrm>
            <a:off x="-2" y="-95251"/>
            <a:ext cx="9144001" cy="830997"/>
          </a:xfrm>
          <a:prstGeom prst="rect">
            <a:avLst/>
          </a:prstGeom>
          <a:noFill/>
        </p:spPr>
        <p:txBody>
          <a:bodyPr wrap="square" lIns="91440" tIns="45720" rIns="91440" bIns="4572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smtClean="0">
                <a:ln>
                  <a:noFill/>
                </a:ln>
                <a:solidFill>
                  <a:sysClr val="windowText" lastClr="000000"/>
                </a:solidFill>
                <a:effectLst/>
                <a:uLnTx/>
                <a:uFillTx/>
                <a:latin typeface="Times New Roman" pitchFamily="18" charset="0"/>
                <a:cs typeface="Times New Roman" pitchFamily="18" charset="0"/>
              </a:rPr>
              <a:t>Thứ </a:t>
            </a:r>
            <a:r>
              <a:rPr lang="en-US" sz="2400" kern="0" smtClean="0">
                <a:solidFill>
                  <a:sysClr val="windowText" lastClr="000000"/>
                </a:solidFill>
                <a:latin typeface="Times New Roman" pitchFamily="18" charset="0"/>
                <a:cs typeface="Times New Roman" pitchFamily="18" charset="0"/>
              </a:rPr>
              <a:t>Tư</a:t>
            </a:r>
            <a:r>
              <a:rPr kumimoji="0" lang="en-US" sz="2400" b="0" i="0" u="none" strike="noStrike" kern="0" cap="none" spc="0" normalizeH="0" baseline="0" noProof="0" smtClean="0">
                <a:ln>
                  <a:noFill/>
                </a:ln>
                <a:solidFill>
                  <a:sysClr val="windowText" lastClr="000000"/>
                </a:solidFill>
                <a:effectLst/>
                <a:uLnTx/>
                <a:uFillTx/>
                <a:latin typeface="Times New Roman" pitchFamily="18" charset="0"/>
                <a:cs typeface="Times New Roman" pitchFamily="18" charset="0"/>
              </a:rPr>
              <a:t> ngày 29  tháng 3 năm 2023</a:t>
            </a:r>
            <a:endParaRPr kumimoji="0" lang="en-US" sz="2400" b="0" i="0" u="none" strike="noStrike" kern="0" cap="none" spc="0" normalizeH="0" baseline="0" noProof="0">
              <a:ln>
                <a:noFill/>
              </a:ln>
              <a:solidFill>
                <a:sysClr val="windowText" lastClr="000000"/>
              </a:solidFill>
              <a:effectLst/>
              <a:uLnTx/>
              <a:uFillTx/>
              <a:latin typeface="Times New Roman" pitchFamily="18" charset="0"/>
              <a:cs typeface="Times New Roman"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sng" strike="noStrike" kern="0" cap="none" spc="0" normalizeH="0" baseline="0" noProof="0" smtClean="0">
                <a:ln>
                  <a:noFill/>
                </a:ln>
                <a:solidFill>
                  <a:sysClr val="windowText" lastClr="000000"/>
                </a:solidFill>
                <a:effectLst/>
                <a:uLnTx/>
                <a:uFillTx/>
                <a:latin typeface="Times New Roman" pitchFamily="18" charset="0"/>
                <a:cs typeface="Times New Roman" pitchFamily="18" charset="0"/>
              </a:rPr>
              <a:t>Bài 23</a:t>
            </a:r>
            <a:r>
              <a:rPr kumimoji="0" lang="en-US" sz="2400" b="0" i="0" u="none" strike="noStrike" kern="0" cap="none" spc="0" normalizeH="0" baseline="0" noProof="0" smtClean="0">
                <a:ln>
                  <a:noFill/>
                </a:ln>
                <a:solidFill>
                  <a:sysClr val="windowText" lastClr="000000"/>
                </a:solidFill>
                <a:effectLst/>
                <a:uLnTx/>
                <a:uFillTx/>
                <a:latin typeface="Times New Roman" pitchFamily="18" charset="0"/>
                <a:cs typeface="Times New Roman" pitchFamily="18" charset="0"/>
              </a:rPr>
              <a:t>: Vận động và nghỉ ngơi (Tiết 1)</a:t>
            </a:r>
          </a:p>
        </p:txBody>
      </p:sp>
      <p:sp>
        <p:nvSpPr>
          <p:cNvPr id="5" name="Oval 4"/>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itchFamily="18" charset="0"/>
                <a:cs typeface="Times New Roman" pitchFamily="18" charset="0"/>
              </a:rPr>
              <a:t>60</a:t>
            </a:r>
            <a:endParaRPr lang="vi-VN" sz="6600">
              <a:latin typeface="Times New Roman" pitchFamily="18" charset="0"/>
              <a:cs typeface="Times New Roman" pitchFamily="18" charset="0"/>
            </a:endParaRPr>
          </a:p>
        </p:txBody>
      </p:sp>
      <p:sp>
        <p:nvSpPr>
          <p:cNvPr id="9" name="Oval 8"/>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itchFamily="18" charset="0"/>
                <a:cs typeface="Times New Roman" pitchFamily="18" charset="0"/>
              </a:rPr>
              <a:t>59</a:t>
            </a:r>
            <a:endParaRPr lang="vi-VN" sz="6600">
              <a:latin typeface="Times New Roman" pitchFamily="18" charset="0"/>
              <a:cs typeface="Times New Roman" pitchFamily="18" charset="0"/>
            </a:endParaRPr>
          </a:p>
        </p:txBody>
      </p:sp>
      <p:sp>
        <p:nvSpPr>
          <p:cNvPr id="10" name="Oval 9"/>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itchFamily="18" charset="0"/>
                <a:cs typeface="Times New Roman" pitchFamily="18" charset="0"/>
              </a:rPr>
              <a:t>58</a:t>
            </a:r>
            <a:endParaRPr lang="vi-VN" sz="6600">
              <a:latin typeface="Times New Roman" pitchFamily="18" charset="0"/>
              <a:cs typeface="Times New Roman" pitchFamily="18" charset="0"/>
            </a:endParaRPr>
          </a:p>
        </p:txBody>
      </p:sp>
      <p:sp>
        <p:nvSpPr>
          <p:cNvPr id="11" name="Oval 10"/>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itchFamily="18" charset="0"/>
                <a:cs typeface="Times New Roman" pitchFamily="18" charset="0"/>
              </a:rPr>
              <a:t>57</a:t>
            </a:r>
            <a:endParaRPr lang="vi-VN" sz="6600">
              <a:latin typeface="Times New Roman" pitchFamily="18" charset="0"/>
              <a:cs typeface="Times New Roman" pitchFamily="18" charset="0"/>
            </a:endParaRPr>
          </a:p>
        </p:txBody>
      </p:sp>
      <p:sp>
        <p:nvSpPr>
          <p:cNvPr id="12" name="Oval 11"/>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itchFamily="18" charset="0"/>
                <a:cs typeface="Times New Roman" pitchFamily="18" charset="0"/>
              </a:rPr>
              <a:t>56</a:t>
            </a:r>
            <a:endParaRPr lang="vi-VN" sz="6600">
              <a:latin typeface="Times New Roman" pitchFamily="18" charset="0"/>
              <a:cs typeface="Times New Roman" pitchFamily="18" charset="0"/>
            </a:endParaRPr>
          </a:p>
        </p:txBody>
      </p:sp>
      <p:sp>
        <p:nvSpPr>
          <p:cNvPr id="13" name="Oval 12"/>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itchFamily="18" charset="0"/>
                <a:cs typeface="Times New Roman" pitchFamily="18" charset="0"/>
              </a:rPr>
              <a:t>55</a:t>
            </a:r>
            <a:endParaRPr lang="vi-VN" sz="6600">
              <a:latin typeface="Times New Roman" pitchFamily="18" charset="0"/>
              <a:cs typeface="Times New Roman" pitchFamily="18" charset="0"/>
            </a:endParaRPr>
          </a:p>
        </p:txBody>
      </p:sp>
      <p:sp>
        <p:nvSpPr>
          <p:cNvPr id="14" name="Oval 13"/>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itchFamily="18" charset="0"/>
                <a:cs typeface="Times New Roman" pitchFamily="18" charset="0"/>
              </a:rPr>
              <a:t>54</a:t>
            </a:r>
            <a:endParaRPr lang="vi-VN" sz="6600">
              <a:latin typeface="Times New Roman" pitchFamily="18" charset="0"/>
              <a:cs typeface="Times New Roman" pitchFamily="18" charset="0"/>
            </a:endParaRPr>
          </a:p>
        </p:txBody>
      </p:sp>
      <p:sp>
        <p:nvSpPr>
          <p:cNvPr id="15" name="Oval 14"/>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itchFamily="18" charset="0"/>
                <a:cs typeface="Times New Roman" pitchFamily="18" charset="0"/>
              </a:rPr>
              <a:t>53</a:t>
            </a:r>
            <a:endParaRPr lang="vi-VN" sz="6600">
              <a:latin typeface="Times New Roman" pitchFamily="18" charset="0"/>
              <a:cs typeface="Times New Roman" pitchFamily="18" charset="0"/>
            </a:endParaRPr>
          </a:p>
        </p:txBody>
      </p:sp>
      <p:sp>
        <p:nvSpPr>
          <p:cNvPr id="16" name="Oval 15"/>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itchFamily="18" charset="0"/>
                <a:cs typeface="Times New Roman" pitchFamily="18" charset="0"/>
              </a:rPr>
              <a:t>52</a:t>
            </a:r>
            <a:endParaRPr lang="vi-VN" sz="6600">
              <a:latin typeface="Times New Roman" pitchFamily="18" charset="0"/>
              <a:cs typeface="Times New Roman" pitchFamily="18" charset="0"/>
            </a:endParaRPr>
          </a:p>
        </p:txBody>
      </p:sp>
      <p:sp>
        <p:nvSpPr>
          <p:cNvPr id="17" name="Oval 16"/>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itchFamily="18" charset="0"/>
                <a:cs typeface="Times New Roman" pitchFamily="18" charset="0"/>
              </a:rPr>
              <a:t>51</a:t>
            </a:r>
            <a:endParaRPr lang="vi-VN" sz="6600">
              <a:latin typeface="Times New Roman" pitchFamily="18" charset="0"/>
              <a:cs typeface="Times New Roman" pitchFamily="18" charset="0"/>
            </a:endParaRPr>
          </a:p>
        </p:txBody>
      </p:sp>
      <p:sp>
        <p:nvSpPr>
          <p:cNvPr id="18" name="Oval 17"/>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itchFamily="18" charset="0"/>
                <a:cs typeface="Times New Roman" pitchFamily="18" charset="0"/>
              </a:rPr>
              <a:t>50</a:t>
            </a:r>
            <a:endParaRPr lang="vi-VN" sz="6600">
              <a:latin typeface="Times New Roman" pitchFamily="18" charset="0"/>
              <a:cs typeface="Times New Roman" pitchFamily="18" charset="0"/>
            </a:endParaRPr>
          </a:p>
        </p:txBody>
      </p:sp>
      <p:sp>
        <p:nvSpPr>
          <p:cNvPr id="19" name="Oval 18"/>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itchFamily="18" charset="0"/>
                <a:cs typeface="Times New Roman" pitchFamily="18" charset="0"/>
              </a:rPr>
              <a:t>49</a:t>
            </a:r>
            <a:endParaRPr lang="vi-VN" sz="6600">
              <a:latin typeface="Times New Roman" pitchFamily="18" charset="0"/>
              <a:cs typeface="Times New Roman" pitchFamily="18" charset="0"/>
            </a:endParaRPr>
          </a:p>
        </p:txBody>
      </p:sp>
      <p:sp>
        <p:nvSpPr>
          <p:cNvPr id="20" name="Oval 19"/>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itchFamily="18" charset="0"/>
                <a:cs typeface="Times New Roman" pitchFamily="18" charset="0"/>
              </a:rPr>
              <a:t>48</a:t>
            </a:r>
            <a:endParaRPr lang="vi-VN" sz="6600">
              <a:latin typeface="Times New Roman" pitchFamily="18" charset="0"/>
              <a:cs typeface="Times New Roman" pitchFamily="18" charset="0"/>
            </a:endParaRPr>
          </a:p>
        </p:txBody>
      </p:sp>
      <p:sp>
        <p:nvSpPr>
          <p:cNvPr id="21" name="Oval 20"/>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itchFamily="18" charset="0"/>
                <a:cs typeface="Times New Roman" pitchFamily="18" charset="0"/>
              </a:rPr>
              <a:t>47</a:t>
            </a:r>
            <a:endParaRPr lang="vi-VN" sz="6600">
              <a:latin typeface="Times New Roman" pitchFamily="18" charset="0"/>
              <a:cs typeface="Times New Roman" pitchFamily="18" charset="0"/>
            </a:endParaRPr>
          </a:p>
        </p:txBody>
      </p:sp>
      <p:sp>
        <p:nvSpPr>
          <p:cNvPr id="22" name="Oval 21"/>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itchFamily="18" charset="0"/>
                <a:cs typeface="Times New Roman" pitchFamily="18" charset="0"/>
              </a:rPr>
              <a:t>46</a:t>
            </a:r>
            <a:endParaRPr lang="vi-VN" sz="6600">
              <a:latin typeface="Times New Roman" pitchFamily="18" charset="0"/>
              <a:cs typeface="Times New Roman" pitchFamily="18" charset="0"/>
            </a:endParaRPr>
          </a:p>
        </p:txBody>
      </p:sp>
      <p:sp>
        <p:nvSpPr>
          <p:cNvPr id="23" name="Oval 22"/>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itchFamily="18" charset="0"/>
                <a:cs typeface="Times New Roman" pitchFamily="18" charset="0"/>
              </a:rPr>
              <a:t>45</a:t>
            </a:r>
            <a:endParaRPr lang="vi-VN" sz="6600">
              <a:latin typeface="Times New Roman" pitchFamily="18" charset="0"/>
              <a:cs typeface="Times New Roman" pitchFamily="18" charset="0"/>
            </a:endParaRPr>
          </a:p>
        </p:txBody>
      </p:sp>
      <p:sp>
        <p:nvSpPr>
          <p:cNvPr id="24" name="Oval 23"/>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itchFamily="18" charset="0"/>
                <a:cs typeface="Times New Roman" pitchFamily="18" charset="0"/>
              </a:rPr>
              <a:t>44</a:t>
            </a:r>
            <a:endParaRPr lang="vi-VN" sz="6600">
              <a:latin typeface="Times New Roman" pitchFamily="18" charset="0"/>
              <a:cs typeface="Times New Roman" pitchFamily="18" charset="0"/>
            </a:endParaRPr>
          </a:p>
        </p:txBody>
      </p:sp>
      <p:sp>
        <p:nvSpPr>
          <p:cNvPr id="25" name="Oval 24"/>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itchFamily="18" charset="0"/>
                <a:cs typeface="Times New Roman" pitchFamily="18" charset="0"/>
              </a:rPr>
              <a:t>43</a:t>
            </a:r>
            <a:endParaRPr lang="vi-VN" sz="6600">
              <a:latin typeface="Times New Roman" pitchFamily="18" charset="0"/>
              <a:cs typeface="Times New Roman" pitchFamily="18" charset="0"/>
            </a:endParaRPr>
          </a:p>
        </p:txBody>
      </p:sp>
      <p:sp>
        <p:nvSpPr>
          <p:cNvPr id="26" name="Oval 25"/>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itchFamily="18" charset="0"/>
                <a:cs typeface="Times New Roman" pitchFamily="18" charset="0"/>
              </a:rPr>
              <a:t>42</a:t>
            </a:r>
            <a:endParaRPr lang="vi-VN" sz="6600">
              <a:latin typeface="Times New Roman" pitchFamily="18" charset="0"/>
              <a:cs typeface="Times New Roman" pitchFamily="18" charset="0"/>
            </a:endParaRPr>
          </a:p>
        </p:txBody>
      </p:sp>
      <p:sp>
        <p:nvSpPr>
          <p:cNvPr id="27" name="Oval 26"/>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itchFamily="18" charset="0"/>
                <a:cs typeface="Times New Roman" pitchFamily="18" charset="0"/>
              </a:rPr>
              <a:t>41</a:t>
            </a:r>
            <a:endParaRPr lang="vi-VN" sz="6600">
              <a:latin typeface="Times New Roman" pitchFamily="18" charset="0"/>
              <a:cs typeface="Times New Roman" pitchFamily="18" charset="0"/>
            </a:endParaRPr>
          </a:p>
        </p:txBody>
      </p:sp>
      <p:sp>
        <p:nvSpPr>
          <p:cNvPr id="28" name="Oval 27"/>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a:latin typeface="Times New Roman" pitchFamily="18" charset="0"/>
                <a:cs typeface="Times New Roman" pitchFamily="18" charset="0"/>
              </a:rPr>
              <a:t>4</a:t>
            </a:r>
            <a:r>
              <a:rPr lang="en-US" sz="6600" smtClean="0">
                <a:latin typeface="Times New Roman" pitchFamily="18" charset="0"/>
                <a:cs typeface="Times New Roman" pitchFamily="18" charset="0"/>
              </a:rPr>
              <a:t>0</a:t>
            </a:r>
            <a:endParaRPr lang="vi-VN" sz="6600">
              <a:latin typeface="Times New Roman" pitchFamily="18" charset="0"/>
              <a:cs typeface="Times New Roman" pitchFamily="18" charset="0"/>
            </a:endParaRPr>
          </a:p>
        </p:txBody>
      </p:sp>
      <p:sp>
        <p:nvSpPr>
          <p:cNvPr id="29" name="Oval 28"/>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itchFamily="18" charset="0"/>
                <a:cs typeface="Times New Roman" pitchFamily="18" charset="0"/>
              </a:rPr>
              <a:t>39</a:t>
            </a:r>
            <a:endParaRPr lang="vi-VN" sz="6600">
              <a:latin typeface="Times New Roman" pitchFamily="18" charset="0"/>
              <a:cs typeface="Times New Roman" pitchFamily="18" charset="0"/>
            </a:endParaRPr>
          </a:p>
        </p:txBody>
      </p:sp>
      <p:sp>
        <p:nvSpPr>
          <p:cNvPr id="30" name="Oval 29"/>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itchFamily="18" charset="0"/>
                <a:cs typeface="Times New Roman" pitchFamily="18" charset="0"/>
              </a:rPr>
              <a:t>38</a:t>
            </a:r>
            <a:endParaRPr lang="vi-VN" sz="6600">
              <a:latin typeface="Times New Roman" pitchFamily="18" charset="0"/>
              <a:cs typeface="Times New Roman" pitchFamily="18" charset="0"/>
            </a:endParaRPr>
          </a:p>
        </p:txBody>
      </p:sp>
      <p:sp>
        <p:nvSpPr>
          <p:cNvPr id="31" name="Oval 30"/>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itchFamily="18" charset="0"/>
                <a:cs typeface="Times New Roman" pitchFamily="18" charset="0"/>
              </a:rPr>
              <a:t>37</a:t>
            </a:r>
            <a:endParaRPr lang="vi-VN" sz="6600">
              <a:latin typeface="Times New Roman" pitchFamily="18" charset="0"/>
              <a:cs typeface="Times New Roman" pitchFamily="18" charset="0"/>
            </a:endParaRPr>
          </a:p>
        </p:txBody>
      </p:sp>
      <p:sp>
        <p:nvSpPr>
          <p:cNvPr id="32" name="Oval 31"/>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itchFamily="18" charset="0"/>
                <a:cs typeface="Times New Roman" pitchFamily="18" charset="0"/>
              </a:rPr>
              <a:t>36</a:t>
            </a:r>
            <a:endParaRPr lang="vi-VN" sz="6600">
              <a:latin typeface="Times New Roman" pitchFamily="18" charset="0"/>
              <a:cs typeface="Times New Roman" pitchFamily="18" charset="0"/>
            </a:endParaRPr>
          </a:p>
        </p:txBody>
      </p:sp>
      <p:sp>
        <p:nvSpPr>
          <p:cNvPr id="33" name="Oval 32"/>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itchFamily="18" charset="0"/>
                <a:cs typeface="Times New Roman" pitchFamily="18" charset="0"/>
              </a:rPr>
              <a:t>35</a:t>
            </a:r>
            <a:endParaRPr lang="vi-VN" sz="6600">
              <a:latin typeface="Times New Roman" pitchFamily="18" charset="0"/>
              <a:cs typeface="Times New Roman" pitchFamily="18" charset="0"/>
            </a:endParaRPr>
          </a:p>
        </p:txBody>
      </p:sp>
      <p:sp>
        <p:nvSpPr>
          <p:cNvPr id="34" name="Oval 33"/>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itchFamily="18" charset="0"/>
                <a:cs typeface="Times New Roman" pitchFamily="18" charset="0"/>
              </a:rPr>
              <a:t>34</a:t>
            </a:r>
            <a:endParaRPr lang="vi-VN" sz="6600">
              <a:latin typeface="Times New Roman" pitchFamily="18" charset="0"/>
              <a:cs typeface="Times New Roman" pitchFamily="18" charset="0"/>
            </a:endParaRPr>
          </a:p>
        </p:txBody>
      </p:sp>
      <p:sp>
        <p:nvSpPr>
          <p:cNvPr id="35" name="Oval 34"/>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itchFamily="18" charset="0"/>
                <a:cs typeface="Times New Roman" pitchFamily="18" charset="0"/>
              </a:rPr>
              <a:t>33</a:t>
            </a:r>
            <a:endParaRPr lang="vi-VN" sz="6600">
              <a:latin typeface="Times New Roman" pitchFamily="18" charset="0"/>
              <a:cs typeface="Times New Roman" pitchFamily="18" charset="0"/>
            </a:endParaRPr>
          </a:p>
        </p:txBody>
      </p:sp>
      <p:sp>
        <p:nvSpPr>
          <p:cNvPr id="36" name="Oval 35"/>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itchFamily="18" charset="0"/>
                <a:cs typeface="Times New Roman" pitchFamily="18" charset="0"/>
              </a:rPr>
              <a:t>32</a:t>
            </a:r>
            <a:endParaRPr lang="vi-VN" sz="6600">
              <a:latin typeface="Times New Roman" pitchFamily="18" charset="0"/>
              <a:cs typeface="Times New Roman" pitchFamily="18" charset="0"/>
            </a:endParaRPr>
          </a:p>
        </p:txBody>
      </p:sp>
      <p:sp>
        <p:nvSpPr>
          <p:cNvPr id="37" name="Oval 36"/>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itchFamily="18" charset="0"/>
                <a:cs typeface="Times New Roman" pitchFamily="18" charset="0"/>
              </a:rPr>
              <a:t>31</a:t>
            </a:r>
            <a:endParaRPr lang="vi-VN" sz="6600">
              <a:latin typeface="Times New Roman" pitchFamily="18" charset="0"/>
              <a:cs typeface="Times New Roman" pitchFamily="18" charset="0"/>
            </a:endParaRPr>
          </a:p>
        </p:txBody>
      </p:sp>
      <p:sp>
        <p:nvSpPr>
          <p:cNvPr id="38" name="Oval 37"/>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itchFamily="18" charset="0"/>
                <a:cs typeface="Times New Roman" pitchFamily="18" charset="0"/>
              </a:rPr>
              <a:t>30</a:t>
            </a:r>
            <a:endParaRPr lang="vi-VN" sz="6600">
              <a:latin typeface="Times New Roman" pitchFamily="18" charset="0"/>
              <a:cs typeface="Times New Roman" pitchFamily="18" charset="0"/>
            </a:endParaRPr>
          </a:p>
        </p:txBody>
      </p:sp>
      <p:sp>
        <p:nvSpPr>
          <p:cNvPr id="39" name="Oval 38"/>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itchFamily="18" charset="0"/>
                <a:cs typeface="Times New Roman" pitchFamily="18" charset="0"/>
              </a:rPr>
              <a:t>29</a:t>
            </a:r>
            <a:endParaRPr lang="vi-VN" sz="6600">
              <a:latin typeface="Times New Roman" pitchFamily="18" charset="0"/>
              <a:cs typeface="Times New Roman" pitchFamily="18" charset="0"/>
            </a:endParaRPr>
          </a:p>
        </p:txBody>
      </p:sp>
      <p:sp>
        <p:nvSpPr>
          <p:cNvPr id="40" name="Oval 39"/>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itchFamily="18" charset="0"/>
                <a:cs typeface="Times New Roman" pitchFamily="18" charset="0"/>
              </a:rPr>
              <a:t>28</a:t>
            </a:r>
            <a:endParaRPr lang="vi-VN" sz="6600">
              <a:latin typeface="Times New Roman" pitchFamily="18" charset="0"/>
              <a:cs typeface="Times New Roman" pitchFamily="18" charset="0"/>
            </a:endParaRPr>
          </a:p>
        </p:txBody>
      </p:sp>
      <p:sp>
        <p:nvSpPr>
          <p:cNvPr id="41" name="Oval 40"/>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itchFamily="18" charset="0"/>
                <a:cs typeface="Times New Roman" pitchFamily="18" charset="0"/>
              </a:rPr>
              <a:t>27</a:t>
            </a:r>
            <a:endParaRPr lang="vi-VN" sz="6600">
              <a:latin typeface="Times New Roman" pitchFamily="18" charset="0"/>
              <a:cs typeface="Times New Roman" pitchFamily="18" charset="0"/>
            </a:endParaRPr>
          </a:p>
        </p:txBody>
      </p:sp>
      <p:sp>
        <p:nvSpPr>
          <p:cNvPr id="42" name="Oval 41"/>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itchFamily="18" charset="0"/>
                <a:cs typeface="Times New Roman" pitchFamily="18" charset="0"/>
              </a:rPr>
              <a:t>26</a:t>
            </a:r>
            <a:endParaRPr lang="vi-VN" sz="6600">
              <a:latin typeface="Times New Roman" pitchFamily="18" charset="0"/>
              <a:cs typeface="Times New Roman" pitchFamily="18" charset="0"/>
            </a:endParaRPr>
          </a:p>
        </p:txBody>
      </p:sp>
      <p:sp>
        <p:nvSpPr>
          <p:cNvPr id="43" name="Oval 42"/>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itchFamily="18" charset="0"/>
                <a:cs typeface="Times New Roman" pitchFamily="18" charset="0"/>
              </a:rPr>
              <a:t>25</a:t>
            </a:r>
            <a:endParaRPr lang="vi-VN" sz="6600">
              <a:latin typeface="Times New Roman" pitchFamily="18" charset="0"/>
              <a:cs typeface="Times New Roman" pitchFamily="18" charset="0"/>
            </a:endParaRPr>
          </a:p>
        </p:txBody>
      </p:sp>
      <p:sp>
        <p:nvSpPr>
          <p:cNvPr id="44" name="Oval 43"/>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itchFamily="18" charset="0"/>
                <a:cs typeface="Times New Roman" pitchFamily="18" charset="0"/>
              </a:rPr>
              <a:t>24</a:t>
            </a:r>
            <a:endParaRPr lang="vi-VN" sz="6600">
              <a:latin typeface="Times New Roman" pitchFamily="18" charset="0"/>
              <a:cs typeface="Times New Roman" pitchFamily="18" charset="0"/>
            </a:endParaRPr>
          </a:p>
        </p:txBody>
      </p:sp>
      <p:sp>
        <p:nvSpPr>
          <p:cNvPr id="45" name="Oval 44"/>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itchFamily="18" charset="0"/>
                <a:cs typeface="Times New Roman" pitchFamily="18" charset="0"/>
              </a:rPr>
              <a:t>23</a:t>
            </a:r>
            <a:endParaRPr lang="vi-VN" sz="6600">
              <a:latin typeface="Times New Roman" pitchFamily="18" charset="0"/>
              <a:cs typeface="Times New Roman" pitchFamily="18" charset="0"/>
            </a:endParaRPr>
          </a:p>
        </p:txBody>
      </p:sp>
      <p:sp>
        <p:nvSpPr>
          <p:cNvPr id="46" name="Oval 45"/>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itchFamily="18" charset="0"/>
                <a:cs typeface="Times New Roman" pitchFamily="18" charset="0"/>
              </a:rPr>
              <a:t>22</a:t>
            </a:r>
            <a:endParaRPr lang="vi-VN" sz="6600">
              <a:latin typeface="Times New Roman" pitchFamily="18" charset="0"/>
              <a:cs typeface="Times New Roman" pitchFamily="18" charset="0"/>
            </a:endParaRPr>
          </a:p>
        </p:txBody>
      </p:sp>
      <p:sp>
        <p:nvSpPr>
          <p:cNvPr id="47" name="Oval 46"/>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itchFamily="18" charset="0"/>
                <a:cs typeface="Times New Roman" pitchFamily="18" charset="0"/>
              </a:rPr>
              <a:t>21</a:t>
            </a:r>
            <a:endParaRPr lang="vi-VN" sz="6600">
              <a:latin typeface="Times New Roman" pitchFamily="18" charset="0"/>
              <a:cs typeface="Times New Roman" pitchFamily="18" charset="0"/>
            </a:endParaRPr>
          </a:p>
        </p:txBody>
      </p:sp>
      <p:sp>
        <p:nvSpPr>
          <p:cNvPr id="48" name="Oval 47"/>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itchFamily="18" charset="0"/>
                <a:cs typeface="Times New Roman" pitchFamily="18" charset="0"/>
              </a:rPr>
              <a:t>20</a:t>
            </a:r>
            <a:endParaRPr lang="vi-VN" sz="6600">
              <a:latin typeface="Times New Roman" pitchFamily="18" charset="0"/>
              <a:cs typeface="Times New Roman" pitchFamily="18" charset="0"/>
            </a:endParaRPr>
          </a:p>
        </p:txBody>
      </p:sp>
      <p:sp>
        <p:nvSpPr>
          <p:cNvPr id="49" name="Oval 48"/>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itchFamily="18" charset="0"/>
                <a:cs typeface="Times New Roman" pitchFamily="18" charset="0"/>
              </a:rPr>
              <a:t>19</a:t>
            </a:r>
            <a:endParaRPr lang="vi-VN" sz="6600">
              <a:latin typeface="Times New Roman" pitchFamily="18" charset="0"/>
              <a:cs typeface="Times New Roman" pitchFamily="18" charset="0"/>
            </a:endParaRPr>
          </a:p>
        </p:txBody>
      </p:sp>
      <p:sp>
        <p:nvSpPr>
          <p:cNvPr id="50" name="Oval 49"/>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itchFamily="18" charset="0"/>
                <a:cs typeface="Times New Roman" pitchFamily="18" charset="0"/>
              </a:rPr>
              <a:t>18</a:t>
            </a:r>
            <a:endParaRPr lang="vi-VN" sz="6600">
              <a:latin typeface="Times New Roman" pitchFamily="18" charset="0"/>
              <a:cs typeface="Times New Roman" pitchFamily="18" charset="0"/>
            </a:endParaRPr>
          </a:p>
        </p:txBody>
      </p:sp>
      <p:sp>
        <p:nvSpPr>
          <p:cNvPr id="51" name="Oval 50"/>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itchFamily="18" charset="0"/>
                <a:cs typeface="Times New Roman" pitchFamily="18" charset="0"/>
              </a:rPr>
              <a:t>17</a:t>
            </a:r>
            <a:endParaRPr lang="vi-VN" sz="6600">
              <a:latin typeface="Times New Roman" pitchFamily="18" charset="0"/>
              <a:cs typeface="Times New Roman" pitchFamily="18" charset="0"/>
            </a:endParaRPr>
          </a:p>
        </p:txBody>
      </p:sp>
      <p:sp>
        <p:nvSpPr>
          <p:cNvPr id="52" name="Oval 51"/>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itchFamily="18" charset="0"/>
                <a:cs typeface="Times New Roman" pitchFamily="18" charset="0"/>
              </a:rPr>
              <a:t>16</a:t>
            </a:r>
            <a:endParaRPr lang="vi-VN" sz="6600">
              <a:latin typeface="Times New Roman" pitchFamily="18" charset="0"/>
              <a:cs typeface="Times New Roman" pitchFamily="18" charset="0"/>
            </a:endParaRPr>
          </a:p>
        </p:txBody>
      </p:sp>
      <p:sp>
        <p:nvSpPr>
          <p:cNvPr id="53" name="Oval 52"/>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itchFamily="18" charset="0"/>
                <a:cs typeface="Times New Roman" pitchFamily="18" charset="0"/>
              </a:rPr>
              <a:t>15</a:t>
            </a:r>
            <a:endParaRPr lang="vi-VN" sz="6600">
              <a:latin typeface="Times New Roman" pitchFamily="18" charset="0"/>
              <a:cs typeface="Times New Roman" pitchFamily="18" charset="0"/>
            </a:endParaRPr>
          </a:p>
        </p:txBody>
      </p:sp>
      <p:sp>
        <p:nvSpPr>
          <p:cNvPr id="54" name="Oval 53"/>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itchFamily="18" charset="0"/>
                <a:cs typeface="Times New Roman" pitchFamily="18" charset="0"/>
              </a:rPr>
              <a:t>14</a:t>
            </a:r>
            <a:endParaRPr lang="vi-VN" sz="6600">
              <a:latin typeface="Times New Roman" pitchFamily="18" charset="0"/>
              <a:cs typeface="Times New Roman" pitchFamily="18" charset="0"/>
            </a:endParaRPr>
          </a:p>
        </p:txBody>
      </p:sp>
      <p:sp>
        <p:nvSpPr>
          <p:cNvPr id="55" name="Oval 54"/>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itchFamily="18" charset="0"/>
                <a:cs typeface="Times New Roman" pitchFamily="18" charset="0"/>
              </a:rPr>
              <a:t>13</a:t>
            </a:r>
            <a:endParaRPr lang="vi-VN" sz="6600">
              <a:latin typeface="Times New Roman" pitchFamily="18" charset="0"/>
              <a:cs typeface="Times New Roman" pitchFamily="18" charset="0"/>
            </a:endParaRPr>
          </a:p>
        </p:txBody>
      </p:sp>
      <p:sp>
        <p:nvSpPr>
          <p:cNvPr id="56" name="Oval 55"/>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itchFamily="18" charset="0"/>
                <a:cs typeface="Times New Roman" pitchFamily="18" charset="0"/>
              </a:rPr>
              <a:t>12</a:t>
            </a:r>
            <a:endParaRPr lang="vi-VN" sz="6600">
              <a:latin typeface="Times New Roman" pitchFamily="18" charset="0"/>
              <a:cs typeface="Times New Roman" pitchFamily="18" charset="0"/>
            </a:endParaRPr>
          </a:p>
        </p:txBody>
      </p:sp>
      <p:sp>
        <p:nvSpPr>
          <p:cNvPr id="57" name="Oval 56"/>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itchFamily="18" charset="0"/>
                <a:cs typeface="Times New Roman" pitchFamily="18" charset="0"/>
              </a:rPr>
              <a:t>11</a:t>
            </a:r>
            <a:endParaRPr lang="vi-VN" sz="6600">
              <a:latin typeface="Times New Roman" pitchFamily="18" charset="0"/>
              <a:cs typeface="Times New Roman" pitchFamily="18" charset="0"/>
            </a:endParaRPr>
          </a:p>
        </p:txBody>
      </p:sp>
      <p:sp>
        <p:nvSpPr>
          <p:cNvPr id="58" name="Oval 57"/>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itchFamily="18" charset="0"/>
                <a:cs typeface="Times New Roman" pitchFamily="18" charset="0"/>
              </a:rPr>
              <a:t>10</a:t>
            </a:r>
            <a:endParaRPr lang="vi-VN" sz="6600">
              <a:latin typeface="Times New Roman" pitchFamily="18" charset="0"/>
              <a:cs typeface="Times New Roman" pitchFamily="18" charset="0"/>
            </a:endParaRPr>
          </a:p>
        </p:txBody>
      </p:sp>
      <p:sp>
        <p:nvSpPr>
          <p:cNvPr id="59" name="Oval 58"/>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itchFamily="18" charset="0"/>
                <a:cs typeface="Times New Roman" pitchFamily="18" charset="0"/>
              </a:rPr>
              <a:t>09</a:t>
            </a:r>
            <a:endParaRPr lang="vi-VN" sz="6600">
              <a:latin typeface="Times New Roman" pitchFamily="18" charset="0"/>
              <a:cs typeface="Times New Roman" pitchFamily="18" charset="0"/>
            </a:endParaRPr>
          </a:p>
        </p:txBody>
      </p:sp>
      <p:sp>
        <p:nvSpPr>
          <p:cNvPr id="60" name="Oval 59"/>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itchFamily="18" charset="0"/>
                <a:cs typeface="Times New Roman" pitchFamily="18" charset="0"/>
              </a:rPr>
              <a:t>08</a:t>
            </a:r>
            <a:endParaRPr lang="vi-VN" sz="6600">
              <a:latin typeface="Times New Roman" pitchFamily="18" charset="0"/>
              <a:cs typeface="Times New Roman" pitchFamily="18" charset="0"/>
            </a:endParaRPr>
          </a:p>
        </p:txBody>
      </p:sp>
      <p:sp>
        <p:nvSpPr>
          <p:cNvPr id="61" name="Oval 60"/>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itchFamily="18" charset="0"/>
                <a:cs typeface="Times New Roman" pitchFamily="18" charset="0"/>
              </a:rPr>
              <a:t>07</a:t>
            </a:r>
            <a:endParaRPr lang="vi-VN" sz="6600">
              <a:latin typeface="Times New Roman" pitchFamily="18" charset="0"/>
              <a:cs typeface="Times New Roman" pitchFamily="18" charset="0"/>
            </a:endParaRPr>
          </a:p>
        </p:txBody>
      </p:sp>
      <p:sp>
        <p:nvSpPr>
          <p:cNvPr id="68" name="Oval 67"/>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itchFamily="18" charset="0"/>
                <a:cs typeface="Times New Roman" pitchFamily="18" charset="0"/>
              </a:rPr>
              <a:t>06</a:t>
            </a:r>
            <a:endParaRPr lang="vi-VN" sz="6600">
              <a:latin typeface="Times New Roman" pitchFamily="18" charset="0"/>
              <a:cs typeface="Times New Roman" pitchFamily="18" charset="0"/>
            </a:endParaRPr>
          </a:p>
        </p:txBody>
      </p:sp>
      <p:sp>
        <p:nvSpPr>
          <p:cNvPr id="69" name="Oval 68"/>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itchFamily="18" charset="0"/>
                <a:cs typeface="Times New Roman" pitchFamily="18" charset="0"/>
              </a:rPr>
              <a:t>05</a:t>
            </a:r>
            <a:endParaRPr lang="vi-VN" sz="6600">
              <a:latin typeface="Times New Roman" pitchFamily="18" charset="0"/>
              <a:cs typeface="Times New Roman" pitchFamily="18" charset="0"/>
            </a:endParaRPr>
          </a:p>
        </p:txBody>
      </p:sp>
      <p:sp>
        <p:nvSpPr>
          <p:cNvPr id="70" name="Oval 69"/>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itchFamily="18" charset="0"/>
                <a:cs typeface="Times New Roman" pitchFamily="18" charset="0"/>
              </a:rPr>
              <a:t>04</a:t>
            </a:r>
            <a:endParaRPr lang="vi-VN" sz="6600">
              <a:latin typeface="Times New Roman" pitchFamily="18" charset="0"/>
              <a:cs typeface="Times New Roman" pitchFamily="18" charset="0"/>
            </a:endParaRPr>
          </a:p>
        </p:txBody>
      </p:sp>
      <p:sp>
        <p:nvSpPr>
          <p:cNvPr id="71" name="Oval 70"/>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itchFamily="18" charset="0"/>
                <a:cs typeface="Times New Roman" pitchFamily="18" charset="0"/>
              </a:rPr>
              <a:t>03</a:t>
            </a:r>
            <a:endParaRPr lang="vi-VN" sz="6600">
              <a:latin typeface="Times New Roman" pitchFamily="18" charset="0"/>
              <a:cs typeface="Times New Roman" pitchFamily="18" charset="0"/>
            </a:endParaRPr>
          </a:p>
        </p:txBody>
      </p:sp>
      <p:sp>
        <p:nvSpPr>
          <p:cNvPr id="72" name="Oval 71"/>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itchFamily="18" charset="0"/>
                <a:cs typeface="Times New Roman" pitchFamily="18" charset="0"/>
              </a:rPr>
              <a:t>02</a:t>
            </a:r>
            <a:endParaRPr lang="vi-VN" sz="6600">
              <a:latin typeface="Times New Roman" pitchFamily="18" charset="0"/>
              <a:cs typeface="Times New Roman" pitchFamily="18" charset="0"/>
            </a:endParaRPr>
          </a:p>
        </p:txBody>
      </p:sp>
      <p:sp>
        <p:nvSpPr>
          <p:cNvPr id="73" name="Oval 72"/>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itchFamily="18" charset="0"/>
                <a:cs typeface="Times New Roman" pitchFamily="18" charset="0"/>
              </a:rPr>
              <a:t>01</a:t>
            </a:r>
            <a:endParaRPr lang="vi-VN" sz="6600">
              <a:latin typeface="Times New Roman" pitchFamily="18" charset="0"/>
              <a:cs typeface="Times New Roman" pitchFamily="18" charset="0"/>
            </a:endParaRPr>
          </a:p>
        </p:txBody>
      </p:sp>
      <p:sp>
        <p:nvSpPr>
          <p:cNvPr id="74" name="Oval 73"/>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400" smtClean="0">
                <a:solidFill>
                  <a:srgbClr val="FF0000"/>
                </a:solidFill>
                <a:latin typeface="Times New Roman" pitchFamily="18" charset="0"/>
                <a:cs typeface="Times New Roman" pitchFamily="18" charset="0"/>
              </a:rPr>
              <a:t>End</a:t>
            </a:r>
            <a:endParaRPr lang="vi-VN" sz="4400">
              <a:solidFill>
                <a:srgbClr val="FF0000"/>
              </a:solidFill>
              <a:latin typeface="Times New Roman" pitchFamily="18" charset="0"/>
              <a:cs typeface="Times New Roman" pitchFamily="18" charset="0"/>
            </a:endParaRPr>
          </a:p>
        </p:txBody>
      </p:sp>
      <p:sp>
        <p:nvSpPr>
          <p:cNvPr id="7" name="TextBox 6"/>
          <p:cNvSpPr txBox="1"/>
          <p:nvPr/>
        </p:nvSpPr>
        <p:spPr>
          <a:xfrm>
            <a:off x="5638800" y="4629150"/>
            <a:ext cx="1447800" cy="52322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2800" b="1" smtClean="0"/>
              <a:t>Bắt đầu</a:t>
            </a:r>
            <a:endParaRPr lang="vi-VN" sz="2800" b="1"/>
          </a:p>
        </p:txBody>
      </p:sp>
    </p:spTree>
    <p:extLst>
      <p:ext uri="{BB962C8B-B14F-4D97-AF65-F5344CB8AC3E}">
        <p14:creationId xmlns:p14="http://schemas.microsoft.com/office/powerpoint/2010/main" val="395981427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7"/>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grpId="0" nodeType="afterEffect">
                                  <p:stCondLst>
                                    <p:cond delay="1000"/>
                                  </p:stCondLst>
                                  <p:childTnLst>
                                    <p:set>
                                      <p:cBhvr>
                                        <p:cTn id="20" dur="1" fill="hold">
                                          <p:stCondLst>
                                            <p:cond delay="9"/>
                                          </p:stCondLst>
                                        </p:cTn>
                                        <p:tgtEl>
                                          <p:spTgt spid="9"/>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2" name="click.wav"/>
                                        </p:tgtEl>
                                      </p:cMediaNode>
                                    </p:audio>
                                  </p:subTnLst>
                                </p:cTn>
                              </p:par>
                            </p:childTnLst>
                          </p:cTn>
                        </p:par>
                        <p:par>
                          <p:cTn id="21" fill="hold">
                            <p:stCondLst>
                              <p:cond delay="1010"/>
                            </p:stCondLst>
                            <p:childTnLst>
                              <p:par>
                                <p:cTn id="22" presetID="1" presetClass="entr" presetSubtype="0" fill="hold" grpId="0" nodeType="afterEffect">
                                  <p:stCondLst>
                                    <p:cond delay="1000"/>
                                  </p:stCondLst>
                                  <p:childTnLst>
                                    <p:set>
                                      <p:cBhvr>
                                        <p:cTn id="23" dur="1" fill="hold">
                                          <p:stCondLst>
                                            <p:cond delay="9"/>
                                          </p:stCondLst>
                                        </p:cTn>
                                        <p:tgtEl>
                                          <p:spTgt spid="10"/>
                                        </p:tgtEl>
                                        <p:attrNameLst>
                                          <p:attrName>style.visibility</p:attrName>
                                        </p:attrNameLst>
                                      </p:cBhvr>
                                      <p:to>
                                        <p:strVal val="visible"/>
                                      </p:to>
                                    </p:set>
                                  </p:childTnLst>
                                  <p:subTnLst>
                                    <p:audio>
                                      <p:cMediaNode vol="100000">
                                        <p:cTn display="0" masterRel="sameClick">
                                          <p:stCondLst>
                                            <p:cond evt="begin" delay="0">
                                              <p:tn val="22"/>
                                            </p:cond>
                                          </p:stCondLst>
                                          <p:endCondLst>
                                            <p:cond evt="onStopAudio" delay="0">
                                              <p:tgtEl>
                                                <p:sldTgt/>
                                              </p:tgtEl>
                                            </p:cond>
                                          </p:endCondLst>
                                        </p:cTn>
                                        <p:tgtEl>
                                          <p:sndTgt r:embed="rId2" name="click.wav"/>
                                        </p:tgtEl>
                                      </p:cMediaNode>
                                    </p:audio>
                                  </p:subTnLst>
                                </p:cTn>
                              </p:par>
                            </p:childTnLst>
                          </p:cTn>
                        </p:par>
                        <p:par>
                          <p:cTn id="24" fill="hold">
                            <p:stCondLst>
                              <p:cond delay="2020"/>
                            </p:stCondLst>
                            <p:childTnLst>
                              <p:par>
                                <p:cTn id="25" presetID="1" presetClass="entr" presetSubtype="0" fill="hold" grpId="0" nodeType="afterEffect">
                                  <p:stCondLst>
                                    <p:cond delay="1000"/>
                                  </p:stCondLst>
                                  <p:childTnLst>
                                    <p:set>
                                      <p:cBhvr>
                                        <p:cTn id="26" dur="1" fill="hold">
                                          <p:stCondLst>
                                            <p:cond delay="9"/>
                                          </p:stCondLst>
                                        </p:cTn>
                                        <p:tgtEl>
                                          <p:spTgt spid="11"/>
                                        </p:tgtEl>
                                        <p:attrNameLst>
                                          <p:attrName>style.visibility</p:attrName>
                                        </p:attrNameLst>
                                      </p:cBhvr>
                                      <p:to>
                                        <p:strVal val="visible"/>
                                      </p:to>
                                    </p:set>
                                  </p:childTnLst>
                                  <p:subTnLst>
                                    <p:audio>
                                      <p:cMediaNode vol="100000">
                                        <p:cTn display="0" masterRel="sameClick">
                                          <p:stCondLst>
                                            <p:cond evt="begin" delay="0">
                                              <p:tn val="25"/>
                                            </p:cond>
                                          </p:stCondLst>
                                          <p:endCondLst>
                                            <p:cond evt="onStopAudio" delay="0">
                                              <p:tgtEl>
                                                <p:sldTgt/>
                                              </p:tgtEl>
                                            </p:cond>
                                          </p:endCondLst>
                                        </p:cTn>
                                        <p:tgtEl>
                                          <p:sndTgt r:embed="rId2" name="click.wav"/>
                                        </p:tgtEl>
                                      </p:cMediaNode>
                                    </p:audio>
                                  </p:subTnLst>
                                </p:cTn>
                              </p:par>
                            </p:childTnLst>
                          </p:cTn>
                        </p:par>
                        <p:par>
                          <p:cTn id="27" fill="hold">
                            <p:stCondLst>
                              <p:cond delay="3030"/>
                            </p:stCondLst>
                            <p:childTnLst>
                              <p:par>
                                <p:cTn id="28" presetID="1" presetClass="entr" presetSubtype="0" fill="hold" grpId="0" nodeType="afterEffect">
                                  <p:stCondLst>
                                    <p:cond delay="1000"/>
                                  </p:stCondLst>
                                  <p:childTnLst>
                                    <p:set>
                                      <p:cBhvr>
                                        <p:cTn id="29" dur="1" fill="hold">
                                          <p:stCondLst>
                                            <p:cond delay="9"/>
                                          </p:stCondLst>
                                        </p:cTn>
                                        <p:tgtEl>
                                          <p:spTgt spid="12"/>
                                        </p:tgtEl>
                                        <p:attrNameLst>
                                          <p:attrName>style.visibility</p:attrName>
                                        </p:attrNameLst>
                                      </p:cBhvr>
                                      <p:to>
                                        <p:strVal val="visible"/>
                                      </p:to>
                                    </p:set>
                                  </p:childTnLst>
                                  <p:subTnLst>
                                    <p:audio>
                                      <p:cMediaNode vol="100000">
                                        <p:cTn display="0" masterRel="sameClick">
                                          <p:stCondLst>
                                            <p:cond evt="begin" delay="0">
                                              <p:tn val="28"/>
                                            </p:cond>
                                          </p:stCondLst>
                                          <p:endCondLst>
                                            <p:cond evt="onStopAudio" delay="0">
                                              <p:tgtEl>
                                                <p:sldTgt/>
                                              </p:tgtEl>
                                            </p:cond>
                                          </p:endCondLst>
                                        </p:cTn>
                                        <p:tgtEl>
                                          <p:sndTgt r:embed="rId2" name="click.wav"/>
                                        </p:tgtEl>
                                      </p:cMediaNode>
                                    </p:audio>
                                  </p:subTnLst>
                                </p:cTn>
                              </p:par>
                            </p:childTnLst>
                          </p:cTn>
                        </p:par>
                        <p:par>
                          <p:cTn id="30" fill="hold">
                            <p:stCondLst>
                              <p:cond delay="4040"/>
                            </p:stCondLst>
                            <p:childTnLst>
                              <p:par>
                                <p:cTn id="31" presetID="1" presetClass="entr" presetSubtype="0" fill="hold" grpId="0" nodeType="afterEffect">
                                  <p:stCondLst>
                                    <p:cond delay="1000"/>
                                  </p:stCondLst>
                                  <p:childTnLst>
                                    <p:set>
                                      <p:cBhvr>
                                        <p:cTn id="32" dur="1" fill="hold">
                                          <p:stCondLst>
                                            <p:cond delay="9"/>
                                          </p:stCondLst>
                                        </p:cTn>
                                        <p:tgtEl>
                                          <p:spTgt spid="13"/>
                                        </p:tgtEl>
                                        <p:attrNameLst>
                                          <p:attrName>style.visibility</p:attrName>
                                        </p:attrNameLst>
                                      </p:cBhvr>
                                      <p:to>
                                        <p:strVal val="visible"/>
                                      </p:to>
                                    </p:set>
                                  </p:childTnLst>
                                  <p:subTnLst>
                                    <p:audio>
                                      <p:cMediaNode vol="90000">
                                        <p:cTn display="0" masterRel="sameClick">
                                          <p:stCondLst>
                                            <p:cond evt="begin" delay="0">
                                              <p:tn val="31"/>
                                            </p:cond>
                                          </p:stCondLst>
                                          <p:endCondLst>
                                            <p:cond evt="onStopAudio" delay="0">
                                              <p:tgtEl>
                                                <p:sldTgt/>
                                              </p:tgtEl>
                                            </p:cond>
                                          </p:endCondLst>
                                        </p:cTn>
                                        <p:tgtEl>
                                          <p:sndTgt r:embed="rId2" name="click.wav"/>
                                        </p:tgtEl>
                                      </p:cMediaNode>
                                    </p:audio>
                                  </p:subTnLst>
                                </p:cTn>
                              </p:par>
                            </p:childTnLst>
                          </p:cTn>
                        </p:par>
                        <p:par>
                          <p:cTn id="33" fill="hold">
                            <p:stCondLst>
                              <p:cond delay="5050"/>
                            </p:stCondLst>
                            <p:childTnLst>
                              <p:par>
                                <p:cTn id="34" presetID="1" presetClass="entr" presetSubtype="0" fill="hold" grpId="0" nodeType="afterEffect">
                                  <p:stCondLst>
                                    <p:cond delay="1000"/>
                                  </p:stCondLst>
                                  <p:childTnLst>
                                    <p:set>
                                      <p:cBhvr>
                                        <p:cTn id="35" dur="1" fill="hold">
                                          <p:stCondLst>
                                            <p:cond delay="9"/>
                                          </p:stCondLst>
                                        </p:cTn>
                                        <p:tgtEl>
                                          <p:spTgt spid="14"/>
                                        </p:tgtEl>
                                        <p:attrNameLst>
                                          <p:attrName>style.visibility</p:attrName>
                                        </p:attrNameLst>
                                      </p:cBhvr>
                                      <p:to>
                                        <p:strVal val="visible"/>
                                      </p:to>
                                    </p:set>
                                  </p:childTnLst>
                                  <p:subTnLst>
                                    <p:audio>
                                      <p:cMediaNode vol="100000">
                                        <p:cTn display="0" masterRel="sameClick">
                                          <p:stCondLst>
                                            <p:cond evt="begin" delay="0">
                                              <p:tn val="34"/>
                                            </p:cond>
                                          </p:stCondLst>
                                          <p:endCondLst>
                                            <p:cond evt="onStopAudio" delay="0">
                                              <p:tgtEl>
                                                <p:sldTgt/>
                                              </p:tgtEl>
                                            </p:cond>
                                          </p:endCondLst>
                                        </p:cTn>
                                        <p:tgtEl>
                                          <p:sndTgt r:embed="rId2" name="click.wav"/>
                                        </p:tgtEl>
                                      </p:cMediaNode>
                                    </p:audio>
                                  </p:subTnLst>
                                </p:cTn>
                              </p:par>
                            </p:childTnLst>
                          </p:cTn>
                        </p:par>
                        <p:par>
                          <p:cTn id="36" fill="hold">
                            <p:stCondLst>
                              <p:cond delay="6060"/>
                            </p:stCondLst>
                            <p:childTnLst>
                              <p:par>
                                <p:cTn id="37" presetID="1" presetClass="entr" presetSubtype="0" fill="hold" grpId="0" nodeType="afterEffect">
                                  <p:stCondLst>
                                    <p:cond delay="1000"/>
                                  </p:stCondLst>
                                  <p:childTnLst>
                                    <p:set>
                                      <p:cBhvr>
                                        <p:cTn id="38" dur="1" fill="hold">
                                          <p:stCondLst>
                                            <p:cond delay="9"/>
                                          </p:stCondLst>
                                        </p:cTn>
                                        <p:tgtEl>
                                          <p:spTgt spid="15"/>
                                        </p:tgtEl>
                                        <p:attrNameLst>
                                          <p:attrName>style.visibility</p:attrName>
                                        </p:attrNameLst>
                                      </p:cBhvr>
                                      <p:to>
                                        <p:strVal val="visible"/>
                                      </p:to>
                                    </p:set>
                                  </p:childTnLst>
                                  <p:subTnLst>
                                    <p:audio>
                                      <p:cMediaNode vol="100000">
                                        <p:cTn display="0" masterRel="sameClick">
                                          <p:stCondLst>
                                            <p:cond evt="begin" delay="0">
                                              <p:tn val="37"/>
                                            </p:cond>
                                          </p:stCondLst>
                                          <p:endCondLst>
                                            <p:cond evt="onStopAudio" delay="0">
                                              <p:tgtEl>
                                                <p:sldTgt/>
                                              </p:tgtEl>
                                            </p:cond>
                                          </p:endCondLst>
                                        </p:cTn>
                                        <p:tgtEl>
                                          <p:sndTgt r:embed="rId2" name="click.wav"/>
                                        </p:tgtEl>
                                      </p:cMediaNode>
                                    </p:audio>
                                  </p:subTnLst>
                                </p:cTn>
                              </p:par>
                            </p:childTnLst>
                          </p:cTn>
                        </p:par>
                        <p:par>
                          <p:cTn id="39" fill="hold">
                            <p:stCondLst>
                              <p:cond delay="7070"/>
                            </p:stCondLst>
                            <p:childTnLst>
                              <p:par>
                                <p:cTn id="40" presetID="1" presetClass="entr" presetSubtype="0" fill="hold" grpId="0" nodeType="afterEffect">
                                  <p:stCondLst>
                                    <p:cond delay="1000"/>
                                  </p:stCondLst>
                                  <p:childTnLst>
                                    <p:set>
                                      <p:cBhvr>
                                        <p:cTn id="41" dur="1" fill="hold">
                                          <p:stCondLst>
                                            <p:cond delay="9"/>
                                          </p:stCondLst>
                                        </p:cTn>
                                        <p:tgtEl>
                                          <p:spTgt spid="16"/>
                                        </p:tgtEl>
                                        <p:attrNameLst>
                                          <p:attrName>style.visibility</p:attrName>
                                        </p:attrNameLst>
                                      </p:cBhvr>
                                      <p:to>
                                        <p:strVal val="visible"/>
                                      </p:to>
                                    </p:set>
                                  </p:childTnLst>
                                  <p:subTnLst>
                                    <p:audio>
                                      <p:cMediaNode vol="100000">
                                        <p:cTn display="0" masterRel="sameClick">
                                          <p:stCondLst>
                                            <p:cond evt="begin" delay="0">
                                              <p:tn val="40"/>
                                            </p:cond>
                                          </p:stCondLst>
                                          <p:endCondLst>
                                            <p:cond evt="onStopAudio" delay="0">
                                              <p:tgtEl>
                                                <p:sldTgt/>
                                              </p:tgtEl>
                                            </p:cond>
                                          </p:endCondLst>
                                        </p:cTn>
                                        <p:tgtEl>
                                          <p:sndTgt r:embed="rId2" name="click.wav"/>
                                        </p:tgtEl>
                                      </p:cMediaNode>
                                    </p:audio>
                                  </p:subTnLst>
                                </p:cTn>
                              </p:par>
                            </p:childTnLst>
                          </p:cTn>
                        </p:par>
                        <p:par>
                          <p:cTn id="42" fill="hold">
                            <p:stCondLst>
                              <p:cond delay="8080"/>
                            </p:stCondLst>
                            <p:childTnLst>
                              <p:par>
                                <p:cTn id="43" presetID="1" presetClass="entr" presetSubtype="0" fill="hold" grpId="0" nodeType="afterEffect">
                                  <p:stCondLst>
                                    <p:cond delay="1000"/>
                                  </p:stCondLst>
                                  <p:childTnLst>
                                    <p:set>
                                      <p:cBhvr>
                                        <p:cTn id="44" dur="1" fill="hold">
                                          <p:stCondLst>
                                            <p:cond delay="9"/>
                                          </p:stCondLst>
                                        </p:cTn>
                                        <p:tgtEl>
                                          <p:spTgt spid="17"/>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childTnLst>
                          </p:cTn>
                        </p:par>
                        <p:par>
                          <p:cTn id="45" fill="hold">
                            <p:stCondLst>
                              <p:cond delay="9090"/>
                            </p:stCondLst>
                            <p:childTnLst>
                              <p:par>
                                <p:cTn id="46" presetID="1" presetClass="entr" presetSubtype="0" fill="hold" grpId="0" nodeType="afterEffect">
                                  <p:stCondLst>
                                    <p:cond delay="1000"/>
                                  </p:stCondLst>
                                  <p:childTnLst>
                                    <p:set>
                                      <p:cBhvr>
                                        <p:cTn id="47" dur="1" fill="hold">
                                          <p:stCondLst>
                                            <p:cond delay="9"/>
                                          </p:stCondLst>
                                        </p:cTn>
                                        <p:tgtEl>
                                          <p:spTgt spid="18"/>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2" name="click.wav"/>
                                        </p:tgtEl>
                                      </p:cMediaNode>
                                    </p:audio>
                                  </p:subTnLst>
                                </p:cTn>
                              </p:par>
                            </p:childTnLst>
                          </p:cTn>
                        </p:par>
                        <p:par>
                          <p:cTn id="48" fill="hold">
                            <p:stCondLst>
                              <p:cond delay="10100"/>
                            </p:stCondLst>
                            <p:childTnLst>
                              <p:par>
                                <p:cTn id="49" presetID="1" presetClass="entr" presetSubtype="0" fill="hold" grpId="0" nodeType="afterEffect">
                                  <p:stCondLst>
                                    <p:cond delay="1000"/>
                                  </p:stCondLst>
                                  <p:childTnLst>
                                    <p:set>
                                      <p:cBhvr>
                                        <p:cTn id="50" dur="1" fill="hold">
                                          <p:stCondLst>
                                            <p:cond delay="9"/>
                                          </p:stCondLst>
                                        </p:cTn>
                                        <p:tgtEl>
                                          <p:spTgt spid="19"/>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2" name="click.wav"/>
                                        </p:tgtEl>
                                      </p:cMediaNode>
                                    </p:audio>
                                  </p:subTnLst>
                                </p:cTn>
                              </p:par>
                            </p:childTnLst>
                          </p:cTn>
                        </p:par>
                        <p:par>
                          <p:cTn id="51" fill="hold">
                            <p:stCondLst>
                              <p:cond delay="11110"/>
                            </p:stCondLst>
                            <p:childTnLst>
                              <p:par>
                                <p:cTn id="52" presetID="1" presetClass="entr" presetSubtype="0" fill="hold" grpId="0" nodeType="afterEffect">
                                  <p:stCondLst>
                                    <p:cond delay="1000"/>
                                  </p:stCondLst>
                                  <p:childTnLst>
                                    <p:set>
                                      <p:cBhvr>
                                        <p:cTn id="53" dur="1" fill="hold">
                                          <p:stCondLst>
                                            <p:cond delay="9"/>
                                          </p:stCondLst>
                                        </p:cTn>
                                        <p:tgtEl>
                                          <p:spTgt spid="20"/>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2" name="click.wav"/>
                                        </p:tgtEl>
                                      </p:cMediaNode>
                                    </p:audio>
                                  </p:subTnLst>
                                </p:cTn>
                              </p:par>
                            </p:childTnLst>
                          </p:cTn>
                        </p:par>
                        <p:par>
                          <p:cTn id="54" fill="hold">
                            <p:stCondLst>
                              <p:cond delay="12120"/>
                            </p:stCondLst>
                            <p:childTnLst>
                              <p:par>
                                <p:cTn id="55" presetID="1" presetClass="entr" presetSubtype="0" fill="hold" grpId="0" nodeType="afterEffect">
                                  <p:stCondLst>
                                    <p:cond delay="1000"/>
                                  </p:stCondLst>
                                  <p:childTnLst>
                                    <p:set>
                                      <p:cBhvr>
                                        <p:cTn id="56" dur="1" fill="hold">
                                          <p:stCondLst>
                                            <p:cond delay="9"/>
                                          </p:stCondLst>
                                        </p:cTn>
                                        <p:tgtEl>
                                          <p:spTgt spid="21"/>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2" name="click.wav"/>
                                        </p:tgtEl>
                                      </p:cMediaNode>
                                    </p:audio>
                                  </p:subTnLst>
                                </p:cTn>
                              </p:par>
                            </p:childTnLst>
                          </p:cTn>
                        </p:par>
                        <p:par>
                          <p:cTn id="57" fill="hold">
                            <p:stCondLst>
                              <p:cond delay="13130"/>
                            </p:stCondLst>
                            <p:childTnLst>
                              <p:par>
                                <p:cTn id="58" presetID="1" presetClass="entr" presetSubtype="0" fill="hold" grpId="0" nodeType="afterEffect">
                                  <p:stCondLst>
                                    <p:cond delay="1000"/>
                                  </p:stCondLst>
                                  <p:childTnLst>
                                    <p:set>
                                      <p:cBhvr>
                                        <p:cTn id="59" dur="1" fill="hold">
                                          <p:stCondLst>
                                            <p:cond delay="9"/>
                                          </p:stCondLst>
                                        </p:cTn>
                                        <p:tgtEl>
                                          <p:spTgt spid="22"/>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childTnLst>
                          </p:cTn>
                        </p:par>
                        <p:par>
                          <p:cTn id="60" fill="hold">
                            <p:stCondLst>
                              <p:cond delay="14140"/>
                            </p:stCondLst>
                            <p:childTnLst>
                              <p:par>
                                <p:cTn id="61" presetID="1" presetClass="entr" presetSubtype="0" fill="hold" grpId="0" nodeType="afterEffect">
                                  <p:stCondLst>
                                    <p:cond delay="1000"/>
                                  </p:stCondLst>
                                  <p:childTnLst>
                                    <p:set>
                                      <p:cBhvr>
                                        <p:cTn id="62" dur="1" fill="hold">
                                          <p:stCondLst>
                                            <p:cond delay="9"/>
                                          </p:stCondLst>
                                        </p:cTn>
                                        <p:tgtEl>
                                          <p:spTgt spid="23"/>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2" name="click.wav"/>
                                        </p:tgtEl>
                                      </p:cMediaNode>
                                    </p:audio>
                                  </p:subTnLst>
                                </p:cTn>
                              </p:par>
                            </p:childTnLst>
                          </p:cTn>
                        </p:par>
                        <p:par>
                          <p:cTn id="63" fill="hold">
                            <p:stCondLst>
                              <p:cond delay="15150"/>
                            </p:stCondLst>
                            <p:childTnLst>
                              <p:par>
                                <p:cTn id="64" presetID="1" presetClass="entr" presetSubtype="0" fill="hold" grpId="0" nodeType="afterEffect">
                                  <p:stCondLst>
                                    <p:cond delay="1000"/>
                                  </p:stCondLst>
                                  <p:childTnLst>
                                    <p:set>
                                      <p:cBhvr>
                                        <p:cTn id="65" dur="1" fill="hold">
                                          <p:stCondLst>
                                            <p:cond delay="9"/>
                                          </p:stCondLst>
                                        </p:cTn>
                                        <p:tgtEl>
                                          <p:spTgt spid="24"/>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2" name="click.wav"/>
                                        </p:tgtEl>
                                      </p:cMediaNode>
                                    </p:audio>
                                  </p:subTnLst>
                                </p:cTn>
                              </p:par>
                            </p:childTnLst>
                          </p:cTn>
                        </p:par>
                        <p:par>
                          <p:cTn id="66" fill="hold">
                            <p:stCondLst>
                              <p:cond delay="16160"/>
                            </p:stCondLst>
                            <p:childTnLst>
                              <p:par>
                                <p:cTn id="67" presetID="1" presetClass="entr" presetSubtype="0" fill="hold" grpId="0" nodeType="afterEffect">
                                  <p:stCondLst>
                                    <p:cond delay="1000"/>
                                  </p:stCondLst>
                                  <p:childTnLst>
                                    <p:set>
                                      <p:cBhvr>
                                        <p:cTn id="68" dur="1" fill="hold">
                                          <p:stCondLst>
                                            <p:cond delay="9"/>
                                          </p:stCondLst>
                                        </p:cTn>
                                        <p:tgtEl>
                                          <p:spTgt spid="25"/>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2" name="click.wav"/>
                                        </p:tgtEl>
                                      </p:cMediaNode>
                                    </p:audio>
                                  </p:subTnLst>
                                </p:cTn>
                              </p:par>
                            </p:childTnLst>
                          </p:cTn>
                        </p:par>
                        <p:par>
                          <p:cTn id="69" fill="hold">
                            <p:stCondLst>
                              <p:cond delay="17170"/>
                            </p:stCondLst>
                            <p:childTnLst>
                              <p:par>
                                <p:cTn id="70" presetID="1" presetClass="entr" presetSubtype="0" fill="hold" grpId="0" nodeType="afterEffect">
                                  <p:stCondLst>
                                    <p:cond delay="1000"/>
                                  </p:stCondLst>
                                  <p:childTnLst>
                                    <p:set>
                                      <p:cBhvr>
                                        <p:cTn id="71" dur="1" fill="hold">
                                          <p:stCondLst>
                                            <p:cond delay="9"/>
                                          </p:stCondLst>
                                        </p:cTn>
                                        <p:tgtEl>
                                          <p:spTgt spid="26"/>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2" name="click.wav"/>
                                        </p:tgtEl>
                                      </p:cMediaNode>
                                    </p:audio>
                                  </p:subTnLst>
                                </p:cTn>
                              </p:par>
                            </p:childTnLst>
                          </p:cTn>
                        </p:par>
                        <p:par>
                          <p:cTn id="72" fill="hold">
                            <p:stCondLst>
                              <p:cond delay="18180"/>
                            </p:stCondLst>
                            <p:childTnLst>
                              <p:par>
                                <p:cTn id="73" presetID="1" presetClass="entr" presetSubtype="0" fill="hold" grpId="0" nodeType="afterEffect">
                                  <p:stCondLst>
                                    <p:cond delay="1000"/>
                                  </p:stCondLst>
                                  <p:childTnLst>
                                    <p:set>
                                      <p:cBhvr>
                                        <p:cTn id="74" dur="1" fill="hold">
                                          <p:stCondLst>
                                            <p:cond delay="9"/>
                                          </p:stCondLst>
                                        </p:cTn>
                                        <p:tgtEl>
                                          <p:spTgt spid="27"/>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childTnLst>
                          </p:cTn>
                        </p:par>
                        <p:par>
                          <p:cTn id="75" fill="hold">
                            <p:stCondLst>
                              <p:cond delay="19190"/>
                            </p:stCondLst>
                            <p:childTnLst>
                              <p:par>
                                <p:cTn id="76" presetID="1" presetClass="entr" presetSubtype="0" fill="hold" grpId="0" nodeType="afterEffect">
                                  <p:stCondLst>
                                    <p:cond delay="1000"/>
                                  </p:stCondLst>
                                  <p:childTnLst>
                                    <p:set>
                                      <p:cBhvr>
                                        <p:cTn id="77" dur="1" fill="hold">
                                          <p:stCondLst>
                                            <p:cond delay="9"/>
                                          </p:stCondLst>
                                        </p:cTn>
                                        <p:tgtEl>
                                          <p:spTgt spid="28"/>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2" name="click.wav"/>
                                        </p:tgtEl>
                                      </p:cMediaNode>
                                    </p:audio>
                                  </p:subTnLst>
                                </p:cTn>
                              </p:par>
                            </p:childTnLst>
                          </p:cTn>
                        </p:par>
                        <p:par>
                          <p:cTn id="78" fill="hold">
                            <p:stCondLst>
                              <p:cond delay="20200"/>
                            </p:stCondLst>
                            <p:childTnLst>
                              <p:par>
                                <p:cTn id="79" presetID="1" presetClass="entr" presetSubtype="0" fill="hold" grpId="0" nodeType="afterEffect">
                                  <p:stCondLst>
                                    <p:cond delay="1000"/>
                                  </p:stCondLst>
                                  <p:childTnLst>
                                    <p:set>
                                      <p:cBhvr>
                                        <p:cTn id="80" dur="1" fill="hold">
                                          <p:stCondLst>
                                            <p:cond delay="9"/>
                                          </p:stCondLst>
                                        </p:cTn>
                                        <p:tgtEl>
                                          <p:spTgt spid="29"/>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2" name="click.wav"/>
                                        </p:tgtEl>
                                      </p:cMediaNode>
                                    </p:audio>
                                  </p:subTnLst>
                                </p:cTn>
                              </p:par>
                            </p:childTnLst>
                          </p:cTn>
                        </p:par>
                        <p:par>
                          <p:cTn id="81" fill="hold">
                            <p:stCondLst>
                              <p:cond delay="21210"/>
                            </p:stCondLst>
                            <p:childTnLst>
                              <p:par>
                                <p:cTn id="82" presetID="1" presetClass="entr" presetSubtype="0" fill="hold" grpId="0" nodeType="afterEffect">
                                  <p:stCondLst>
                                    <p:cond delay="1000"/>
                                  </p:stCondLst>
                                  <p:childTnLst>
                                    <p:set>
                                      <p:cBhvr>
                                        <p:cTn id="83" dur="1" fill="hold">
                                          <p:stCondLst>
                                            <p:cond delay="9"/>
                                          </p:stCondLst>
                                        </p:cTn>
                                        <p:tgtEl>
                                          <p:spTgt spid="30"/>
                                        </p:tgtEl>
                                        <p:attrNameLst>
                                          <p:attrName>style.visibility</p:attrName>
                                        </p:attrNameLst>
                                      </p:cBhvr>
                                      <p:to>
                                        <p:strVal val="visible"/>
                                      </p:to>
                                    </p:set>
                                  </p:childTnLst>
                                  <p:subTnLst>
                                    <p:audio>
                                      <p:cMediaNode>
                                        <p:cTn display="0" masterRel="sameClick">
                                          <p:stCondLst>
                                            <p:cond evt="begin" delay="0">
                                              <p:tn val="82"/>
                                            </p:cond>
                                          </p:stCondLst>
                                          <p:endCondLst>
                                            <p:cond evt="onStopAudio" delay="0">
                                              <p:tgtEl>
                                                <p:sldTgt/>
                                              </p:tgtEl>
                                            </p:cond>
                                          </p:endCondLst>
                                        </p:cTn>
                                        <p:tgtEl>
                                          <p:sndTgt r:embed="rId2" name="click.wav"/>
                                        </p:tgtEl>
                                      </p:cMediaNode>
                                    </p:audio>
                                  </p:subTnLst>
                                </p:cTn>
                              </p:par>
                            </p:childTnLst>
                          </p:cTn>
                        </p:par>
                        <p:par>
                          <p:cTn id="84" fill="hold">
                            <p:stCondLst>
                              <p:cond delay="22220"/>
                            </p:stCondLst>
                            <p:childTnLst>
                              <p:par>
                                <p:cTn id="85" presetID="1" presetClass="entr" presetSubtype="0" fill="hold" grpId="0" nodeType="afterEffect">
                                  <p:stCondLst>
                                    <p:cond delay="1000"/>
                                  </p:stCondLst>
                                  <p:childTnLst>
                                    <p:set>
                                      <p:cBhvr>
                                        <p:cTn id="86" dur="1" fill="hold">
                                          <p:stCondLst>
                                            <p:cond delay="9"/>
                                          </p:stCondLst>
                                        </p:cTn>
                                        <p:tgtEl>
                                          <p:spTgt spid="31"/>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2" name="click.wav"/>
                                        </p:tgtEl>
                                      </p:cMediaNode>
                                    </p:audio>
                                  </p:subTnLst>
                                </p:cTn>
                              </p:par>
                            </p:childTnLst>
                          </p:cTn>
                        </p:par>
                        <p:par>
                          <p:cTn id="87" fill="hold">
                            <p:stCondLst>
                              <p:cond delay="23230"/>
                            </p:stCondLst>
                            <p:childTnLst>
                              <p:par>
                                <p:cTn id="88" presetID="1" presetClass="entr" presetSubtype="0" fill="hold" grpId="0" nodeType="afterEffect">
                                  <p:stCondLst>
                                    <p:cond delay="1000"/>
                                  </p:stCondLst>
                                  <p:childTnLst>
                                    <p:set>
                                      <p:cBhvr>
                                        <p:cTn id="89" dur="1" fill="hold">
                                          <p:stCondLst>
                                            <p:cond delay="9"/>
                                          </p:stCondLst>
                                        </p:cTn>
                                        <p:tgtEl>
                                          <p:spTgt spid="32"/>
                                        </p:tgtEl>
                                        <p:attrNameLst>
                                          <p:attrName>style.visibility</p:attrName>
                                        </p:attrNameLst>
                                      </p:cBhvr>
                                      <p:to>
                                        <p:strVal val="visible"/>
                                      </p:to>
                                    </p:set>
                                  </p:childTnLst>
                                  <p:subTnLst>
                                    <p:audio>
                                      <p:cMediaNode>
                                        <p:cTn display="0" masterRel="sameClick">
                                          <p:stCondLst>
                                            <p:cond evt="begin" delay="0">
                                              <p:tn val="88"/>
                                            </p:cond>
                                          </p:stCondLst>
                                          <p:endCondLst>
                                            <p:cond evt="onStopAudio" delay="0">
                                              <p:tgtEl>
                                                <p:sldTgt/>
                                              </p:tgtEl>
                                            </p:cond>
                                          </p:endCondLst>
                                        </p:cTn>
                                        <p:tgtEl>
                                          <p:sndTgt r:embed="rId2" name="click.wav"/>
                                        </p:tgtEl>
                                      </p:cMediaNode>
                                    </p:audio>
                                  </p:subTnLst>
                                </p:cTn>
                              </p:par>
                            </p:childTnLst>
                          </p:cTn>
                        </p:par>
                        <p:par>
                          <p:cTn id="90" fill="hold">
                            <p:stCondLst>
                              <p:cond delay="24240"/>
                            </p:stCondLst>
                            <p:childTnLst>
                              <p:par>
                                <p:cTn id="91" presetID="1" presetClass="entr" presetSubtype="0" fill="hold" grpId="0" nodeType="afterEffect">
                                  <p:stCondLst>
                                    <p:cond delay="1000"/>
                                  </p:stCondLst>
                                  <p:childTnLst>
                                    <p:set>
                                      <p:cBhvr>
                                        <p:cTn id="92" dur="1" fill="hold">
                                          <p:stCondLst>
                                            <p:cond delay="9"/>
                                          </p:stCondLst>
                                        </p:cTn>
                                        <p:tgtEl>
                                          <p:spTgt spid="33"/>
                                        </p:tgtEl>
                                        <p:attrNameLst>
                                          <p:attrName>style.visibility</p:attrName>
                                        </p:attrNameLst>
                                      </p:cBhvr>
                                      <p:to>
                                        <p:strVal val="visible"/>
                                      </p:to>
                                    </p:set>
                                  </p:childTnLst>
                                  <p:subTnLst>
                                    <p:audio>
                                      <p:cMediaNode>
                                        <p:cTn display="0" masterRel="sameClick">
                                          <p:stCondLst>
                                            <p:cond evt="begin" delay="0">
                                              <p:tn val="91"/>
                                            </p:cond>
                                          </p:stCondLst>
                                          <p:endCondLst>
                                            <p:cond evt="onStopAudio" delay="0">
                                              <p:tgtEl>
                                                <p:sldTgt/>
                                              </p:tgtEl>
                                            </p:cond>
                                          </p:endCondLst>
                                        </p:cTn>
                                        <p:tgtEl>
                                          <p:sndTgt r:embed="rId2" name="click.wav"/>
                                        </p:tgtEl>
                                      </p:cMediaNode>
                                    </p:audio>
                                  </p:subTnLst>
                                </p:cTn>
                              </p:par>
                            </p:childTnLst>
                          </p:cTn>
                        </p:par>
                        <p:par>
                          <p:cTn id="93" fill="hold">
                            <p:stCondLst>
                              <p:cond delay="25250"/>
                            </p:stCondLst>
                            <p:childTnLst>
                              <p:par>
                                <p:cTn id="94" presetID="1" presetClass="entr" presetSubtype="0" fill="hold" grpId="0" nodeType="afterEffect">
                                  <p:stCondLst>
                                    <p:cond delay="1000"/>
                                  </p:stCondLst>
                                  <p:childTnLst>
                                    <p:set>
                                      <p:cBhvr>
                                        <p:cTn id="95" dur="1" fill="hold">
                                          <p:stCondLst>
                                            <p:cond delay="9"/>
                                          </p:stCondLst>
                                        </p:cTn>
                                        <p:tgtEl>
                                          <p:spTgt spid="34"/>
                                        </p:tgtEl>
                                        <p:attrNameLst>
                                          <p:attrName>style.visibility</p:attrName>
                                        </p:attrNameLst>
                                      </p:cBhvr>
                                      <p:to>
                                        <p:strVal val="visible"/>
                                      </p:to>
                                    </p:set>
                                  </p:childTnLst>
                                  <p:subTnLst>
                                    <p:audio>
                                      <p:cMediaNode>
                                        <p:cTn display="0" masterRel="sameClick">
                                          <p:stCondLst>
                                            <p:cond evt="begin" delay="0">
                                              <p:tn val="94"/>
                                            </p:cond>
                                          </p:stCondLst>
                                          <p:endCondLst>
                                            <p:cond evt="onStopAudio" delay="0">
                                              <p:tgtEl>
                                                <p:sldTgt/>
                                              </p:tgtEl>
                                            </p:cond>
                                          </p:endCondLst>
                                        </p:cTn>
                                        <p:tgtEl>
                                          <p:sndTgt r:embed="rId2" name="click.wav"/>
                                        </p:tgtEl>
                                      </p:cMediaNode>
                                    </p:audio>
                                  </p:subTnLst>
                                </p:cTn>
                              </p:par>
                            </p:childTnLst>
                          </p:cTn>
                        </p:par>
                        <p:par>
                          <p:cTn id="96" fill="hold">
                            <p:stCondLst>
                              <p:cond delay="26260"/>
                            </p:stCondLst>
                            <p:childTnLst>
                              <p:par>
                                <p:cTn id="97" presetID="1" presetClass="entr" presetSubtype="0" fill="hold" grpId="0" nodeType="afterEffect">
                                  <p:stCondLst>
                                    <p:cond delay="1000"/>
                                  </p:stCondLst>
                                  <p:childTnLst>
                                    <p:set>
                                      <p:cBhvr>
                                        <p:cTn id="98" dur="1" fill="hold">
                                          <p:stCondLst>
                                            <p:cond delay="9"/>
                                          </p:stCondLst>
                                        </p:cTn>
                                        <p:tgtEl>
                                          <p:spTgt spid="35"/>
                                        </p:tgtEl>
                                        <p:attrNameLst>
                                          <p:attrName>style.visibility</p:attrName>
                                        </p:attrNameLst>
                                      </p:cBhvr>
                                      <p:to>
                                        <p:strVal val="visible"/>
                                      </p:to>
                                    </p:set>
                                  </p:childTnLst>
                                  <p:subTnLst>
                                    <p:audio>
                                      <p:cMediaNode>
                                        <p:cTn display="0" masterRel="sameClick">
                                          <p:stCondLst>
                                            <p:cond evt="begin" delay="0">
                                              <p:tn val="97"/>
                                            </p:cond>
                                          </p:stCondLst>
                                          <p:endCondLst>
                                            <p:cond evt="onStopAudio" delay="0">
                                              <p:tgtEl>
                                                <p:sldTgt/>
                                              </p:tgtEl>
                                            </p:cond>
                                          </p:endCondLst>
                                        </p:cTn>
                                        <p:tgtEl>
                                          <p:sndTgt r:embed="rId2" name="click.wav"/>
                                        </p:tgtEl>
                                      </p:cMediaNode>
                                    </p:audio>
                                  </p:subTnLst>
                                </p:cTn>
                              </p:par>
                            </p:childTnLst>
                          </p:cTn>
                        </p:par>
                        <p:par>
                          <p:cTn id="99" fill="hold">
                            <p:stCondLst>
                              <p:cond delay="27270"/>
                            </p:stCondLst>
                            <p:childTnLst>
                              <p:par>
                                <p:cTn id="100" presetID="1" presetClass="entr" presetSubtype="0" fill="hold" grpId="0" nodeType="afterEffect">
                                  <p:stCondLst>
                                    <p:cond delay="1000"/>
                                  </p:stCondLst>
                                  <p:childTnLst>
                                    <p:set>
                                      <p:cBhvr>
                                        <p:cTn id="101" dur="1" fill="hold">
                                          <p:stCondLst>
                                            <p:cond delay="9"/>
                                          </p:stCondLst>
                                        </p:cTn>
                                        <p:tgtEl>
                                          <p:spTgt spid="36"/>
                                        </p:tgtEl>
                                        <p:attrNameLst>
                                          <p:attrName>style.visibility</p:attrName>
                                        </p:attrNameLst>
                                      </p:cBhvr>
                                      <p:to>
                                        <p:strVal val="visible"/>
                                      </p:to>
                                    </p:set>
                                  </p:childTnLst>
                                  <p:subTnLst>
                                    <p:audio>
                                      <p:cMediaNode>
                                        <p:cTn display="0" masterRel="sameClick">
                                          <p:stCondLst>
                                            <p:cond evt="begin" delay="0">
                                              <p:tn val="100"/>
                                            </p:cond>
                                          </p:stCondLst>
                                          <p:endCondLst>
                                            <p:cond evt="onStopAudio" delay="0">
                                              <p:tgtEl>
                                                <p:sldTgt/>
                                              </p:tgtEl>
                                            </p:cond>
                                          </p:endCondLst>
                                        </p:cTn>
                                        <p:tgtEl>
                                          <p:sndTgt r:embed="rId2" name="click.wav"/>
                                        </p:tgtEl>
                                      </p:cMediaNode>
                                    </p:audio>
                                  </p:subTnLst>
                                </p:cTn>
                              </p:par>
                            </p:childTnLst>
                          </p:cTn>
                        </p:par>
                        <p:par>
                          <p:cTn id="102" fill="hold">
                            <p:stCondLst>
                              <p:cond delay="28280"/>
                            </p:stCondLst>
                            <p:childTnLst>
                              <p:par>
                                <p:cTn id="103" presetID="1" presetClass="entr" presetSubtype="0" fill="hold" grpId="0" nodeType="afterEffect">
                                  <p:stCondLst>
                                    <p:cond delay="1000"/>
                                  </p:stCondLst>
                                  <p:childTnLst>
                                    <p:set>
                                      <p:cBhvr>
                                        <p:cTn id="104" dur="1" fill="hold">
                                          <p:stCondLst>
                                            <p:cond delay="9"/>
                                          </p:stCondLst>
                                        </p:cTn>
                                        <p:tgtEl>
                                          <p:spTgt spid="37"/>
                                        </p:tgtEl>
                                        <p:attrNameLst>
                                          <p:attrName>style.visibility</p:attrName>
                                        </p:attrNameLst>
                                      </p:cBhvr>
                                      <p:to>
                                        <p:strVal val="visible"/>
                                      </p:to>
                                    </p:set>
                                  </p:childTnLst>
                                  <p:subTnLst>
                                    <p:audio>
                                      <p:cMediaNode>
                                        <p:cTn display="0" masterRel="sameClick">
                                          <p:stCondLst>
                                            <p:cond evt="begin" delay="0">
                                              <p:tn val="103"/>
                                            </p:cond>
                                          </p:stCondLst>
                                          <p:endCondLst>
                                            <p:cond evt="onStopAudio" delay="0">
                                              <p:tgtEl>
                                                <p:sldTgt/>
                                              </p:tgtEl>
                                            </p:cond>
                                          </p:endCondLst>
                                        </p:cTn>
                                        <p:tgtEl>
                                          <p:sndTgt r:embed="rId2" name="click.wav"/>
                                        </p:tgtEl>
                                      </p:cMediaNode>
                                    </p:audio>
                                  </p:subTnLst>
                                </p:cTn>
                              </p:par>
                            </p:childTnLst>
                          </p:cTn>
                        </p:par>
                        <p:par>
                          <p:cTn id="105" fill="hold">
                            <p:stCondLst>
                              <p:cond delay="29290"/>
                            </p:stCondLst>
                            <p:childTnLst>
                              <p:par>
                                <p:cTn id="106" presetID="1" presetClass="entr" presetSubtype="0" fill="hold" grpId="0" nodeType="afterEffect">
                                  <p:stCondLst>
                                    <p:cond delay="1000"/>
                                  </p:stCondLst>
                                  <p:childTnLst>
                                    <p:set>
                                      <p:cBhvr>
                                        <p:cTn id="107" dur="1" fill="hold">
                                          <p:stCondLst>
                                            <p:cond delay="9"/>
                                          </p:stCondLst>
                                        </p:cTn>
                                        <p:tgtEl>
                                          <p:spTgt spid="38"/>
                                        </p:tgtEl>
                                        <p:attrNameLst>
                                          <p:attrName>style.visibility</p:attrName>
                                        </p:attrNameLst>
                                      </p:cBhvr>
                                      <p:to>
                                        <p:strVal val="visible"/>
                                      </p:to>
                                    </p:set>
                                  </p:childTnLst>
                                  <p:subTnLst>
                                    <p:audio>
                                      <p:cMediaNode>
                                        <p:cTn display="0" masterRel="sameClick">
                                          <p:stCondLst>
                                            <p:cond evt="begin" delay="0">
                                              <p:tn val="106"/>
                                            </p:cond>
                                          </p:stCondLst>
                                          <p:endCondLst>
                                            <p:cond evt="onStopAudio" delay="0">
                                              <p:tgtEl>
                                                <p:sldTgt/>
                                              </p:tgtEl>
                                            </p:cond>
                                          </p:endCondLst>
                                        </p:cTn>
                                        <p:tgtEl>
                                          <p:sndTgt r:embed="rId2" name="click.wav"/>
                                        </p:tgtEl>
                                      </p:cMediaNode>
                                    </p:audio>
                                  </p:subTnLst>
                                </p:cTn>
                              </p:par>
                            </p:childTnLst>
                          </p:cTn>
                        </p:par>
                        <p:par>
                          <p:cTn id="108" fill="hold">
                            <p:stCondLst>
                              <p:cond delay="30300"/>
                            </p:stCondLst>
                            <p:childTnLst>
                              <p:par>
                                <p:cTn id="109" presetID="1" presetClass="entr" presetSubtype="0" fill="hold" grpId="0" nodeType="afterEffect">
                                  <p:stCondLst>
                                    <p:cond delay="1000"/>
                                  </p:stCondLst>
                                  <p:childTnLst>
                                    <p:set>
                                      <p:cBhvr>
                                        <p:cTn id="110" dur="1" fill="hold">
                                          <p:stCondLst>
                                            <p:cond delay="9"/>
                                          </p:stCondLst>
                                        </p:cTn>
                                        <p:tgtEl>
                                          <p:spTgt spid="39"/>
                                        </p:tgtEl>
                                        <p:attrNameLst>
                                          <p:attrName>style.visibility</p:attrName>
                                        </p:attrNameLst>
                                      </p:cBhvr>
                                      <p:to>
                                        <p:strVal val="visible"/>
                                      </p:to>
                                    </p:set>
                                  </p:childTnLst>
                                  <p:subTnLst>
                                    <p:audio>
                                      <p:cMediaNode>
                                        <p:cTn display="0" masterRel="sameClick">
                                          <p:stCondLst>
                                            <p:cond evt="begin" delay="0">
                                              <p:tn val="109"/>
                                            </p:cond>
                                          </p:stCondLst>
                                          <p:endCondLst>
                                            <p:cond evt="onStopAudio" delay="0">
                                              <p:tgtEl>
                                                <p:sldTgt/>
                                              </p:tgtEl>
                                            </p:cond>
                                          </p:endCondLst>
                                        </p:cTn>
                                        <p:tgtEl>
                                          <p:sndTgt r:embed="rId2" name="click.wav"/>
                                        </p:tgtEl>
                                      </p:cMediaNode>
                                    </p:audio>
                                  </p:subTnLst>
                                </p:cTn>
                              </p:par>
                            </p:childTnLst>
                          </p:cTn>
                        </p:par>
                        <p:par>
                          <p:cTn id="111" fill="hold">
                            <p:stCondLst>
                              <p:cond delay="31310"/>
                            </p:stCondLst>
                            <p:childTnLst>
                              <p:par>
                                <p:cTn id="112" presetID="1" presetClass="entr" presetSubtype="0" fill="hold" grpId="0" nodeType="afterEffect">
                                  <p:stCondLst>
                                    <p:cond delay="1000"/>
                                  </p:stCondLst>
                                  <p:childTnLst>
                                    <p:set>
                                      <p:cBhvr>
                                        <p:cTn id="113" dur="1" fill="hold">
                                          <p:stCondLst>
                                            <p:cond delay="9"/>
                                          </p:stCondLst>
                                        </p:cTn>
                                        <p:tgtEl>
                                          <p:spTgt spid="40"/>
                                        </p:tgtEl>
                                        <p:attrNameLst>
                                          <p:attrName>style.visibility</p:attrName>
                                        </p:attrNameLst>
                                      </p:cBhvr>
                                      <p:to>
                                        <p:strVal val="visible"/>
                                      </p:to>
                                    </p:set>
                                  </p:childTnLst>
                                  <p:subTnLst>
                                    <p:audio>
                                      <p:cMediaNode>
                                        <p:cTn display="0" masterRel="sameClick">
                                          <p:stCondLst>
                                            <p:cond evt="begin" delay="0">
                                              <p:tn val="112"/>
                                            </p:cond>
                                          </p:stCondLst>
                                          <p:endCondLst>
                                            <p:cond evt="onStopAudio" delay="0">
                                              <p:tgtEl>
                                                <p:sldTgt/>
                                              </p:tgtEl>
                                            </p:cond>
                                          </p:endCondLst>
                                        </p:cTn>
                                        <p:tgtEl>
                                          <p:sndTgt r:embed="rId2" name="click.wav"/>
                                        </p:tgtEl>
                                      </p:cMediaNode>
                                    </p:audio>
                                  </p:subTnLst>
                                </p:cTn>
                              </p:par>
                            </p:childTnLst>
                          </p:cTn>
                        </p:par>
                        <p:par>
                          <p:cTn id="114" fill="hold">
                            <p:stCondLst>
                              <p:cond delay="32320"/>
                            </p:stCondLst>
                            <p:childTnLst>
                              <p:par>
                                <p:cTn id="115" presetID="1" presetClass="entr" presetSubtype="0" fill="hold" grpId="0" nodeType="afterEffect">
                                  <p:stCondLst>
                                    <p:cond delay="1000"/>
                                  </p:stCondLst>
                                  <p:childTnLst>
                                    <p:set>
                                      <p:cBhvr>
                                        <p:cTn id="116" dur="1" fill="hold">
                                          <p:stCondLst>
                                            <p:cond delay="9"/>
                                          </p:stCondLst>
                                        </p:cTn>
                                        <p:tgtEl>
                                          <p:spTgt spid="41"/>
                                        </p:tgtEl>
                                        <p:attrNameLst>
                                          <p:attrName>style.visibility</p:attrName>
                                        </p:attrNameLst>
                                      </p:cBhvr>
                                      <p:to>
                                        <p:strVal val="visible"/>
                                      </p:to>
                                    </p:set>
                                  </p:childTnLst>
                                  <p:subTnLst>
                                    <p:audio>
                                      <p:cMediaNode>
                                        <p:cTn display="0" masterRel="sameClick">
                                          <p:stCondLst>
                                            <p:cond evt="begin" delay="0">
                                              <p:tn val="115"/>
                                            </p:cond>
                                          </p:stCondLst>
                                          <p:endCondLst>
                                            <p:cond evt="onStopAudio" delay="0">
                                              <p:tgtEl>
                                                <p:sldTgt/>
                                              </p:tgtEl>
                                            </p:cond>
                                          </p:endCondLst>
                                        </p:cTn>
                                        <p:tgtEl>
                                          <p:sndTgt r:embed="rId2" name="click.wav"/>
                                        </p:tgtEl>
                                      </p:cMediaNode>
                                    </p:audio>
                                  </p:subTnLst>
                                </p:cTn>
                              </p:par>
                            </p:childTnLst>
                          </p:cTn>
                        </p:par>
                        <p:par>
                          <p:cTn id="117" fill="hold">
                            <p:stCondLst>
                              <p:cond delay="33330"/>
                            </p:stCondLst>
                            <p:childTnLst>
                              <p:par>
                                <p:cTn id="118" presetID="1" presetClass="entr" presetSubtype="0" fill="hold" grpId="0" nodeType="afterEffect">
                                  <p:stCondLst>
                                    <p:cond delay="1000"/>
                                  </p:stCondLst>
                                  <p:childTnLst>
                                    <p:set>
                                      <p:cBhvr>
                                        <p:cTn id="119" dur="1" fill="hold">
                                          <p:stCondLst>
                                            <p:cond delay="9"/>
                                          </p:stCondLst>
                                        </p:cTn>
                                        <p:tgtEl>
                                          <p:spTgt spid="42"/>
                                        </p:tgtEl>
                                        <p:attrNameLst>
                                          <p:attrName>style.visibility</p:attrName>
                                        </p:attrNameLst>
                                      </p:cBhvr>
                                      <p:to>
                                        <p:strVal val="visible"/>
                                      </p:to>
                                    </p:set>
                                  </p:childTnLst>
                                  <p:subTnLst>
                                    <p:audio>
                                      <p:cMediaNode>
                                        <p:cTn display="0" masterRel="sameClick">
                                          <p:stCondLst>
                                            <p:cond evt="begin" delay="0">
                                              <p:tn val="118"/>
                                            </p:cond>
                                          </p:stCondLst>
                                          <p:endCondLst>
                                            <p:cond evt="onStopAudio" delay="0">
                                              <p:tgtEl>
                                                <p:sldTgt/>
                                              </p:tgtEl>
                                            </p:cond>
                                          </p:endCondLst>
                                        </p:cTn>
                                        <p:tgtEl>
                                          <p:sndTgt r:embed="rId2" name="click.wav"/>
                                        </p:tgtEl>
                                      </p:cMediaNode>
                                    </p:audio>
                                  </p:subTnLst>
                                </p:cTn>
                              </p:par>
                            </p:childTnLst>
                          </p:cTn>
                        </p:par>
                        <p:par>
                          <p:cTn id="120" fill="hold">
                            <p:stCondLst>
                              <p:cond delay="34340"/>
                            </p:stCondLst>
                            <p:childTnLst>
                              <p:par>
                                <p:cTn id="121" presetID="1" presetClass="entr" presetSubtype="0" fill="hold" grpId="0" nodeType="afterEffect">
                                  <p:stCondLst>
                                    <p:cond delay="1000"/>
                                  </p:stCondLst>
                                  <p:childTnLst>
                                    <p:set>
                                      <p:cBhvr>
                                        <p:cTn id="122" dur="1" fill="hold">
                                          <p:stCondLst>
                                            <p:cond delay="9"/>
                                          </p:stCondLst>
                                        </p:cTn>
                                        <p:tgtEl>
                                          <p:spTgt spid="43"/>
                                        </p:tgtEl>
                                        <p:attrNameLst>
                                          <p:attrName>style.visibility</p:attrName>
                                        </p:attrNameLst>
                                      </p:cBhvr>
                                      <p:to>
                                        <p:strVal val="visible"/>
                                      </p:to>
                                    </p:set>
                                  </p:childTnLst>
                                  <p:subTnLst>
                                    <p:audio>
                                      <p:cMediaNode>
                                        <p:cTn display="0" masterRel="sameClick">
                                          <p:stCondLst>
                                            <p:cond evt="begin" delay="0">
                                              <p:tn val="121"/>
                                            </p:cond>
                                          </p:stCondLst>
                                          <p:endCondLst>
                                            <p:cond evt="onStopAudio" delay="0">
                                              <p:tgtEl>
                                                <p:sldTgt/>
                                              </p:tgtEl>
                                            </p:cond>
                                          </p:endCondLst>
                                        </p:cTn>
                                        <p:tgtEl>
                                          <p:sndTgt r:embed="rId2" name="click.wav"/>
                                        </p:tgtEl>
                                      </p:cMediaNode>
                                    </p:audio>
                                  </p:subTnLst>
                                </p:cTn>
                              </p:par>
                            </p:childTnLst>
                          </p:cTn>
                        </p:par>
                        <p:par>
                          <p:cTn id="123" fill="hold">
                            <p:stCondLst>
                              <p:cond delay="35350"/>
                            </p:stCondLst>
                            <p:childTnLst>
                              <p:par>
                                <p:cTn id="124" presetID="1" presetClass="entr" presetSubtype="0" fill="hold" grpId="0" nodeType="afterEffect">
                                  <p:stCondLst>
                                    <p:cond delay="1000"/>
                                  </p:stCondLst>
                                  <p:childTnLst>
                                    <p:set>
                                      <p:cBhvr>
                                        <p:cTn id="125" dur="1" fill="hold">
                                          <p:stCondLst>
                                            <p:cond delay="9"/>
                                          </p:stCondLst>
                                        </p:cTn>
                                        <p:tgtEl>
                                          <p:spTgt spid="44"/>
                                        </p:tgtEl>
                                        <p:attrNameLst>
                                          <p:attrName>style.visibility</p:attrName>
                                        </p:attrNameLst>
                                      </p:cBhvr>
                                      <p:to>
                                        <p:strVal val="visible"/>
                                      </p:to>
                                    </p:set>
                                  </p:childTnLst>
                                  <p:subTnLst>
                                    <p:audio>
                                      <p:cMediaNode>
                                        <p:cTn display="0" masterRel="sameClick">
                                          <p:stCondLst>
                                            <p:cond evt="begin" delay="0">
                                              <p:tn val="124"/>
                                            </p:cond>
                                          </p:stCondLst>
                                          <p:endCondLst>
                                            <p:cond evt="onStopAudio" delay="0">
                                              <p:tgtEl>
                                                <p:sldTgt/>
                                              </p:tgtEl>
                                            </p:cond>
                                          </p:endCondLst>
                                        </p:cTn>
                                        <p:tgtEl>
                                          <p:sndTgt r:embed="rId2" name="click.wav"/>
                                        </p:tgtEl>
                                      </p:cMediaNode>
                                    </p:audio>
                                  </p:subTnLst>
                                </p:cTn>
                              </p:par>
                            </p:childTnLst>
                          </p:cTn>
                        </p:par>
                        <p:par>
                          <p:cTn id="126" fill="hold">
                            <p:stCondLst>
                              <p:cond delay="36360"/>
                            </p:stCondLst>
                            <p:childTnLst>
                              <p:par>
                                <p:cTn id="127" presetID="1" presetClass="entr" presetSubtype="0" fill="hold" grpId="0" nodeType="afterEffect">
                                  <p:stCondLst>
                                    <p:cond delay="1000"/>
                                  </p:stCondLst>
                                  <p:childTnLst>
                                    <p:set>
                                      <p:cBhvr>
                                        <p:cTn id="128" dur="1" fill="hold">
                                          <p:stCondLst>
                                            <p:cond delay="9"/>
                                          </p:stCondLst>
                                        </p:cTn>
                                        <p:tgtEl>
                                          <p:spTgt spid="45"/>
                                        </p:tgtEl>
                                        <p:attrNameLst>
                                          <p:attrName>style.visibility</p:attrName>
                                        </p:attrNameLst>
                                      </p:cBhvr>
                                      <p:to>
                                        <p:strVal val="visible"/>
                                      </p:to>
                                    </p:set>
                                  </p:childTnLst>
                                  <p:subTnLst>
                                    <p:audio>
                                      <p:cMediaNode>
                                        <p:cTn display="0" masterRel="sameClick">
                                          <p:stCondLst>
                                            <p:cond evt="begin" delay="0">
                                              <p:tn val="127"/>
                                            </p:cond>
                                          </p:stCondLst>
                                          <p:endCondLst>
                                            <p:cond evt="onStopAudio" delay="0">
                                              <p:tgtEl>
                                                <p:sldTgt/>
                                              </p:tgtEl>
                                            </p:cond>
                                          </p:endCondLst>
                                        </p:cTn>
                                        <p:tgtEl>
                                          <p:sndTgt r:embed="rId2" name="click.wav"/>
                                        </p:tgtEl>
                                      </p:cMediaNode>
                                    </p:audio>
                                  </p:subTnLst>
                                </p:cTn>
                              </p:par>
                            </p:childTnLst>
                          </p:cTn>
                        </p:par>
                        <p:par>
                          <p:cTn id="129" fill="hold">
                            <p:stCondLst>
                              <p:cond delay="37370"/>
                            </p:stCondLst>
                            <p:childTnLst>
                              <p:par>
                                <p:cTn id="130" presetID="1" presetClass="entr" presetSubtype="0" fill="hold" grpId="0" nodeType="afterEffect">
                                  <p:stCondLst>
                                    <p:cond delay="1000"/>
                                  </p:stCondLst>
                                  <p:childTnLst>
                                    <p:set>
                                      <p:cBhvr>
                                        <p:cTn id="131" dur="1" fill="hold">
                                          <p:stCondLst>
                                            <p:cond delay="9"/>
                                          </p:stCondLst>
                                        </p:cTn>
                                        <p:tgtEl>
                                          <p:spTgt spid="46"/>
                                        </p:tgtEl>
                                        <p:attrNameLst>
                                          <p:attrName>style.visibility</p:attrName>
                                        </p:attrNameLst>
                                      </p:cBhvr>
                                      <p:to>
                                        <p:strVal val="visible"/>
                                      </p:to>
                                    </p:set>
                                  </p:childTnLst>
                                  <p:subTnLst>
                                    <p:audio>
                                      <p:cMediaNode>
                                        <p:cTn display="0" masterRel="sameClick">
                                          <p:stCondLst>
                                            <p:cond evt="begin" delay="0">
                                              <p:tn val="130"/>
                                            </p:cond>
                                          </p:stCondLst>
                                          <p:endCondLst>
                                            <p:cond evt="onStopAudio" delay="0">
                                              <p:tgtEl>
                                                <p:sldTgt/>
                                              </p:tgtEl>
                                            </p:cond>
                                          </p:endCondLst>
                                        </p:cTn>
                                        <p:tgtEl>
                                          <p:sndTgt r:embed="rId2" name="click.wav"/>
                                        </p:tgtEl>
                                      </p:cMediaNode>
                                    </p:audio>
                                  </p:subTnLst>
                                </p:cTn>
                              </p:par>
                            </p:childTnLst>
                          </p:cTn>
                        </p:par>
                        <p:par>
                          <p:cTn id="132" fill="hold">
                            <p:stCondLst>
                              <p:cond delay="38380"/>
                            </p:stCondLst>
                            <p:childTnLst>
                              <p:par>
                                <p:cTn id="133" presetID="1" presetClass="entr" presetSubtype="0" fill="hold" grpId="0" nodeType="afterEffect">
                                  <p:stCondLst>
                                    <p:cond delay="1000"/>
                                  </p:stCondLst>
                                  <p:childTnLst>
                                    <p:set>
                                      <p:cBhvr>
                                        <p:cTn id="134" dur="1" fill="hold">
                                          <p:stCondLst>
                                            <p:cond delay="9"/>
                                          </p:stCondLst>
                                        </p:cTn>
                                        <p:tgtEl>
                                          <p:spTgt spid="47"/>
                                        </p:tgtEl>
                                        <p:attrNameLst>
                                          <p:attrName>style.visibility</p:attrName>
                                        </p:attrNameLst>
                                      </p:cBhvr>
                                      <p:to>
                                        <p:strVal val="visible"/>
                                      </p:to>
                                    </p:set>
                                  </p:childTnLst>
                                  <p:subTnLst>
                                    <p:audio>
                                      <p:cMediaNode>
                                        <p:cTn display="0" masterRel="sameClick">
                                          <p:stCondLst>
                                            <p:cond evt="begin" delay="0">
                                              <p:tn val="133"/>
                                            </p:cond>
                                          </p:stCondLst>
                                          <p:endCondLst>
                                            <p:cond evt="onStopAudio" delay="0">
                                              <p:tgtEl>
                                                <p:sldTgt/>
                                              </p:tgtEl>
                                            </p:cond>
                                          </p:endCondLst>
                                        </p:cTn>
                                        <p:tgtEl>
                                          <p:sndTgt r:embed="rId2" name="click.wav"/>
                                        </p:tgtEl>
                                      </p:cMediaNode>
                                    </p:audio>
                                  </p:subTnLst>
                                </p:cTn>
                              </p:par>
                            </p:childTnLst>
                          </p:cTn>
                        </p:par>
                        <p:par>
                          <p:cTn id="135" fill="hold">
                            <p:stCondLst>
                              <p:cond delay="39390"/>
                            </p:stCondLst>
                            <p:childTnLst>
                              <p:par>
                                <p:cTn id="136" presetID="1" presetClass="entr" presetSubtype="0" fill="hold" grpId="0" nodeType="afterEffect">
                                  <p:stCondLst>
                                    <p:cond delay="1000"/>
                                  </p:stCondLst>
                                  <p:childTnLst>
                                    <p:set>
                                      <p:cBhvr>
                                        <p:cTn id="137" dur="1" fill="hold">
                                          <p:stCondLst>
                                            <p:cond delay="9"/>
                                          </p:stCondLst>
                                        </p:cTn>
                                        <p:tgtEl>
                                          <p:spTgt spid="48"/>
                                        </p:tgtEl>
                                        <p:attrNameLst>
                                          <p:attrName>style.visibility</p:attrName>
                                        </p:attrNameLst>
                                      </p:cBhvr>
                                      <p:to>
                                        <p:strVal val="visible"/>
                                      </p:to>
                                    </p:set>
                                  </p:childTnLst>
                                  <p:subTnLst>
                                    <p:audio>
                                      <p:cMediaNode>
                                        <p:cTn display="0" masterRel="sameClick">
                                          <p:stCondLst>
                                            <p:cond evt="begin" delay="0">
                                              <p:tn val="136"/>
                                            </p:cond>
                                          </p:stCondLst>
                                          <p:endCondLst>
                                            <p:cond evt="onStopAudio" delay="0">
                                              <p:tgtEl>
                                                <p:sldTgt/>
                                              </p:tgtEl>
                                            </p:cond>
                                          </p:endCondLst>
                                        </p:cTn>
                                        <p:tgtEl>
                                          <p:sndTgt r:embed="rId2" name="click.wav"/>
                                        </p:tgtEl>
                                      </p:cMediaNode>
                                    </p:audio>
                                  </p:subTnLst>
                                </p:cTn>
                              </p:par>
                            </p:childTnLst>
                          </p:cTn>
                        </p:par>
                        <p:par>
                          <p:cTn id="138" fill="hold">
                            <p:stCondLst>
                              <p:cond delay="40400"/>
                            </p:stCondLst>
                            <p:childTnLst>
                              <p:par>
                                <p:cTn id="139" presetID="1" presetClass="entr" presetSubtype="0" fill="hold" grpId="0" nodeType="afterEffect">
                                  <p:stCondLst>
                                    <p:cond delay="1000"/>
                                  </p:stCondLst>
                                  <p:childTnLst>
                                    <p:set>
                                      <p:cBhvr>
                                        <p:cTn id="140" dur="1" fill="hold">
                                          <p:stCondLst>
                                            <p:cond delay="9"/>
                                          </p:stCondLst>
                                        </p:cTn>
                                        <p:tgtEl>
                                          <p:spTgt spid="49"/>
                                        </p:tgtEl>
                                        <p:attrNameLst>
                                          <p:attrName>style.visibility</p:attrName>
                                        </p:attrNameLst>
                                      </p:cBhvr>
                                      <p:to>
                                        <p:strVal val="visible"/>
                                      </p:to>
                                    </p:set>
                                  </p:childTnLst>
                                  <p:subTnLst>
                                    <p:audio>
                                      <p:cMediaNode>
                                        <p:cTn display="0" masterRel="sameClick">
                                          <p:stCondLst>
                                            <p:cond evt="begin" delay="0">
                                              <p:tn val="139"/>
                                            </p:cond>
                                          </p:stCondLst>
                                          <p:endCondLst>
                                            <p:cond evt="onStopAudio" delay="0">
                                              <p:tgtEl>
                                                <p:sldTgt/>
                                              </p:tgtEl>
                                            </p:cond>
                                          </p:endCondLst>
                                        </p:cTn>
                                        <p:tgtEl>
                                          <p:sndTgt r:embed="rId2" name="click.wav"/>
                                        </p:tgtEl>
                                      </p:cMediaNode>
                                    </p:audio>
                                  </p:subTnLst>
                                </p:cTn>
                              </p:par>
                            </p:childTnLst>
                          </p:cTn>
                        </p:par>
                        <p:par>
                          <p:cTn id="141" fill="hold">
                            <p:stCondLst>
                              <p:cond delay="41410"/>
                            </p:stCondLst>
                            <p:childTnLst>
                              <p:par>
                                <p:cTn id="142" presetID="1" presetClass="entr" presetSubtype="0" fill="hold" grpId="0" nodeType="afterEffect">
                                  <p:stCondLst>
                                    <p:cond delay="1000"/>
                                  </p:stCondLst>
                                  <p:childTnLst>
                                    <p:set>
                                      <p:cBhvr>
                                        <p:cTn id="143" dur="1" fill="hold">
                                          <p:stCondLst>
                                            <p:cond delay="9"/>
                                          </p:stCondLst>
                                        </p:cTn>
                                        <p:tgtEl>
                                          <p:spTgt spid="50"/>
                                        </p:tgtEl>
                                        <p:attrNameLst>
                                          <p:attrName>style.visibility</p:attrName>
                                        </p:attrNameLst>
                                      </p:cBhvr>
                                      <p:to>
                                        <p:strVal val="visible"/>
                                      </p:to>
                                    </p:set>
                                  </p:childTnLst>
                                  <p:subTnLst>
                                    <p:audio>
                                      <p:cMediaNode>
                                        <p:cTn display="0" masterRel="sameClick">
                                          <p:stCondLst>
                                            <p:cond evt="begin" delay="0">
                                              <p:tn val="142"/>
                                            </p:cond>
                                          </p:stCondLst>
                                          <p:endCondLst>
                                            <p:cond evt="onStopAudio" delay="0">
                                              <p:tgtEl>
                                                <p:sldTgt/>
                                              </p:tgtEl>
                                            </p:cond>
                                          </p:endCondLst>
                                        </p:cTn>
                                        <p:tgtEl>
                                          <p:sndTgt r:embed="rId2" name="click.wav"/>
                                        </p:tgtEl>
                                      </p:cMediaNode>
                                    </p:audio>
                                  </p:subTnLst>
                                </p:cTn>
                              </p:par>
                            </p:childTnLst>
                          </p:cTn>
                        </p:par>
                        <p:par>
                          <p:cTn id="144" fill="hold">
                            <p:stCondLst>
                              <p:cond delay="42420"/>
                            </p:stCondLst>
                            <p:childTnLst>
                              <p:par>
                                <p:cTn id="145" presetID="1" presetClass="entr" presetSubtype="0" fill="hold" grpId="0" nodeType="afterEffect">
                                  <p:stCondLst>
                                    <p:cond delay="1000"/>
                                  </p:stCondLst>
                                  <p:childTnLst>
                                    <p:set>
                                      <p:cBhvr>
                                        <p:cTn id="146" dur="1" fill="hold">
                                          <p:stCondLst>
                                            <p:cond delay="9"/>
                                          </p:stCondLst>
                                        </p:cTn>
                                        <p:tgtEl>
                                          <p:spTgt spid="51"/>
                                        </p:tgtEl>
                                        <p:attrNameLst>
                                          <p:attrName>style.visibility</p:attrName>
                                        </p:attrNameLst>
                                      </p:cBhvr>
                                      <p:to>
                                        <p:strVal val="visible"/>
                                      </p:to>
                                    </p:set>
                                  </p:childTnLst>
                                  <p:subTnLst>
                                    <p:audio>
                                      <p:cMediaNode>
                                        <p:cTn display="0" masterRel="sameClick">
                                          <p:stCondLst>
                                            <p:cond evt="begin" delay="0">
                                              <p:tn val="145"/>
                                            </p:cond>
                                          </p:stCondLst>
                                          <p:endCondLst>
                                            <p:cond evt="onStopAudio" delay="0">
                                              <p:tgtEl>
                                                <p:sldTgt/>
                                              </p:tgtEl>
                                            </p:cond>
                                          </p:endCondLst>
                                        </p:cTn>
                                        <p:tgtEl>
                                          <p:sndTgt r:embed="rId2" name="click.wav"/>
                                        </p:tgtEl>
                                      </p:cMediaNode>
                                    </p:audio>
                                  </p:subTnLst>
                                </p:cTn>
                              </p:par>
                            </p:childTnLst>
                          </p:cTn>
                        </p:par>
                        <p:par>
                          <p:cTn id="147" fill="hold">
                            <p:stCondLst>
                              <p:cond delay="43430"/>
                            </p:stCondLst>
                            <p:childTnLst>
                              <p:par>
                                <p:cTn id="148" presetID="1" presetClass="entr" presetSubtype="0" fill="hold" grpId="0" nodeType="afterEffect">
                                  <p:stCondLst>
                                    <p:cond delay="1000"/>
                                  </p:stCondLst>
                                  <p:childTnLst>
                                    <p:set>
                                      <p:cBhvr>
                                        <p:cTn id="149" dur="1" fill="hold">
                                          <p:stCondLst>
                                            <p:cond delay="9"/>
                                          </p:stCondLst>
                                        </p:cTn>
                                        <p:tgtEl>
                                          <p:spTgt spid="52"/>
                                        </p:tgtEl>
                                        <p:attrNameLst>
                                          <p:attrName>style.visibility</p:attrName>
                                        </p:attrNameLst>
                                      </p:cBhvr>
                                      <p:to>
                                        <p:strVal val="visible"/>
                                      </p:to>
                                    </p:set>
                                  </p:childTnLst>
                                  <p:subTnLst>
                                    <p:audio>
                                      <p:cMediaNode>
                                        <p:cTn display="0" masterRel="sameClick">
                                          <p:stCondLst>
                                            <p:cond evt="begin" delay="0">
                                              <p:tn val="148"/>
                                            </p:cond>
                                          </p:stCondLst>
                                          <p:endCondLst>
                                            <p:cond evt="onStopAudio" delay="0">
                                              <p:tgtEl>
                                                <p:sldTgt/>
                                              </p:tgtEl>
                                            </p:cond>
                                          </p:endCondLst>
                                        </p:cTn>
                                        <p:tgtEl>
                                          <p:sndTgt r:embed="rId2" name="click.wav"/>
                                        </p:tgtEl>
                                      </p:cMediaNode>
                                    </p:audio>
                                  </p:subTnLst>
                                </p:cTn>
                              </p:par>
                            </p:childTnLst>
                          </p:cTn>
                        </p:par>
                        <p:par>
                          <p:cTn id="150" fill="hold">
                            <p:stCondLst>
                              <p:cond delay="44440"/>
                            </p:stCondLst>
                            <p:childTnLst>
                              <p:par>
                                <p:cTn id="151" presetID="1" presetClass="entr" presetSubtype="0" fill="hold" grpId="0" nodeType="afterEffect">
                                  <p:stCondLst>
                                    <p:cond delay="1000"/>
                                  </p:stCondLst>
                                  <p:childTnLst>
                                    <p:set>
                                      <p:cBhvr>
                                        <p:cTn id="152" dur="1" fill="hold">
                                          <p:stCondLst>
                                            <p:cond delay="9"/>
                                          </p:stCondLst>
                                        </p:cTn>
                                        <p:tgtEl>
                                          <p:spTgt spid="53"/>
                                        </p:tgtEl>
                                        <p:attrNameLst>
                                          <p:attrName>style.visibility</p:attrName>
                                        </p:attrNameLst>
                                      </p:cBhvr>
                                      <p:to>
                                        <p:strVal val="visible"/>
                                      </p:to>
                                    </p:set>
                                  </p:childTnLst>
                                  <p:subTnLst>
                                    <p:audio>
                                      <p:cMediaNode>
                                        <p:cTn display="0" masterRel="sameClick">
                                          <p:stCondLst>
                                            <p:cond evt="begin" delay="0">
                                              <p:tn val="151"/>
                                            </p:cond>
                                          </p:stCondLst>
                                          <p:endCondLst>
                                            <p:cond evt="onStopAudio" delay="0">
                                              <p:tgtEl>
                                                <p:sldTgt/>
                                              </p:tgtEl>
                                            </p:cond>
                                          </p:endCondLst>
                                        </p:cTn>
                                        <p:tgtEl>
                                          <p:sndTgt r:embed="rId2" name="click.wav"/>
                                        </p:tgtEl>
                                      </p:cMediaNode>
                                    </p:audio>
                                  </p:subTnLst>
                                </p:cTn>
                              </p:par>
                            </p:childTnLst>
                          </p:cTn>
                        </p:par>
                        <p:par>
                          <p:cTn id="153" fill="hold">
                            <p:stCondLst>
                              <p:cond delay="45450"/>
                            </p:stCondLst>
                            <p:childTnLst>
                              <p:par>
                                <p:cTn id="154" presetID="1" presetClass="entr" presetSubtype="0" fill="hold" grpId="0" nodeType="afterEffect">
                                  <p:stCondLst>
                                    <p:cond delay="1000"/>
                                  </p:stCondLst>
                                  <p:childTnLst>
                                    <p:set>
                                      <p:cBhvr>
                                        <p:cTn id="155" dur="1" fill="hold">
                                          <p:stCondLst>
                                            <p:cond delay="9"/>
                                          </p:stCondLst>
                                        </p:cTn>
                                        <p:tgtEl>
                                          <p:spTgt spid="54"/>
                                        </p:tgtEl>
                                        <p:attrNameLst>
                                          <p:attrName>style.visibility</p:attrName>
                                        </p:attrNameLst>
                                      </p:cBhvr>
                                      <p:to>
                                        <p:strVal val="visible"/>
                                      </p:to>
                                    </p:set>
                                  </p:childTnLst>
                                  <p:subTnLst>
                                    <p:audio>
                                      <p:cMediaNode>
                                        <p:cTn display="0" masterRel="sameClick">
                                          <p:stCondLst>
                                            <p:cond evt="begin" delay="0">
                                              <p:tn val="154"/>
                                            </p:cond>
                                          </p:stCondLst>
                                          <p:endCondLst>
                                            <p:cond evt="onStopAudio" delay="0">
                                              <p:tgtEl>
                                                <p:sldTgt/>
                                              </p:tgtEl>
                                            </p:cond>
                                          </p:endCondLst>
                                        </p:cTn>
                                        <p:tgtEl>
                                          <p:sndTgt r:embed="rId2" name="click.wav"/>
                                        </p:tgtEl>
                                      </p:cMediaNode>
                                    </p:audio>
                                  </p:subTnLst>
                                </p:cTn>
                              </p:par>
                            </p:childTnLst>
                          </p:cTn>
                        </p:par>
                        <p:par>
                          <p:cTn id="156" fill="hold">
                            <p:stCondLst>
                              <p:cond delay="46460"/>
                            </p:stCondLst>
                            <p:childTnLst>
                              <p:par>
                                <p:cTn id="157" presetID="1" presetClass="entr" presetSubtype="0" fill="hold" grpId="0" nodeType="afterEffect">
                                  <p:stCondLst>
                                    <p:cond delay="1000"/>
                                  </p:stCondLst>
                                  <p:childTnLst>
                                    <p:set>
                                      <p:cBhvr>
                                        <p:cTn id="158" dur="1" fill="hold">
                                          <p:stCondLst>
                                            <p:cond delay="9"/>
                                          </p:stCondLst>
                                        </p:cTn>
                                        <p:tgtEl>
                                          <p:spTgt spid="55"/>
                                        </p:tgtEl>
                                        <p:attrNameLst>
                                          <p:attrName>style.visibility</p:attrName>
                                        </p:attrNameLst>
                                      </p:cBhvr>
                                      <p:to>
                                        <p:strVal val="visible"/>
                                      </p:to>
                                    </p:set>
                                  </p:childTnLst>
                                  <p:subTnLst>
                                    <p:audio>
                                      <p:cMediaNode>
                                        <p:cTn display="0" masterRel="sameClick">
                                          <p:stCondLst>
                                            <p:cond evt="begin" delay="0">
                                              <p:tn val="157"/>
                                            </p:cond>
                                          </p:stCondLst>
                                          <p:endCondLst>
                                            <p:cond evt="onStopAudio" delay="0">
                                              <p:tgtEl>
                                                <p:sldTgt/>
                                              </p:tgtEl>
                                            </p:cond>
                                          </p:endCondLst>
                                        </p:cTn>
                                        <p:tgtEl>
                                          <p:sndTgt r:embed="rId2" name="click.wav"/>
                                        </p:tgtEl>
                                      </p:cMediaNode>
                                    </p:audio>
                                  </p:subTnLst>
                                </p:cTn>
                              </p:par>
                            </p:childTnLst>
                          </p:cTn>
                        </p:par>
                        <p:par>
                          <p:cTn id="159" fill="hold">
                            <p:stCondLst>
                              <p:cond delay="47470"/>
                            </p:stCondLst>
                            <p:childTnLst>
                              <p:par>
                                <p:cTn id="160" presetID="1" presetClass="entr" presetSubtype="0" fill="hold" grpId="0" nodeType="afterEffect">
                                  <p:stCondLst>
                                    <p:cond delay="1000"/>
                                  </p:stCondLst>
                                  <p:childTnLst>
                                    <p:set>
                                      <p:cBhvr>
                                        <p:cTn id="161" dur="1" fill="hold">
                                          <p:stCondLst>
                                            <p:cond delay="9"/>
                                          </p:stCondLst>
                                        </p:cTn>
                                        <p:tgtEl>
                                          <p:spTgt spid="56"/>
                                        </p:tgtEl>
                                        <p:attrNameLst>
                                          <p:attrName>style.visibility</p:attrName>
                                        </p:attrNameLst>
                                      </p:cBhvr>
                                      <p:to>
                                        <p:strVal val="visible"/>
                                      </p:to>
                                    </p:set>
                                  </p:childTnLst>
                                  <p:subTnLst>
                                    <p:audio>
                                      <p:cMediaNode>
                                        <p:cTn display="0" masterRel="sameClick">
                                          <p:stCondLst>
                                            <p:cond evt="begin" delay="0">
                                              <p:tn val="160"/>
                                            </p:cond>
                                          </p:stCondLst>
                                          <p:endCondLst>
                                            <p:cond evt="onStopAudio" delay="0">
                                              <p:tgtEl>
                                                <p:sldTgt/>
                                              </p:tgtEl>
                                            </p:cond>
                                          </p:endCondLst>
                                        </p:cTn>
                                        <p:tgtEl>
                                          <p:sndTgt r:embed="rId2" name="click.wav"/>
                                        </p:tgtEl>
                                      </p:cMediaNode>
                                    </p:audio>
                                  </p:subTnLst>
                                </p:cTn>
                              </p:par>
                            </p:childTnLst>
                          </p:cTn>
                        </p:par>
                        <p:par>
                          <p:cTn id="162" fill="hold">
                            <p:stCondLst>
                              <p:cond delay="48480"/>
                            </p:stCondLst>
                            <p:childTnLst>
                              <p:par>
                                <p:cTn id="163" presetID="1" presetClass="entr" presetSubtype="0" fill="hold" grpId="0" nodeType="afterEffect">
                                  <p:stCondLst>
                                    <p:cond delay="1000"/>
                                  </p:stCondLst>
                                  <p:childTnLst>
                                    <p:set>
                                      <p:cBhvr>
                                        <p:cTn id="164" dur="1" fill="hold">
                                          <p:stCondLst>
                                            <p:cond delay="9"/>
                                          </p:stCondLst>
                                        </p:cTn>
                                        <p:tgtEl>
                                          <p:spTgt spid="57"/>
                                        </p:tgtEl>
                                        <p:attrNameLst>
                                          <p:attrName>style.visibility</p:attrName>
                                        </p:attrNameLst>
                                      </p:cBhvr>
                                      <p:to>
                                        <p:strVal val="visible"/>
                                      </p:to>
                                    </p:set>
                                  </p:childTnLst>
                                  <p:subTnLst>
                                    <p:audio>
                                      <p:cMediaNode>
                                        <p:cTn display="0" masterRel="sameClick">
                                          <p:stCondLst>
                                            <p:cond evt="begin" delay="0">
                                              <p:tn val="163"/>
                                            </p:cond>
                                          </p:stCondLst>
                                          <p:endCondLst>
                                            <p:cond evt="onStopAudio" delay="0">
                                              <p:tgtEl>
                                                <p:sldTgt/>
                                              </p:tgtEl>
                                            </p:cond>
                                          </p:endCondLst>
                                        </p:cTn>
                                        <p:tgtEl>
                                          <p:sndTgt r:embed="rId2" name="click.wav"/>
                                        </p:tgtEl>
                                      </p:cMediaNode>
                                    </p:audio>
                                  </p:subTnLst>
                                </p:cTn>
                              </p:par>
                            </p:childTnLst>
                          </p:cTn>
                        </p:par>
                        <p:par>
                          <p:cTn id="165" fill="hold">
                            <p:stCondLst>
                              <p:cond delay="49490"/>
                            </p:stCondLst>
                            <p:childTnLst>
                              <p:par>
                                <p:cTn id="166" presetID="1" presetClass="entr" presetSubtype="0" fill="hold" grpId="0" nodeType="afterEffect">
                                  <p:stCondLst>
                                    <p:cond delay="1000"/>
                                  </p:stCondLst>
                                  <p:childTnLst>
                                    <p:set>
                                      <p:cBhvr>
                                        <p:cTn id="167" dur="1" fill="hold">
                                          <p:stCondLst>
                                            <p:cond delay="9"/>
                                          </p:stCondLst>
                                        </p:cTn>
                                        <p:tgtEl>
                                          <p:spTgt spid="58"/>
                                        </p:tgtEl>
                                        <p:attrNameLst>
                                          <p:attrName>style.visibility</p:attrName>
                                        </p:attrNameLst>
                                      </p:cBhvr>
                                      <p:to>
                                        <p:strVal val="visible"/>
                                      </p:to>
                                    </p:set>
                                  </p:childTnLst>
                                  <p:subTnLst>
                                    <p:audio>
                                      <p:cMediaNode>
                                        <p:cTn display="0" masterRel="sameClick">
                                          <p:stCondLst>
                                            <p:cond evt="begin" delay="0">
                                              <p:tn val="166"/>
                                            </p:cond>
                                          </p:stCondLst>
                                          <p:endCondLst>
                                            <p:cond evt="onStopAudio" delay="0">
                                              <p:tgtEl>
                                                <p:sldTgt/>
                                              </p:tgtEl>
                                            </p:cond>
                                          </p:endCondLst>
                                        </p:cTn>
                                        <p:tgtEl>
                                          <p:sndTgt r:embed="rId2" name="click.wav"/>
                                        </p:tgtEl>
                                      </p:cMediaNode>
                                    </p:audio>
                                  </p:subTnLst>
                                </p:cTn>
                              </p:par>
                            </p:childTnLst>
                          </p:cTn>
                        </p:par>
                        <p:par>
                          <p:cTn id="168" fill="hold">
                            <p:stCondLst>
                              <p:cond delay="50500"/>
                            </p:stCondLst>
                            <p:childTnLst>
                              <p:par>
                                <p:cTn id="169" presetID="1" presetClass="entr" presetSubtype="0" fill="hold" grpId="0" nodeType="afterEffect">
                                  <p:stCondLst>
                                    <p:cond delay="1000"/>
                                  </p:stCondLst>
                                  <p:childTnLst>
                                    <p:set>
                                      <p:cBhvr>
                                        <p:cTn id="170" dur="1" fill="hold">
                                          <p:stCondLst>
                                            <p:cond delay="9"/>
                                          </p:stCondLst>
                                        </p:cTn>
                                        <p:tgtEl>
                                          <p:spTgt spid="59"/>
                                        </p:tgtEl>
                                        <p:attrNameLst>
                                          <p:attrName>style.visibility</p:attrName>
                                        </p:attrNameLst>
                                      </p:cBhvr>
                                      <p:to>
                                        <p:strVal val="visible"/>
                                      </p:to>
                                    </p:set>
                                  </p:childTnLst>
                                  <p:subTnLst>
                                    <p:audio>
                                      <p:cMediaNode>
                                        <p:cTn display="0" masterRel="sameClick">
                                          <p:stCondLst>
                                            <p:cond evt="begin" delay="0">
                                              <p:tn val="169"/>
                                            </p:cond>
                                          </p:stCondLst>
                                          <p:endCondLst>
                                            <p:cond evt="onStopAudio" delay="0">
                                              <p:tgtEl>
                                                <p:sldTgt/>
                                              </p:tgtEl>
                                            </p:cond>
                                          </p:endCondLst>
                                        </p:cTn>
                                        <p:tgtEl>
                                          <p:sndTgt r:embed="rId2" name="click.wav"/>
                                        </p:tgtEl>
                                      </p:cMediaNode>
                                    </p:audio>
                                  </p:subTnLst>
                                </p:cTn>
                              </p:par>
                            </p:childTnLst>
                          </p:cTn>
                        </p:par>
                        <p:par>
                          <p:cTn id="171" fill="hold">
                            <p:stCondLst>
                              <p:cond delay="51510"/>
                            </p:stCondLst>
                            <p:childTnLst>
                              <p:par>
                                <p:cTn id="172" presetID="1" presetClass="entr" presetSubtype="0" fill="hold" grpId="0" nodeType="afterEffect">
                                  <p:stCondLst>
                                    <p:cond delay="1000"/>
                                  </p:stCondLst>
                                  <p:childTnLst>
                                    <p:set>
                                      <p:cBhvr>
                                        <p:cTn id="173" dur="1" fill="hold">
                                          <p:stCondLst>
                                            <p:cond delay="9"/>
                                          </p:stCondLst>
                                        </p:cTn>
                                        <p:tgtEl>
                                          <p:spTgt spid="60"/>
                                        </p:tgtEl>
                                        <p:attrNameLst>
                                          <p:attrName>style.visibility</p:attrName>
                                        </p:attrNameLst>
                                      </p:cBhvr>
                                      <p:to>
                                        <p:strVal val="visible"/>
                                      </p:to>
                                    </p:set>
                                  </p:childTnLst>
                                  <p:subTnLst>
                                    <p:audio>
                                      <p:cMediaNode>
                                        <p:cTn display="0" masterRel="sameClick">
                                          <p:stCondLst>
                                            <p:cond evt="begin" delay="0">
                                              <p:tn val="172"/>
                                            </p:cond>
                                          </p:stCondLst>
                                          <p:endCondLst>
                                            <p:cond evt="onStopAudio" delay="0">
                                              <p:tgtEl>
                                                <p:sldTgt/>
                                              </p:tgtEl>
                                            </p:cond>
                                          </p:endCondLst>
                                        </p:cTn>
                                        <p:tgtEl>
                                          <p:sndTgt r:embed="rId2" name="click.wav"/>
                                        </p:tgtEl>
                                      </p:cMediaNode>
                                    </p:audio>
                                  </p:subTnLst>
                                </p:cTn>
                              </p:par>
                            </p:childTnLst>
                          </p:cTn>
                        </p:par>
                        <p:par>
                          <p:cTn id="174" fill="hold">
                            <p:stCondLst>
                              <p:cond delay="52520"/>
                            </p:stCondLst>
                            <p:childTnLst>
                              <p:par>
                                <p:cTn id="175" presetID="1" presetClass="entr" presetSubtype="0" fill="hold" grpId="0" nodeType="afterEffect">
                                  <p:stCondLst>
                                    <p:cond delay="1000"/>
                                  </p:stCondLst>
                                  <p:childTnLst>
                                    <p:set>
                                      <p:cBhvr>
                                        <p:cTn id="176" dur="1" fill="hold">
                                          <p:stCondLst>
                                            <p:cond delay="9"/>
                                          </p:stCondLst>
                                        </p:cTn>
                                        <p:tgtEl>
                                          <p:spTgt spid="61"/>
                                        </p:tgtEl>
                                        <p:attrNameLst>
                                          <p:attrName>style.visibility</p:attrName>
                                        </p:attrNameLst>
                                      </p:cBhvr>
                                      <p:to>
                                        <p:strVal val="visible"/>
                                      </p:to>
                                    </p:set>
                                  </p:childTnLst>
                                  <p:subTnLst>
                                    <p:audio>
                                      <p:cMediaNode>
                                        <p:cTn display="0" masterRel="sameClick">
                                          <p:stCondLst>
                                            <p:cond evt="begin" delay="0">
                                              <p:tn val="175"/>
                                            </p:cond>
                                          </p:stCondLst>
                                          <p:endCondLst>
                                            <p:cond evt="onStopAudio" delay="0">
                                              <p:tgtEl>
                                                <p:sldTgt/>
                                              </p:tgtEl>
                                            </p:cond>
                                          </p:endCondLst>
                                        </p:cTn>
                                        <p:tgtEl>
                                          <p:sndTgt r:embed="rId2" name="click.wav"/>
                                        </p:tgtEl>
                                      </p:cMediaNode>
                                    </p:audio>
                                  </p:subTnLst>
                                </p:cTn>
                              </p:par>
                            </p:childTnLst>
                          </p:cTn>
                        </p:par>
                        <p:par>
                          <p:cTn id="177" fill="hold">
                            <p:stCondLst>
                              <p:cond delay="53530"/>
                            </p:stCondLst>
                            <p:childTnLst>
                              <p:par>
                                <p:cTn id="178" presetID="1" presetClass="entr" presetSubtype="0" fill="hold" grpId="0" nodeType="afterEffect">
                                  <p:stCondLst>
                                    <p:cond delay="1000"/>
                                  </p:stCondLst>
                                  <p:childTnLst>
                                    <p:set>
                                      <p:cBhvr>
                                        <p:cTn id="179" dur="1" fill="hold">
                                          <p:stCondLst>
                                            <p:cond delay="9"/>
                                          </p:stCondLst>
                                        </p:cTn>
                                        <p:tgtEl>
                                          <p:spTgt spid="68"/>
                                        </p:tgtEl>
                                        <p:attrNameLst>
                                          <p:attrName>style.visibility</p:attrName>
                                        </p:attrNameLst>
                                      </p:cBhvr>
                                      <p:to>
                                        <p:strVal val="visible"/>
                                      </p:to>
                                    </p:set>
                                  </p:childTnLst>
                                  <p:subTnLst>
                                    <p:audio>
                                      <p:cMediaNode>
                                        <p:cTn display="0" masterRel="sameClick">
                                          <p:stCondLst>
                                            <p:cond evt="begin" delay="0">
                                              <p:tn val="178"/>
                                            </p:cond>
                                          </p:stCondLst>
                                          <p:endCondLst>
                                            <p:cond evt="onStopAudio" delay="0">
                                              <p:tgtEl>
                                                <p:sldTgt/>
                                              </p:tgtEl>
                                            </p:cond>
                                          </p:endCondLst>
                                        </p:cTn>
                                        <p:tgtEl>
                                          <p:sndTgt r:embed="rId2" name="click.wav"/>
                                        </p:tgtEl>
                                      </p:cMediaNode>
                                    </p:audio>
                                  </p:subTnLst>
                                </p:cTn>
                              </p:par>
                            </p:childTnLst>
                          </p:cTn>
                        </p:par>
                        <p:par>
                          <p:cTn id="180" fill="hold">
                            <p:stCondLst>
                              <p:cond delay="54540"/>
                            </p:stCondLst>
                            <p:childTnLst>
                              <p:par>
                                <p:cTn id="181" presetID="1" presetClass="entr" presetSubtype="0" fill="hold" grpId="0" nodeType="afterEffect">
                                  <p:stCondLst>
                                    <p:cond delay="1000"/>
                                  </p:stCondLst>
                                  <p:childTnLst>
                                    <p:set>
                                      <p:cBhvr>
                                        <p:cTn id="182" dur="1" fill="hold">
                                          <p:stCondLst>
                                            <p:cond delay="9"/>
                                          </p:stCondLst>
                                        </p:cTn>
                                        <p:tgtEl>
                                          <p:spTgt spid="69"/>
                                        </p:tgtEl>
                                        <p:attrNameLst>
                                          <p:attrName>style.visibility</p:attrName>
                                        </p:attrNameLst>
                                      </p:cBhvr>
                                      <p:to>
                                        <p:strVal val="visible"/>
                                      </p:to>
                                    </p:set>
                                  </p:childTnLst>
                                  <p:subTnLst>
                                    <p:audio>
                                      <p:cMediaNode>
                                        <p:cTn display="0" masterRel="sameClick">
                                          <p:stCondLst>
                                            <p:cond evt="begin" delay="0">
                                              <p:tn val="181"/>
                                            </p:cond>
                                          </p:stCondLst>
                                          <p:endCondLst>
                                            <p:cond evt="onStopAudio" delay="0">
                                              <p:tgtEl>
                                                <p:sldTgt/>
                                              </p:tgtEl>
                                            </p:cond>
                                          </p:endCondLst>
                                        </p:cTn>
                                        <p:tgtEl>
                                          <p:sndTgt r:embed="rId2" name="click.wav"/>
                                        </p:tgtEl>
                                      </p:cMediaNode>
                                    </p:audio>
                                  </p:subTnLst>
                                </p:cTn>
                              </p:par>
                            </p:childTnLst>
                          </p:cTn>
                        </p:par>
                        <p:par>
                          <p:cTn id="183" fill="hold">
                            <p:stCondLst>
                              <p:cond delay="55550"/>
                            </p:stCondLst>
                            <p:childTnLst>
                              <p:par>
                                <p:cTn id="184" presetID="1" presetClass="entr" presetSubtype="0" fill="hold" grpId="0" nodeType="afterEffect">
                                  <p:stCondLst>
                                    <p:cond delay="1000"/>
                                  </p:stCondLst>
                                  <p:childTnLst>
                                    <p:set>
                                      <p:cBhvr>
                                        <p:cTn id="185" dur="1" fill="hold">
                                          <p:stCondLst>
                                            <p:cond delay="9"/>
                                          </p:stCondLst>
                                        </p:cTn>
                                        <p:tgtEl>
                                          <p:spTgt spid="70"/>
                                        </p:tgtEl>
                                        <p:attrNameLst>
                                          <p:attrName>style.visibility</p:attrName>
                                        </p:attrNameLst>
                                      </p:cBhvr>
                                      <p:to>
                                        <p:strVal val="visible"/>
                                      </p:to>
                                    </p:set>
                                  </p:childTnLst>
                                  <p:subTnLst>
                                    <p:audio>
                                      <p:cMediaNode vol="100000">
                                        <p:cTn display="0" masterRel="sameClick">
                                          <p:stCondLst>
                                            <p:cond evt="begin" delay="0">
                                              <p:tn val="184"/>
                                            </p:cond>
                                          </p:stCondLst>
                                          <p:endCondLst>
                                            <p:cond evt="onStopAudio" delay="0">
                                              <p:tgtEl>
                                                <p:sldTgt/>
                                              </p:tgtEl>
                                            </p:cond>
                                          </p:endCondLst>
                                        </p:cTn>
                                        <p:tgtEl>
                                          <p:sndTgt r:embed="rId2" name="click.wav"/>
                                        </p:tgtEl>
                                      </p:cMediaNode>
                                    </p:audio>
                                  </p:subTnLst>
                                </p:cTn>
                              </p:par>
                            </p:childTnLst>
                          </p:cTn>
                        </p:par>
                        <p:par>
                          <p:cTn id="186" fill="hold">
                            <p:stCondLst>
                              <p:cond delay="56560"/>
                            </p:stCondLst>
                            <p:childTnLst>
                              <p:par>
                                <p:cTn id="187" presetID="1" presetClass="entr" presetSubtype="0" fill="hold" grpId="0" nodeType="afterEffect">
                                  <p:stCondLst>
                                    <p:cond delay="1000"/>
                                  </p:stCondLst>
                                  <p:childTnLst>
                                    <p:set>
                                      <p:cBhvr>
                                        <p:cTn id="188" dur="1" fill="hold">
                                          <p:stCondLst>
                                            <p:cond delay="9"/>
                                          </p:stCondLst>
                                        </p:cTn>
                                        <p:tgtEl>
                                          <p:spTgt spid="71"/>
                                        </p:tgtEl>
                                        <p:attrNameLst>
                                          <p:attrName>style.visibility</p:attrName>
                                        </p:attrNameLst>
                                      </p:cBhvr>
                                      <p:to>
                                        <p:strVal val="visible"/>
                                      </p:to>
                                    </p:set>
                                  </p:childTnLst>
                                  <p:subTnLst>
                                    <p:audio>
                                      <p:cMediaNode vol="100000">
                                        <p:cTn display="0" masterRel="sameClick">
                                          <p:stCondLst>
                                            <p:cond evt="begin" delay="0">
                                              <p:tn val="187"/>
                                            </p:cond>
                                          </p:stCondLst>
                                          <p:endCondLst>
                                            <p:cond evt="onStopAudio" delay="0">
                                              <p:tgtEl>
                                                <p:sldTgt/>
                                              </p:tgtEl>
                                            </p:cond>
                                          </p:endCondLst>
                                        </p:cTn>
                                        <p:tgtEl>
                                          <p:sndTgt r:embed="rId2" name="click.wav"/>
                                        </p:tgtEl>
                                      </p:cMediaNode>
                                    </p:audio>
                                  </p:subTnLst>
                                </p:cTn>
                              </p:par>
                            </p:childTnLst>
                          </p:cTn>
                        </p:par>
                        <p:par>
                          <p:cTn id="189" fill="hold">
                            <p:stCondLst>
                              <p:cond delay="57570"/>
                            </p:stCondLst>
                            <p:childTnLst>
                              <p:par>
                                <p:cTn id="190" presetID="1" presetClass="entr" presetSubtype="0" fill="hold" grpId="0" nodeType="afterEffect">
                                  <p:stCondLst>
                                    <p:cond delay="1000"/>
                                  </p:stCondLst>
                                  <p:childTnLst>
                                    <p:set>
                                      <p:cBhvr>
                                        <p:cTn id="191" dur="1" fill="hold">
                                          <p:stCondLst>
                                            <p:cond delay="9"/>
                                          </p:stCondLst>
                                        </p:cTn>
                                        <p:tgtEl>
                                          <p:spTgt spid="72"/>
                                        </p:tgtEl>
                                        <p:attrNameLst>
                                          <p:attrName>style.visibility</p:attrName>
                                        </p:attrNameLst>
                                      </p:cBhvr>
                                      <p:to>
                                        <p:strVal val="visible"/>
                                      </p:to>
                                    </p:set>
                                  </p:childTnLst>
                                  <p:subTnLst>
                                    <p:audio>
                                      <p:cMediaNode vol="100000">
                                        <p:cTn display="0" masterRel="sameClick">
                                          <p:stCondLst>
                                            <p:cond evt="begin" delay="0">
                                              <p:tn val="190"/>
                                            </p:cond>
                                          </p:stCondLst>
                                          <p:endCondLst>
                                            <p:cond evt="onStopAudio" delay="0">
                                              <p:tgtEl>
                                                <p:sldTgt/>
                                              </p:tgtEl>
                                            </p:cond>
                                          </p:endCondLst>
                                        </p:cTn>
                                        <p:tgtEl>
                                          <p:sndTgt r:embed="rId2" name="click.wav"/>
                                        </p:tgtEl>
                                      </p:cMediaNode>
                                    </p:audio>
                                  </p:subTnLst>
                                </p:cTn>
                              </p:par>
                            </p:childTnLst>
                          </p:cTn>
                        </p:par>
                        <p:par>
                          <p:cTn id="192" fill="hold">
                            <p:stCondLst>
                              <p:cond delay="58580"/>
                            </p:stCondLst>
                            <p:childTnLst>
                              <p:par>
                                <p:cTn id="193" presetID="1" presetClass="entr" presetSubtype="0" fill="hold" grpId="0" nodeType="afterEffect">
                                  <p:stCondLst>
                                    <p:cond delay="1000"/>
                                  </p:stCondLst>
                                  <p:childTnLst>
                                    <p:set>
                                      <p:cBhvr>
                                        <p:cTn id="194" dur="1" fill="hold">
                                          <p:stCondLst>
                                            <p:cond delay="9"/>
                                          </p:stCondLst>
                                        </p:cTn>
                                        <p:tgtEl>
                                          <p:spTgt spid="73"/>
                                        </p:tgtEl>
                                        <p:attrNameLst>
                                          <p:attrName>style.visibility</p:attrName>
                                        </p:attrNameLst>
                                      </p:cBhvr>
                                      <p:to>
                                        <p:strVal val="visible"/>
                                      </p:to>
                                    </p:set>
                                  </p:childTnLst>
                                  <p:subTnLst>
                                    <p:audio>
                                      <p:cMediaNode vol="100000">
                                        <p:cTn display="0" masterRel="sameClick">
                                          <p:stCondLst>
                                            <p:cond evt="begin" delay="0">
                                              <p:tn val="193"/>
                                            </p:cond>
                                          </p:stCondLst>
                                          <p:endCondLst>
                                            <p:cond evt="onStopAudio" delay="0">
                                              <p:tgtEl>
                                                <p:sldTgt/>
                                              </p:tgtEl>
                                            </p:cond>
                                          </p:endCondLst>
                                        </p:cTn>
                                        <p:tgtEl>
                                          <p:sndTgt r:embed="rId2" name="click.wav"/>
                                        </p:tgtEl>
                                      </p:cMediaNode>
                                    </p:audio>
                                  </p:subTnLst>
                                </p:cTn>
                              </p:par>
                            </p:childTnLst>
                          </p:cTn>
                        </p:par>
                        <p:par>
                          <p:cTn id="195" fill="hold">
                            <p:stCondLst>
                              <p:cond delay="59590"/>
                            </p:stCondLst>
                            <p:childTnLst>
                              <p:par>
                                <p:cTn id="196" presetID="1" presetClass="entr" presetSubtype="0" fill="hold" grpId="0" nodeType="afterEffect">
                                  <p:stCondLst>
                                    <p:cond delay="1000"/>
                                  </p:stCondLst>
                                  <p:childTnLst>
                                    <p:set>
                                      <p:cBhvr>
                                        <p:cTn id="197" dur="1" fill="hold">
                                          <p:stCondLst>
                                            <p:cond delay="9"/>
                                          </p:stCondLst>
                                        </p:cTn>
                                        <p:tgtEl>
                                          <p:spTgt spid="74"/>
                                        </p:tgtEl>
                                        <p:attrNameLst>
                                          <p:attrName>style.visibility</p:attrName>
                                        </p:attrNameLst>
                                      </p:cBhvr>
                                      <p:to>
                                        <p:strVal val="visible"/>
                                      </p:to>
                                    </p:set>
                                  </p:childTnLst>
                                  <p:subTnLst>
                                    <p:audio>
                                      <p:cMediaNode vol="100000">
                                        <p:cTn display="0" masterRel="sameClick">
                                          <p:stCondLst>
                                            <p:cond evt="begin" delay="0">
                                              <p:tn val="196"/>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7"/>
                  </p:tgtEl>
                </p:cond>
              </p:nextCondLst>
            </p:seq>
          </p:childTnLst>
        </p:cTn>
      </p:par>
    </p:tnLst>
    <p:bldLst>
      <p:bldP spid="3" grpId="0" animBg="1"/>
      <p:bldP spid="6"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8" grpId="0" animBg="1"/>
      <p:bldP spid="69" grpId="0" animBg="1"/>
      <p:bldP spid="70" grpId="0" animBg="1"/>
      <p:bldP spid="71" grpId="0" animBg="1"/>
      <p:bldP spid="72" grpId="0" animBg="1"/>
      <p:bldP spid="73" grpId="0" animBg="1"/>
      <p:bldP spid="7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9056"/>
            <a:ext cx="9144000" cy="5065059"/>
          </a:xfrm>
          <a:prstGeom prst="rect">
            <a:avLst/>
          </a:prstGeom>
        </p:spPr>
      </p:pic>
      <p:pic>
        <p:nvPicPr>
          <p:cNvPr id="5" name="图片 2" descr="C:\Users\pc\Desktop\春游\ee5a6820931b74870b32ad568a60d0a0.pngee5a6820931b74870b32ad568a60d0a0">
            <a:extLst>
              <a:ext uri="{FF2B5EF4-FFF2-40B4-BE49-F238E27FC236}">
                <a16:creationId xmlns="" xmlns:a16="http://schemas.microsoft.com/office/drawing/2014/main" id="{3F24092F-1C15-43C9-9DF8-CF3C02F7A4AC}"/>
              </a:ext>
            </a:extLst>
          </p:cNvPr>
          <p:cNvPicPr/>
          <p:nvPr/>
        </p:nvPicPr>
        <p:blipFill>
          <a:blip r:embed="rId5"/>
          <a:srcRect/>
          <a:stretch>
            <a:fillRect/>
          </a:stretch>
        </p:blipFill>
        <p:spPr>
          <a:xfrm rot="21274217">
            <a:off x="4774688" y="3358633"/>
            <a:ext cx="3806001" cy="1243130"/>
          </a:xfrm>
          <a:prstGeom prst="rect">
            <a:avLst/>
          </a:prstGeom>
          <a:effectLst>
            <a:outerShdw blurRad="50800" dist="38100" dir="2700000" algn="tl" rotWithShape="0">
              <a:prstClr val="black">
                <a:alpha val="40000"/>
              </a:prstClr>
            </a:outerShdw>
          </a:effectLst>
        </p:spPr>
      </p:pic>
      <p:sp>
        <p:nvSpPr>
          <p:cNvPr id="6" name="TextBox 5"/>
          <p:cNvSpPr txBox="1"/>
          <p:nvPr/>
        </p:nvSpPr>
        <p:spPr>
          <a:xfrm>
            <a:off x="815114" y="27746"/>
            <a:ext cx="7951227" cy="769407"/>
          </a:xfrm>
          <a:prstGeom prst="rect">
            <a:avLst/>
          </a:prstGeom>
          <a:noFill/>
        </p:spPr>
        <p:txBody>
          <a:bodyPr wrap="square" lIns="91406" tIns="45703" rIns="91406" bIns="45703" rtlCol="0">
            <a:spAutoFit/>
          </a:bodyPr>
          <a:lstStyle/>
          <a:p>
            <a:pPr algn="ctr" defTabSz="914018">
              <a:defRPr/>
            </a:pPr>
            <a:r>
              <a:rPr lang="en-US" sz="4400" b="1" dirty="0">
                <a:solidFill>
                  <a:srgbClr val="92D050"/>
                </a:solidFill>
                <a:latin typeface="Times New Roman" pitchFamily="18" charset="0"/>
                <a:cs typeface="Times New Roman" pitchFamily="18" charset="0"/>
              </a:rPr>
              <a:t>KHỞI ĐỘNG</a:t>
            </a:r>
          </a:p>
        </p:txBody>
      </p:sp>
      <p:pic>
        <p:nvPicPr>
          <p:cNvPr id="9"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92104" y="19050"/>
            <a:ext cx="748475"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Nhạc thiếu nhi vui nhộn cho bé- Tập thể dục buổi sá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0" y="797150"/>
            <a:ext cx="9144000" cy="4346351"/>
          </a:xfrm>
          <a:prstGeom prst="rect">
            <a:avLst/>
          </a:prstGeom>
        </p:spPr>
      </p:pic>
    </p:spTree>
    <p:extLst>
      <p:ext uri="{BB962C8B-B14F-4D97-AF65-F5344CB8AC3E}">
        <p14:creationId xmlns:p14="http://schemas.microsoft.com/office/powerpoint/2010/main" val="2628945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0456" t="73063" r="27318" b="5970"/>
          <a:stretch/>
        </p:blipFill>
        <p:spPr bwMode="auto">
          <a:xfrm>
            <a:off x="609600" y="666750"/>
            <a:ext cx="7467600" cy="39624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9004" y="3028954"/>
            <a:ext cx="1190625" cy="1724025"/>
          </a:xfrm>
          <a:prstGeom prst="rect">
            <a:avLst/>
          </a:prstGeom>
        </p:spPr>
      </p:pic>
    </p:spTree>
    <p:extLst>
      <p:ext uri="{BB962C8B-B14F-4D97-AF65-F5344CB8AC3E}">
        <p14:creationId xmlns:p14="http://schemas.microsoft.com/office/powerpoint/2010/main" val="4070978210"/>
      </p:ext>
    </p:extLst>
  </p:cSld>
  <p:clrMapOvr>
    <a:masterClrMapping/>
  </p:clrMapOvr>
  <p:transition spd="slow">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screen"/>
          <a:stretch>
            <a:fillRect/>
          </a:stretch>
        </p:blipFill>
        <p:spPr>
          <a:xfrm>
            <a:off x="0" y="-33128"/>
            <a:ext cx="9144000" cy="5176629"/>
          </a:xfrm>
          <a:prstGeom prst="rect">
            <a:avLst/>
          </a:prstGeom>
        </p:spPr>
      </p:pic>
      <p:pic>
        <p:nvPicPr>
          <p:cNvPr id="11" name="图片 10"/>
          <p:cNvPicPr>
            <a:picLocks noChangeAspect="1"/>
          </p:cNvPicPr>
          <p:nvPr/>
        </p:nvPicPr>
        <p:blipFill>
          <a:blip r:embed="rId4" cstate="screen"/>
          <a:stretch>
            <a:fillRect/>
          </a:stretch>
        </p:blipFill>
        <p:spPr>
          <a:xfrm rot="21197718">
            <a:off x="-785719" y="-79535"/>
            <a:ext cx="10715436" cy="5357718"/>
          </a:xfrm>
          <a:prstGeom prst="rect">
            <a:avLst/>
          </a:prstGeom>
        </p:spPr>
      </p:pic>
      <p:pic>
        <p:nvPicPr>
          <p:cNvPr id="12" name="图片 11"/>
          <p:cNvPicPr>
            <a:picLocks noChangeAspect="1"/>
          </p:cNvPicPr>
          <p:nvPr/>
        </p:nvPicPr>
        <p:blipFill>
          <a:blip r:embed="rId5" cstate="screen"/>
          <a:stretch>
            <a:fillRect/>
          </a:stretch>
        </p:blipFill>
        <p:spPr>
          <a:xfrm>
            <a:off x="0" y="2386643"/>
            <a:ext cx="9144000" cy="2741910"/>
          </a:xfrm>
          <a:prstGeom prst="rect">
            <a:avLst/>
          </a:prstGeom>
        </p:spPr>
      </p:pic>
      <p:pic>
        <p:nvPicPr>
          <p:cNvPr id="13" name="图片 12"/>
          <p:cNvPicPr>
            <a:picLocks noChangeAspect="1"/>
          </p:cNvPicPr>
          <p:nvPr/>
        </p:nvPicPr>
        <p:blipFill>
          <a:blip r:embed="rId6" cstate="screen"/>
          <a:stretch>
            <a:fillRect/>
          </a:stretch>
        </p:blipFill>
        <p:spPr>
          <a:xfrm>
            <a:off x="7571868" y="483534"/>
            <a:ext cx="1307595" cy="601397"/>
          </a:xfrm>
          <a:prstGeom prst="rect">
            <a:avLst/>
          </a:prstGeom>
        </p:spPr>
      </p:pic>
      <p:pic>
        <p:nvPicPr>
          <p:cNvPr id="14" name="图片 13"/>
          <p:cNvPicPr>
            <a:picLocks noChangeAspect="1"/>
          </p:cNvPicPr>
          <p:nvPr/>
        </p:nvPicPr>
        <p:blipFill>
          <a:blip r:embed="rId7" cstate="screen"/>
          <a:stretch>
            <a:fillRect/>
          </a:stretch>
        </p:blipFill>
        <p:spPr>
          <a:xfrm>
            <a:off x="-61912" y="44296"/>
            <a:ext cx="1901121" cy="787111"/>
          </a:xfrm>
          <a:prstGeom prst="rect">
            <a:avLst/>
          </a:prstGeom>
        </p:spPr>
      </p:pic>
      <p:pic>
        <p:nvPicPr>
          <p:cNvPr id="15" name="图片 14"/>
          <p:cNvPicPr>
            <a:picLocks noChangeAspect="1"/>
          </p:cNvPicPr>
          <p:nvPr/>
        </p:nvPicPr>
        <p:blipFill>
          <a:blip r:embed="rId8" cstate="screen"/>
          <a:stretch>
            <a:fillRect/>
          </a:stretch>
        </p:blipFill>
        <p:spPr>
          <a:xfrm>
            <a:off x="6171155" y="2861134"/>
            <a:ext cx="2289840" cy="2289840"/>
          </a:xfrm>
          <a:prstGeom prst="rect">
            <a:avLst/>
          </a:prstGeom>
        </p:spPr>
      </p:pic>
      <p:pic>
        <p:nvPicPr>
          <p:cNvPr id="16" name="图片 15"/>
          <p:cNvPicPr>
            <a:picLocks noChangeAspect="1"/>
          </p:cNvPicPr>
          <p:nvPr/>
        </p:nvPicPr>
        <p:blipFill>
          <a:blip r:embed="rId9" cstate="screen"/>
          <a:stretch>
            <a:fillRect/>
          </a:stretch>
        </p:blipFill>
        <p:spPr>
          <a:xfrm rot="371831">
            <a:off x="575119" y="1440447"/>
            <a:ext cx="3387938" cy="4792294"/>
          </a:xfrm>
          <a:prstGeom prst="rect">
            <a:avLst/>
          </a:prstGeom>
        </p:spPr>
      </p:pic>
      <p:sp>
        <p:nvSpPr>
          <p:cNvPr id="2" name="TextBox 1"/>
          <p:cNvSpPr txBox="1"/>
          <p:nvPr/>
        </p:nvSpPr>
        <p:spPr>
          <a:xfrm>
            <a:off x="1840350" y="1840734"/>
            <a:ext cx="5832648" cy="584775"/>
          </a:xfrm>
          <a:prstGeom prst="rect">
            <a:avLst/>
          </a:prstGeom>
          <a:noFill/>
        </p:spPr>
        <p:txBody>
          <a:bodyPr wrap="square" lIns="91406" tIns="45703" rIns="91406" bIns="45703" rtlCol="0">
            <a:spAutoFit/>
          </a:bodyPr>
          <a:lstStyle/>
          <a:p>
            <a:r>
              <a:rPr lang="en-US" sz="3200" b="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Cảm ơn quý thầy cô và các em !</a:t>
            </a:r>
            <a:endParaRPr lang="en-US" sz="3200" b="1"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18352596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47"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a:extLst>
              <a:ext uri="{FF2B5EF4-FFF2-40B4-BE49-F238E27FC236}">
                <a16:creationId xmlns="" xmlns:a16="http://schemas.microsoft.com/office/drawing/2014/main" id="{4349B95B-960D-4708-872C-9CF4FED85B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8573" y="577747"/>
            <a:ext cx="6381750" cy="3488630"/>
          </a:xfrm>
          <a:prstGeom prst="rect">
            <a:avLst/>
          </a:prstGeom>
        </p:spPr>
      </p:pic>
      <p:pic>
        <p:nvPicPr>
          <p:cNvPr id="34" name="图片 33">
            <a:extLst>
              <a:ext uri="{FF2B5EF4-FFF2-40B4-BE49-F238E27FC236}">
                <a16:creationId xmlns="" xmlns:a16="http://schemas.microsoft.com/office/drawing/2014/main" id="{B3F23126-D866-41BA-A8E7-ADBAE6E561F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5181"/>
          <a:stretch/>
        </p:blipFill>
        <p:spPr>
          <a:xfrm>
            <a:off x="1526395" y="3571030"/>
            <a:ext cx="664356" cy="480020"/>
          </a:xfrm>
          <a:prstGeom prst="rect">
            <a:avLst/>
          </a:prstGeom>
        </p:spPr>
      </p:pic>
      <p:pic>
        <p:nvPicPr>
          <p:cNvPr id="35" name="图片 34">
            <a:extLst>
              <a:ext uri="{FF2B5EF4-FFF2-40B4-BE49-F238E27FC236}">
                <a16:creationId xmlns="" xmlns:a16="http://schemas.microsoft.com/office/drawing/2014/main" id="{39DB91B1-89FF-4053-83AE-20D36952C7A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18685" y="3250517"/>
            <a:ext cx="1717683" cy="798235"/>
          </a:xfrm>
          <a:prstGeom prst="rect">
            <a:avLst/>
          </a:prstGeom>
        </p:spPr>
      </p:pic>
      <p:grpSp>
        <p:nvGrpSpPr>
          <p:cNvPr id="36" name="组合 35">
            <a:extLst>
              <a:ext uri="{FF2B5EF4-FFF2-40B4-BE49-F238E27FC236}">
                <a16:creationId xmlns="" xmlns:a16="http://schemas.microsoft.com/office/drawing/2014/main" id="{2E61F432-6E09-4154-B6CD-E42164D984D4}"/>
              </a:ext>
            </a:extLst>
          </p:cNvPr>
          <p:cNvGrpSpPr/>
          <p:nvPr/>
        </p:nvGrpSpPr>
        <p:grpSpPr>
          <a:xfrm>
            <a:off x="0" y="2773929"/>
            <a:ext cx="9149226" cy="2369572"/>
            <a:chOff x="0" y="3698571"/>
            <a:chExt cx="12198968" cy="3159429"/>
          </a:xfrm>
        </p:grpSpPr>
        <p:pic>
          <p:nvPicPr>
            <p:cNvPr id="37" name="图片 36">
              <a:extLst>
                <a:ext uri="{FF2B5EF4-FFF2-40B4-BE49-F238E27FC236}">
                  <a16:creationId xmlns="" xmlns:a16="http://schemas.microsoft.com/office/drawing/2014/main" id="{F20F34C4-9832-402E-9D49-33117AB837E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0510" y="5338507"/>
              <a:ext cx="1703070" cy="1446783"/>
            </a:xfrm>
            <a:prstGeom prst="rect">
              <a:avLst/>
            </a:prstGeom>
          </p:spPr>
        </p:pic>
        <p:pic>
          <p:nvPicPr>
            <p:cNvPr id="38" name="图片 37">
              <a:extLst>
                <a:ext uri="{FF2B5EF4-FFF2-40B4-BE49-F238E27FC236}">
                  <a16:creationId xmlns="" xmlns:a16="http://schemas.microsoft.com/office/drawing/2014/main" id="{839A2A9F-C718-460E-8FB7-322116AA8F6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79189" y="5776804"/>
              <a:ext cx="1066800" cy="906262"/>
            </a:xfrm>
            <a:prstGeom prst="rect">
              <a:avLst/>
            </a:prstGeom>
          </p:spPr>
        </p:pic>
        <p:pic>
          <p:nvPicPr>
            <p:cNvPr id="39" name="图片 38">
              <a:extLst>
                <a:ext uri="{FF2B5EF4-FFF2-40B4-BE49-F238E27FC236}">
                  <a16:creationId xmlns="" xmlns:a16="http://schemas.microsoft.com/office/drawing/2014/main" id="{5E5D0B11-33B0-49C3-BD54-3E9B25F11A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4802218" y="5583980"/>
              <a:ext cx="1293782" cy="1099086"/>
            </a:xfrm>
            <a:prstGeom prst="rect">
              <a:avLst/>
            </a:prstGeom>
          </p:spPr>
        </p:pic>
        <p:pic>
          <p:nvPicPr>
            <p:cNvPr id="40" name="图片 39">
              <a:extLst>
                <a:ext uri="{FF2B5EF4-FFF2-40B4-BE49-F238E27FC236}">
                  <a16:creationId xmlns="" xmlns:a16="http://schemas.microsoft.com/office/drawing/2014/main" id="{305F0C80-8940-4247-A773-91D2178933A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7774018" y="5685077"/>
              <a:ext cx="1056402" cy="897428"/>
            </a:xfrm>
            <a:prstGeom prst="rect">
              <a:avLst/>
            </a:prstGeom>
          </p:spPr>
        </p:pic>
        <p:pic>
          <p:nvPicPr>
            <p:cNvPr id="41" name="图片 40">
              <a:extLst>
                <a:ext uri="{FF2B5EF4-FFF2-40B4-BE49-F238E27FC236}">
                  <a16:creationId xmlns="" xmlns:a16="http://schemas.microsoft.com/office/drawing/2014/main" id="{279D5407-426E-4909-85F8-E3E220F6840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71944" y="3698571"/>
              <a:ext cx="3227024" cy="3086719"/>
            </a:xfrm>
            <a:prstGeom prst="rect">
              <a:avLst/>
            </a:prstGeom>
          </p:spPr>
        </p:pic>
        <p:pic>
          <p:nvPicPr>
            <p:cNvPr id="42" name="图片 41">
              <a:extLst>
                <a:ext uri="{FF2B5EF4-FFF2-40B4-BE49-F238E27FC236}">
                  <a16:creationId xmlns="" xmlns:a16="http://schemas.microsoft.com/office/drawing/2014/main" id="{B70EB471-F3FC-43DB-8A8D-BF5C1FC599EA}"/>
                </a:ext>
              </a:extLst>
            </p:cNvPr>
            <p:cNvPicPr>
              <a:picLocks noChangeAspect="1"/>
            </p:cNvPicPr>
            <p:nvPr/>
          </p:nvPicPr>
          <p:blipFill rotWithShape="1">
            <a:blip r:embed="rId10">
              <a:extLst>
                <a:ext uri="{28A0092B-C50C-407E-A947-70E740481C1C}">
                  <a14:useLocalDpi xmlns:a14="http://schemas.microsoft.com/office/drawing/2010/main" val="0"/>
                </a:ext>
              </a:extLst>
            </a:blip>
            <a:srcRect t="82569" b="8666"/>
            <a:stretch/>
          </p:blipFill>
          <p:spPr>
            <a:xfrm>
              <a:off x="0" y="6308726"/>
              <a:ext cx="12192000" cy="549274"/>
            </a:xfrm>
            <a:prstGeom prst="rect">
              <a:avLst/>
            </a:prstGeom>
          </p:spPr>
        </p:pic>
      </p:grpSp>
      <p:sp>
        <p:nvSpPr>
          <p:cNvPr id="15" name="矩形 14">
            <a:extLst>
              <a:ext uri="{FF2B5EF4-FFF2-40B4-BE49-F238E27FC236}">
                <a16:creationId xmlns="" xmlns:a16="http://schemas.microsoft.com/office/drawing/2014/main" id="{1501FE40-5AD4-49A4-9147-CB17CCA9A168}"/>
              </a:ext>
            </a:extLst>
          </p:cNvPr>
          <p:cNvSpPr/>
          <p:nvPr/>
        </p:nvSpPr>
        <p:spPr>
          <a:xfrm>
            <a:off x="788513" y="1135895"/>
            <a:ext cx="8059547" cy="1421893"/>
          </a:xfrm>
          <a:prstGeom prst="rect">
            <a:avLst/>
          </a:prstGeom>
        </p:spPr>
        <p:txBody>
          <a:bodyPr wrap="square" lIns="91406" tIns="45703" rIns="91406" bIns="45703">
            <a:spAutoFit/>
            <a:scene3d>
              <a:camera prst="orthographicFront"/>
              <a:lightRig rig="threePt" dir="t"/>
            </a:scene3d>
            <a:sp3d contourW="12700"/>
          </a:bodyPr>
          <a:lstStyle/>
          <a:p>
            <a:pPr lvl="1" algn="ctr" defTabSz="514145">
              <a:lnSpc>
                <a:spcPct val="120000"/>
              </a:lnSpc>
              <a:defRPr/>
            </a:pPr>
            <a:r>
              <a:rPr lang="en-US" sz="3600" b="1">
                <a:ln>
                  <a:solidFill>
                    <a:srgbClr val="00B050"/>
                  </a:solidFill>
                </a:ln>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VẬN ĐỘNG VÀ NGHỈ NGƠI</a:t>
            </a:r>
            <a:endParaRPr lang="en-US" sz="3600" b="1" dirty="0">
              <a:ln>
                <a:solidFill>
                  <a:srgbClr val="00B050"/>
                </a:solidFill>
              </a:ln>
              <a:solidFill>
                <a:srgbClr val="FFFF00"/>
              </a:solidFill>
              <a:latin typeface="Times New Roman" panose="02020603050405020304" pitchFamily="18" charset="0"/>
              <a:ea typeface="Arial-Rounded" panose="020B0500000000000000" pitchFamily="34" charset="0"/>
              <a:cs typeface="Times New Roman" panose="02020603050405020304" pitchFamily="18" charset="0"/>
            </a:endParaRPr>
          </a:p>
          <a:p>
            <a:pPr algn="ctr" defTabSz="514145">
              <a:lnSpc>
                <a:spcPct val="120000"/>
              </a:lnSpc>
              <a:defRPr/>
            </a:pPr>
            <a:r>
              <a:rPr lang="en-US" sz="3600" b="1" err="1">
                <a:ln>
                  <a:solidFill>
                    <a:srgbClr val="00B050"/>
                  </a:solidFill>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Tiết</a:t>
            </a:r>
            <a:r>
              <a:rPr lang="en-US" sz="3600" b="1">
                <a:ln>
                  <a:solidFill>
                    <a:srgbClr val="00B050"/>
                  </a:solidFill>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a:ln>
                  <a:solidFill>
                    <a:srgbClr val="00B050"/>
                  </a:solidFill>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1</a:t>
            </a:r>
            <a:r>
              <a:rPr lang="en-US" sz="3600" b="1">
                <a:ln>
                  <a:solidFill>
                    <a:srgbClr val="00B050"/>
                  </a:solidFill>
                </a:ln>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endParaRPr lang="en-US" sz="3600" b="1" dirty="0">
              <a:ln>
                <a:solidFill>
                  <a:srgbClr val="00B050"/>
                </a:solidFill>
              </a:ln>
              <a:solidFill>
                <a:srgbClr val="00B05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0" name="矩形 29">
            <a:extLst>
              <a:ext uri="{FF2B5EF4-FFF2-40B4-BE49-F238E27FC236}">
                <a16:creationId xmlns="" xmlns:a16="http://schemas.microsoft.com/office/drawing/2014/main" id="{D4E6832F-60C0-40F1-A239-C3DFC75CC753}"/>
              </a:ext>
            </a:extLst>
          </p:cNvPr>
          <p:cNvSpPr/>
          <p:nvPr/>
        </p:nvSpPr>
        <p:spPr>
          <a:xfrm>
            <a:off x="13993" y="1200150"/>
            <a:ext cx="1685008" cy="646296"/>
          </a:xfrm>
          <a:prstGeom prst="rect">
            <a:avLst/>
          </a:prstGeom>
        </p:spPr>
        <p:txBody>
          <a:bodyPr wrap="none" lIns="91406" tIns="45703" rIns="91406" bIns="45703">
            <a:spAutoFit/>
            <a:scene3d>
              <a:camera prst="orthographicFront"/>
              <a:lightRig rig="threePt" dir="t"/>
            </a:scene3d>
            <a:sp3d contourW="12700"/>
          </a:bodyPr>
          <a:lstStyle/>
          <a:p>
            <a:pPr algn="ctr"/>
            <a:r>
              <a:rPr lang="en-US" altLang="zh-CN" sz="3600" u="sng">
                <a:solidFill>
                  <a:srgbClr val="002060"/>
                </a:solidFill>
                <a:latin typeface="Times New Roman" pitchFamily="18" charset="0"/>
                <a:ea typeface="微软雅黑" panose="020B0503020204020204" pitchFamily="34" charset="-122"/>
                <a:cs typeface="Times New Roman" pitchFamily="18" charset="0"/>
              </a:rPr>
              <a:t>BÀI 23</a:t>
            </a:r>
            <a:r>
              <a:rPr lang="en-US" altLang="zh-CN" sz="3600">
                <a:solidFill>
                  <a:srgbClr val="002060"/>
                </a:solidFill>
                <a:latin typeface="Times New Roman" pitchFamily="18" charset="0"/>
                <a:ea typeface="微软雅黑" panose="020B0503020204020204" pitchFamily="34" charset="-122"/>
                <a:cs typeface="Times New Roman" pitchFamily="18" charset="0"/>
              </a:rPr>
              <a:t>:</a:t>
            </a:r>
            <a:endParaRPr lang="zh-CN" altLang="en-US" sz="3600" dirty="0">
              <a:solidFill>
                <a:srgbClr val="002060"/>
              </a:solidFill>
              <a:latin typeface="Times New Roman" pitchFamily="18" charset="0"/>
              <a:ea typeface="微软雅黑" panose="020B0503020204020204" pitchFamily="34" charset="-122"/>
              <a:cs typeface="Times New Roman" pitchFamily="18" charset="0"/>
            </a:endParaRPr>
          </a:p>
        </p:txBody>
      </p:sp>
      <p:sp>
        <p:nvSpPr>
          <p:cNvPr id="2" name="TextBox 1"/>
          <p:cNvSpPr txBox="1"/>
          <p:nvPr/>
        </p:nvSpPr>
        <p:spPr>
          <a:xfrm>
            <a:off x="-1" y="5199"/>
            <a:ext cx="9144001" cy="584775"/>
          </a:xfrm>
          <a:prstGeom prst="rect">
            <a:avLst/>
          </a:prstGeom>
          <a:noFill/>
        </p:spPr>
        <p:txBody>
          <a:bodyPr wrap="square" lIns="91440" tIns="45720" rIns="91440" bIns="45720" rtlCol="0">
            <a:spAutoFit/>
          </a:bodyPr>
          <a:lstStyle/>
          <a:p>
            <a:pPr algn="ctr"/>
            <a:r>
              <a:rPr lang="en-US" sz="3200">
                <a:latin typeface="Times New Roman" pitchFamily="18" charset="0"/>
                <a:cs typeface="Times New Roman" pitchFamily="18" charset="0"/>
              </a:rPr>
              <a:t>Thứ </a:t>
            </a:r>
            <a:r>
              <a:rPr lang="en-US" sz="3200" smtClean="0">
                <a:latin typeface="Times New Roman" pitchFamily="18" charset="0"/>
                <a:cs typeface="Times New Roman" pitchFamily="18" charset="0"/>
              </a:rPr>
              <a:t>Tư </a:t>
            </a:r>
            <a:r>
              <a:rPr lang="en-US" sz="3200">
                <a:latin typeface="Times New Roman" pitchFamily="18" charset="0"/>
                <a:cs typeface="Times New Roman" pitchFamily="18" charset="0"/>
              </a:rPr>
              <a:t>ngày </a:t>
            </a:r>
            <a:r>
              <a:rPr lang="en-US" sz="3200" smtClean="0">
                <a:latin typeface="Times New Roman" pitchFamily="18" charset="0"/>
                <a:cs typeface="Times New Roman" pitchFamily="18" charset="0"/>
              </a:rPr>
              <a:t>29  </a:t>
            </a:r>
            <a:r>
              <a:rPr lang="en-US" sz="3200">
                <a:latin typeface="Times New Roman" pitchFamily="18" charset="0"/>
                <a:cs typeface="Times New Roman" pitchFamily="18" charset="0"/>
              </a:rPr>
              <a:t>tháng 3 năm 2023</a:t>
            </a:r>
            <a:endParaRPr lang="vi-VN" sz="3200">
              <a:latin typeface="Times New Roman" pitchFamily="18" charset="0"/>
              <a:cs typeface="Times New Roman" pitchFamily="18" charset="0"/>
            </a:endParaRPr>
          </a:p>
        </p:txBody>
      </p:sp>
      <p:sp>
        <p:nvSpPr>
          <p:cNvPr id="17" name="TextBox 16"/>
          <p:cNvSpPr txBox="1"/>
          <p:nvPr/>
        </p:nvSpPr>
        <p:spPr>
          <a:xfrm>
            <a:off x="-1" y="615379"/>
            <a:ext cx="9144001" cy="584775"/>
          </a:xfrm>
          <a:prstGeom prst="rect">
            <a:avLst/>
          </a:prstGeom>
          <a:noFill/>
        </p:spPr>
        <p:txBody>
          <a:bodyPr wrap="square" lIns="91440" tIns="45720" rIns="91440" bIns="45720" rtlCol="0">
            <a:spAutoFit/>
          </a:bodyPr>
          <a:lstStyle/>
          <a:p>
            <a:pPr algn="ctr"/>
            <a:r>
              <a:rPr lang="en-US" sz="3200" b="1" u="sng">
                <a:latin typeface="Times New Roman" pitchFamily="18" charset="0"/>
                <a:cs typeface="Times New Roman" pitchFamily="18" charset="0"/>
              </a:rPr>
              <a:t>Tự nhiên và xã hội</a:t>
            </a:r>
            <a:endParaRPr lang="vi-VN" sz="3200" b="1" u="sng">
              <a:latin typeface="Times New Roman" pitchFamily="18" charset="0"/>
              <a:cs typeface="Times New Roman" pitchFamily="18" charset="0"/>
            </a:endParaRPr>
          </a:p>
        </p:txBody>
      </p:sp>
    </p:spTree>
    <p:extLst>
      <p:ext uri="{BB962C8B-B14F-4D97-AF65-F5344CB8AC3E}">
        <p14:creationId xmlns:p14="http://schemas.microsoft.com/office/powerpoint/2010/main" val="37369933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500" fill="hold"/>
                                        <p:tgtEl>
                                          <p:spTgt spid="31"/>
                                        </p:tgtEl>
                                        <p:attrNameLst>
                                          <p:attrName>ppt_w</p:attrName>
                                        </p:attrNameLst>
                                      </p:cBhvr>
                                      <p:tavLst>
                                        <p:tav tm="0">
                                          <p:val>
                                            <p:fltVal val="0"/>
                                          </p:val>
                                        </p:tav>
                                        <p:tav tm="100000">
                                          <p:val>
                                            <p:strVal val="#ppt_w"/>
                                          </p:val>
                                        </p:tav>
                                      </p:tavLst>
                                    </p:anim>
                                    <p:anim calcmode="lin" valueType="num">
                                      <p:cBhvr>
                                        <p:cTn id="14" dur="500" fill="hold"/>
                                        <p:tgtEl>
                                          <p:spTgt spid="31"/>
                                        </p:tgtEl>
                                        <p:attrNameLst>
                                          <p:attrName>ppt_h</p:attrName>
                                        </p:attrNameLst>
                                      </p:cBhvr>
                                      <p:tavLst>
                                        <p:tav tm="0">
                                          <p:val>
                                            <p:fltVal val="0"/>
                                          </p:val>
                                        </p:tav>
                                        <p:tav tm="100000">
                                          <p:val>
                                            <p:strVal val="#ppt_h"/>
                                          </p:val>
                                        </p:tav>
                                      </p:tavLst>
                                    </p:anim>
                                    <p:animEffect transition="in" filter="fade">
                                      <p:cBhvr>
                                        <p:cTn id="15" dur="500"/>
                                        <p:tgtEl>
                                          <p:spTgt spid="3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500"/>
                                        <p:tgtEl>
                                          <p:spTgt spid="35"/>
                                        </p:tgtEl>
                                      </p:cBhvr>
                                    </p:animEffect>
                                  </p:childTnLst>
                                </p:cTn>
                              </p:par>
                              <p:par>
                                <p:cTn id="20" presetID="10" presetClass="entr" presetSubtype="0" fill="hold" nodeType="with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childTnLst>
                          </p:cTn>
                        </p:par>
                        <p:par>
                          <p:cTn id="23" fill="hold">
                            <p:stCondLst>
                              <p:cond delay="2000"/>
                            </p:stCondLst>
                            <p:childTnLst>
                              <p:par>
                                <p:cTn id="24" presetID="53" presetClass="entr" presetSubtype="16" fill="hold" grpId="0" nodeType="after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500" fill="hold"/>
                                        <p:tgtEl>
                                          <p:spTgt spid="30"/>
                                        </p:tgtEl>
                                        <p:attrNameLst>
                                          <p:attrName>ppt_w</p:attrName>
                                        </p:attrNameLst>
                                      </p:cBhvr>
                                      <p:tavLst>
                                        <p:tav tm="0">
                                          <p:val>
                                            <p:fltVal val="0"/>
                                          </p:val>
                                        </p:tav>
                                        <p:tav tm="100000">
                                          <p:val>
                                            <p:strVal val="#ppt_w"/>
                                          </p:val>
                                        </p:tav>
                                      </p:tavLst>
                                    </p:anim>
                                    <p:anim calcmode="lin" valueType="num">
                                      <p:cBhvr>
                                        <p:cTn id="27" dur="500" fill="hold"/>
                                        <p:tgtEl>
                                          <p:spTgt spid="30"/>
                                        </p:tgtEl>
                                        <p:attrNameLst>
                                          <p:attrName>ppt_h</p:attrName>
                                        </p:attrNameLst>
                                      </p:cBhvr>
                                      <p:tavLst>
                                        <p:tav tm="0">
                                          <p:val>
                                            <p:fltVal val="0"/>
                                          </p:val>
                                        </p:tav>
                                        <p:tav tm="100000">
                                          <p:val>
                                            <p:strVal val="#ppt_h"/>
                                          </p:val>
                                        </p:tav>
                                      </p:tavLst>
                                    </p:anim>
                                    <p:animEffect transition="in" filter="fade">
                                      <p:cBhvr>
                                        <p:cTn id="28" dur="500"/>
                                        <p:tgtEl>
                                          <p:spTgt spid="30"/>
                                        </p:tgtEl>
                                      </p:cBhvr>
                                    </p:animEffect>
                                  </p:childTnLst>
                                </p:cTn>
                              </p:par>
                              <p:par>
                                <p:cTn id="29" presetID="42"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screen"/>
          <a:stretch>
            <a:fillRect/>
          </a:stretch>
        </p:blipFill>
        <p:spPr>
          <a:xfrm>
            <a:off x="0" y="-33128"/>
            <a:ext cx="9144000" cy="5176629"/>
          </a:xfrm>
          <a:prstGeom prst="rect">
            <a:avLst/>
          </a:prstGeom>
        </p:spPr>
      </p:pic>
      <p:pic>
        <p:nvPicPr>
          <p:cNvPr id="11" name="图片 10"/>
          <p:cNvPicPr>
            <a:picLocks noChangeAspect="1"/>
          </p:cNvPicPr>
          <p:nvPr/>
        </p:nvPicPr>
        <p:blipFill>
          <a:blip r:embed="rId4" cstate="screen"/>
          <a:stretch>
            <a:fillRect/>
          </a:stretch>
        </p:blipFill>
        <p:spPr>
          <a:xfrm rot="21197718">
            <a:off x="-785719" y="-79535"/>
            <a:ext cx="10715436" cy="5357718"/>
          </a:xfrm>
          <a:prstGeom prst="rect">
            <a:avLst/>
          </a:prstGeom>
        </p:spPr>
      </p:pic>
      <p:pic>
        <p:nvPicPr>
          <p:cNvPr id="12" name="图片 11"/>
          <p:cNvPicPr>
            <a:picLocks noChangeAspect="1"/>
          </p:cNvPicPr>
          <p:nvPr/>
        </p:nvPicPr>
        <p:blipFill>
          <a:blip r:embed="rId5" cstate="screen"/>
          <a:stretch>
            <a:fillRect/>
          </a:stretch>
        </p:blipFill>
        <p:spPr>
          <a:xfrm>
            <a:off x="0" y="2386643"/>
            <a:ext cx="9144000" cy="2741910"/>
          </a:xfrm>
          <a:prstGeom prst="rect">
            <a:avLst/>
          </a:prstGeom>
        </p:spPr>
      </p:pic>
      <p:pic>
        <p:nvPicPr>
          <p:cNvPr id="13" name="图片 12"/>
          <p:cNvPicPr>
            <a:picLocks noChangeAspect="1"/>
          </p:cNvPicPr>
          <p:nvPr/>
        </p:nvPicPr>
        <p:blipFill>
          <a:blip r:embed="rId6" cstate="screen"/>
          <a:stretch>
            <a:fillRect/>
          </a:stretch>
        </p:blipFill>
        <p:spPr>
          <a:xfrm>
            <a:off x="7571868" y="483534"/>
            <a:ext cx="1307595" cy="601397"/>
          </a:xfrm>
          <a:prstGeom prst="rect">
            <a:avLst/>
          </a:prstGeom>
        </p:spPr>
      </p:pic>
      <p:pic>
        <p:nvPicPr>
          <p:cNvPr id="14" name="图片 13"/>
          <p:cNvPicPr>
            <a:picLocks noChangeAspect="1"/>
          </p:cNvPicPr>
          <p:nvPr/>
        </p:nvPicPr>
        <p:blipFill>
          <a:blip r:embed="rId7" cstate="screen"/>
          <a:stretch>
            <a:fillRect/>
          </a:stretch>
        </p:blipFill>
        <p:spPr>
          <a:xfrm>
            <a:off x="-61912" y="44296"/>
            <a:ext cx="1901121" cy="787111"/>
          </a:xfrm>
          <a:prstGeom prst="rect">
            <a:avLst/>
          </a:prstGeom>
        </p:spPr>
      </p:pic>
      <p:pic>
        <p:nvPicPr>
          <p:cNvPr id="15" name="图片 14"/>
          <p:cNvPicPr>
            <a:picLocks noChangeAspect="1"/>
          </p:cNvPicPr>
          <p:nvPr/>
        </p:nvPicPr>
        <p:blipFill>
          <a:blip r:embed="rId8" cstate="screen"/>
          <a:stretch>
            <a:fillRect/>
          </a:stretch>
        </p:blipFill>
        <p:spPr>
          <a:xfrm>
            <a:off x="6171155" y="2861134"/>
            <a:ext cx="2289840" cy="2289840"/>
          </a:xfrm>
          <a:prstGeom prst="rect">
            <a:avLst/>
          </a:prstGeom>
        </p:spPr>
      </p:pic>
      <p:pic>
        <p:nvPicPr>
          <p:cNvPr id="16" name="图片 15"/>
          <p:cNvPicPr>
            <a:picLocks noChangeAspect="1"/>
          </p:cNvPicPr>
          <p:nvPr/>
        </p:nvPicPr>
        <p:blipFill>
          <a:blip r:embed="rId9" cstate="screen"/>
          <a:stretch>
            <a:fillRect/>
          </a:stretch>
        </p:blipFill>
        <p:spPr>
          <a:xfrm rot="371831">
            <a:off x="575119" y="1440447"/>
            <a:ext cx="3387938" cy="4792294"/>
          </a:xfrm>
          <a:prstGeom prst="rect">
            <a:avLst/>
          </a:prstGeom>
        </p:spPr>
      </p:pic>
      <p:grpSp>
        <p:nvGrpSpPr>
          <p:cNvPr id="17" name="组合 4"/>
          <p:cNvGrpSpPr/>
          <p:nvPr/>
        </p:nvGrpSpPr>
        <p:grpSpPr>
          <a:xfrm>
            <a:off x="-61912" y="-78586"/>
            <a:ext cx="5213131" cy="4808241"/>
            <a:chOff x="1001374" y="-370703"/>
            <a:chExt cx="6695744" cy="6175701"/>
          </a:xfrm>
        </p:grpSpPr>
        <p:pic>
          <p:nvPicPr>
            <p:cNvPr id="18" name="图片 5"/>
            <p:cNvPicPr>
              <a:picLocks noChangeAspect="1"/>
            </p:cNvPicPr>
            <p:nvPr/>
          </p:nvPicPr>
          <p:blipFill rotWithShape="1">
            <a:blip r:embed="rId10">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19"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3" name="Picture 22">
            <a:extLst>
              <a:ext uri="{FF2B5EF4-FFF2-40B4-BE49-F238E27FC236}">
                <a16:creationId xmlns="" xmlns:a16="http://schemas.microsoft.com/office/drawing/2014/main" id="{844274DA-717F-4F11-8A11-500CB7D3A199}"/>
              </a:ext>
            </a:extLst>
          </p:cNvPr>
          <p:cNvPicPr>
            <a:picLocks noChangeAspect="1"/>
          </p:cNvPicPr>
          <p:nvPr/>
        </p:nvPicPr>
        <p:blipFill rotWithShape="1">
          <a:blip r:embed="rId11">
            <a:extLst>
              <a:ext uri="{28A0092B-C50C-407E-A947-70E740481C1C}">
                <a14:useLocalDpi xmlns:a14="http://schemas.microsoft.com/office/drawing/2010/main" val="0"/>
              </a:ext>
            </a:extLst>
          </a:blip>
          <a:srcRect l="8313" t="4228" r="85087" b="88660"/>
          <a:stretch/>
        </p:blipFill>
        <p:spPr>
          <a:xfrm>
            <a:off x="2088549" y="931034"/>
            <a:ext cx="912219" cy="795540"/>
          </a:xfrm>
          <a:prstGeom prst="ellipse">
            <a:avLst/>
          </a:prstGeom>
        </p:spPr>
      </p:pic>
      <p:sp>
        <p:nvSpPr>
          <p:cNvPr id="24" name="文本框 109"/>
          <p:cNvSpPr txBox="1"/>
          <p:nvPr/>
        </p:nvSpPr>
        <p:spPr>
          <a:xfrm>
            <a:off x="1382753" y="1738776"/>
            <a:ext cx="2311752" cy="1446550"/>
          </a:xfrm>
          <a:prstGeom prst="rect">
            <a:avLst/>
          </a:prstGeom>
          <a:noFill/>
        </p:spPr>
        <p:txBody>
          <a:bodyPr wrap="square" lIns="91406" tIns="45703" rIns="91406" bIns="45703" rtlCol="0">
            <a:spAutoFit/>
          </a:bodyPr>
          <a:lstStyle/>
          <a:p>
            <a:pPr algn="ctr"/>
            <a:r>
              <a:rPr lang="en-US" altLang="zh-CN" sz="4400" b="1" dirty="0">
                <a:solidFill>
                  <a:srgbClr val="FF0000"/>
                </a:solid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KHÁM PHÁ</a:t>
            </a:r>
          </a:p>
        </p:txBody>
      </p:sp>
    </p:spTree>
    <p:extLst>
      <p:ext uri="{BB962C8B-B14F-4D97-AF65-F5344CB8AC3E}">
        <p14:creationId xmlns:p14="http://schemas.microsoft.com/office/powerpoint/2010/main" val="41342408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47"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1000" fill="hold"/>
                                        <p:tgtEl>
                                          <p:spTgt spid="16"/>
                                        </p:tgtEl>
                                        <p:attrNameLst>
                                          <p:attrName>ppt_y</p:attrName>
                                        </p:attrNameLst>
                                      </p:cBhvr>
                                      <p:tavLst>
                                        <p:tav tm="0">
                                          <p:val>
                                            <p:strVal val="#ppt_y-.1"/>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fill="hold"/>
                                        <p:tgtEl>
                                          <p:spTgt spid="17"/>
                                        </p:tgtEl>
                                        <p:attrNameLst>
                                          <p:attrName>ppt_x</p:attrName>
                                        </p:attrNameLst>
                                      </p:cBhvr>
                                      <p:tavLst>
                                        <p:tav tm="0">
                                          <p:val>
                                            <p:strVal val="#ppt_x"/>
                                          </p:val>
                                        </p:tav>
                                        <p:tav tm="100000">
                                          <p:val>
                                            <p:strVal val="#ppt_x"/>
                                          </p:val>
                                        </p:tav>
                                      </p:tavLst>
                                    </p:anim>
                                    <p:anim calcmode="lin" valueType="num">
                                      <p:cBhvr additive="base">
                                        <p:cTn id="21"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par>
                                <p:cTn id="27" presetID="10" presetClass="entr" presetSubtype="0"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354" t="28199" r="13316" b="15097"/>
          <a:stretch/>
        </p:blipFill>
        <p:spPr bwMode="auto">
          <a:xfrm>
            <a:off x="24245" y="1387793"/>
            <a:ext cx="9119754" cy="3755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p:cNvGrpSpPr/>
          <p:nvPr/>
        </p:nvGrpSpPr>
        <p:grpSpPr>
          <a:xfrm>
            <a:off x="-2" y="-95250"/>
            <a:ext cx="9144001" cy="1483043"/>
            <a:chOff x="-2" y="-95250"/>
            <a:chExt cx="9144001" cy="1483043"/>
          </a:xfrm>
        </p:grpSpPr>
        <p:sp>
          <p:nvSpPr>
            <p:cNvPr id="4" name="TextBox 3"/>
            <p:cNvSpPr txBox="1"/>
            <p:nvPr/>
          </p:nvSpPr>
          <p:spPr>
            <a:xfrm>
              <a:off x="24245" y="895350"/>
              <a:ext cx="7976755" cy="492443"/>
            </a:xfrm>
            <a:prstGeom prst="rect">
              <a:avLst/>
            </a:prstGeom>
          </p:spPr>
          <p:style>
            <a:lnRef idx="2">
              <a:schemeClr val="accent3"/>
            </a:lnRef>
            <a:fillRef idx="1">
              <a:schemeClr val="lt1"/>
            </a:fillRef>
            <a:effectRef idx="0">
              <a:schemeClr val="accent3"/>
            </a:effectRef>
            <a:fontRef idx="minor">
              <a:schemeClr val="dk1"/>
            </a:fontRef>
          </p:style>
          <p:txBody>
            <a:bodyPr wrap="square" lIns="91440" tIns="45720" rIns="91440" bIns="45720" rtlCol="0">
              <a:spAutoFit/>
            </a:bodyPr>
            <a:lstStyle/>
            <a:p>
              <a:r>
                <a:rPr lang="en-US" sz="2600">
                  <a:latin typeface="Times New Roman" pitchFamily="18" charset="0"/>
                  <a:cs typeface="Times New Roman" pitchFamily="18" charset="0"/>
                </a:rPr>
                <a:t>1. Quan sát hình và nêu các hoạt động có lợi cho sức khỏe.</a:t>
              </a:r>
              <a:endParaRPr lang="vi-VN" sz="2600">
                <a:latin typeface="Times New Roman" pitchFamily="18" charset="0"/>
                <a:cs typeface="Times New Roman" pitchFamily="18" charset="0"/>
              </a:endParaRPr>
            </a:p>
          </p:txBody>
        </p:sp>
        <p:sp>
          <p:nvSpPr>
            <p:cNvPr id="5" name="TextBox 4"/>
            <p:cNvSpPr txBox="1"/>
            <p:nvPr/>
          </p:nvSpPr>
          <p:spPr>
            <a:xfrm>
              <a:off x="-2" y="-95250"/>
              <a:ext cx="9144001" cy="769441"/>
            </a:xfrm>
            <a:prstGeom prst="rect">
              <a:avLst/>
            </a:prstGeom>
            <a:noFill/>
          </p:spPr>
          <p:txBody>
            <a:bodyPr wrap="square" lIns="91440" tIns="45720" rIns="91440" bIns="45720" rtlCol="0">
              <a:spAutoFit/>
            </a:bodyPr>
            <a:lstStyle/>
            <a:p>
              <a:pPr algn="ctr"/>
              <a:r>
                <a:rPr lang="en-US" sz="2200">
                  <a:latin typeface="Times New Roman" pitchFamily="18" charset="0"/>
                  <a:cs typeface="Times New Roman" pitchFamily="18" charset="0"/>
                </a:rPr>
                <a:t>Thứ </a:t>
              </a:r>
              <a:r>
                <a:rPr lang="en-US" sz="2200" smtClean="0">
                  <a:latin typeface="Times New Roman" pitchFamily="18" charset="0"/>
                  <a:cs typeface="Times New Roman" pitchFamily="18" charset="0"/>
                </a:rPr>
                <a:t>Tư </a:t>
              </a:r>
              <a:r>
                <a:rPr lang="en-US" sz="2200">
                  <a:latin typeface="Times New Roman" pitchFamily="18" charset="0"/>
                  <a:cs typeface="Times New Roman" pitchFamily="18" charset="0"/>
                </a:rPr>
                <a:t>ngày </a:t>
              </a:r>
              <a:r>
                <a:rPr lang="en-US" sz="2200" smtClean="0">
                  <a:latin typeface="Times New Roman" pitchFamily="18" charset="0"/>
                  <a:cs typeface="Times New Roman" pitchFamily="18" charset="0"/>
                </a:rPr>
                <a:t>29  </a:t>
              </a:r>
              <a:r>
                <a:rPr lang="en-US" sz="2200">
                  <a:latin typeface="Times New Roman" pitchFamily="18" charset="0"/>
                  <a:cs typeface="Times New Roman" pitchFamily="18" charset="0"/>
                </a:rPr>
                <a:t>tháng 3 năm </a:t>
              </a:r>
              <a:r>
                <a:rPr lang="en-US" sz="2200" smtClean="0">
                  <a:latin typeface="Times New Roman" pitchFamily="18" charset="0"/>
                  <a:cs typeface="Times New Roman" pitchFamily="18" charset="0"/>
                </a:rPr>
                <a:t>2023</a:t>
              </a:r>
              <a:endParaRPr lang="en-US" sz="2200">
                <a:latin typeface="Times New Roman" pitchFamily="18" charset="0"/>
                <a:cs typeface="Times New Roman" pitchFamily="18" charset="0"/>
              </a:endParaRPr>
            </a:p>
            <a:p>
              <a:pPr algn="ctr"/>
              <a:r>
                <a:rPr lang="en-US" sz="2200" u="sng" smtClean="0">
                  <a:latin typeface="Times New Roman" pitchFamily="18" charset="0"/>
                  <a:cs typeface="Times New Roman" pitchFamily="18" charset="0"/>
                </a:rPr>
                <a:t>Bài 23</a:t>
              </a:r>
              <a:r>
                <a:rPr lang="en-US" sz="2200" smtClean="0">
                  <a:latin typeface="Times New Roman" pitchFamily="18" charset="0"/>
                  <a:cs typeface="Times New Roman" pitchFamily="18" charset="0"/>
                </a:rPr>
                <a:t>: Vận động và nghỉ ngơi (Tiết 1)</a:t>
              </a:r>
            </a:p>
          </p:txBody>
        </p:sp>
      </p:grpSp>
    </p:spTree>
    <p:extLst>
      <p:ext uri="{BB962C8B-B14F-4D97-AF65-F5344CB8AC3E}">
        <p14:creationId xmlns:p14="http://schemas.microsoft.com/office/powerpoint/2010/main" val="1430663280"/>
      </p:ext>
    </p:extLst>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 y="-95250"/>
            <a:ext cx="9144001" cy="1483043"/>
            <a:chOff x="-2" y="-95250"/>
            <a:chExt cx="9144001" cy="1483043"/>
          </a:xfrm>
        </p:grpSpPr>
        <p:sp>
          <p:nvSpPr>
            <p:cNvPr id="3" name="TextBox 2"/>
            <p:cNvSpPr txBox="1"/>
            <p:nvPr/>
          </p:nvSpPr>
          <p:spPr>
            <a:xfrm>
              <a:off x="24245" y="895350"/>
              <a:ext cx="7976755" cy="492443"/>
            </a:xfrm>
            <a:prstGeom prst="rect">
              <a:avLst/>
            </a:prstGeom>
          </p:spPr>
          <p:style>
            <a:lnRef idx="2">
              <a:schemeClr val="accent3"/>
            </a:lnRef>
            <a:fillRef idx="1">
              <a:schemeClr val="lt1"/>
            </a:fillRef>
            <a:effectRef idx="0">
              <a:schemeClr val="accent3"/>
            </a:effectRef>
            <a:fontRef idx="minor">
              <a:schemeClr val="dk1"/>
            </a:fontRef>
          </p:style>
          <p:txBody>
            <a:bodyPr wrap="square" lIns="91440" tIns="45720" rIns="91440" bIns="45720" rtlCol="0">
              <a:spAutoFit/>
            </a:bodyPr>
            <a:lstStyle/>
            <a:p>
              <a:r>
                <a:rPr lang="en-US" sz="2600">
                  <a:latin typeface="Times New Roman" pitchFamily="18" charset="0"/>
                  <a:cs typeface="Times New Roman" pitchFamily="18" charset="0"/>
                </a:rPr>
                <a:t>1. Quan sát hình và nêu các hoạt động có lợi cho sức khỏe.</a:t>
              </a:r>
              <a:endParaRPr lang="vi-VN" sz="2600">
                <a:latin typeface="Times New Roman" pitchFamily="18" charset="0"/>
                <a:cs typeface="Times New Roman" pitchFamily="18" charset="0"/>
              </a:endParaRPr>
            </a:p>
          </p:txBody>
        </p:sp>
        <p:sp>
          <p:nvSpPr>
            <p:cNvPr id="4" name="TextBox 3"/>
            <p:cNvSpPr txBox="1"/>
            <p:nvPr/>
          </p:nvSpPr>
          <p:spPr>
            <a:xfrm>
              <a:off x="-2" y="-95250"/>
              <a:ext cx="9144001" cy="769441"/>
            </a:xfrm>
            <a:prstGeom prst="rect">
              <a:avLst/>
            </a:prstGeom>
            <a:noFill/>
          </p:spPr>
          <p:txBody>
            <a:bodyPr wrap="square" lIns="91440" tIns="45720" rIns="91440" bIns="45720" rtlCol="0">
              <a:spAutoFit/>
            </a:bodyPr>
            <a:lstStyle/>
            <a:p>
              <a:pPr algn="ctr"/>
              <a:r>
                <a:rPr lang="en-US" sz="2200">
                  <a:latin typeface="Times New Roman" pitchFamily="18" charset="0"/>
                  <a:cs typeface="Times New Roman" pitchFamily="18" charset="0"/>
                </a:rPr>
                <a:t>Thứ </a:t>
              </a:r>
              <a:r>
                <a:rPr lang="en-US" sz="2200" smtClean="0">
                  <a:latin typeface="Times New Roman" pitchFamily="18" charset="0"/>
                  <a:cs typeface="Times New Roman" pitchFamily="18" charset="0"/>
                </a:rPr>
                <a:t>Tư </a:t>
              </a:r>
              <a:r>
                <a:rPr lang="en-US" sz="2200">
                  <a:latin typeface="Times New Roman" pitchFamily="18" charset="0"/>
                  <a:cs typeface="Times New Roman" pitchFamily="18" charset="0"/>
                </a:rPr>
                <a:t>ngày </a:t>
              </a:r>
              <a:r>
                <a:rPr lang="en-US" sz="2200" smtClean="0">
                  <a:latin typeface="Times New Roman" pitchFamily="18" charset="0"/>
                  <a:cs typeface="Times New Roman" pitchFamily="18" charset="0"/>
                </a:rPr>
                <a:t>29 tháng </a:t>
              </a:r>
              <a:r>
                <a:rPr lang="en-US" sz="2200">
                  <a:latin typeface="Times New Roman" pitchFamily="18" charset="0"/>
                  <a:cs typeface="Times New Roman" pitchFamily="18" charset="0"/>
                </a:rPr>
                <a:t>3 năm </a:t>
              </a:r>
              <a:r>
                <a:rPr lang="en-US" sz="2200" smtClean="0">
                  <a:latin typeface="Times New Roman" pitchFamily="18" charset="0"/>
                  <a:cs typeface="Times New Roman" pitchFamily="18" charset="0"/>
                </a:rPr>
                <a:t>2023</a:t>
              </a:r>
              <a:endParaRPr lang="en-US" sz="2200">
                <a:latin typeface="Times New Roman" pitchFamily="18" charset="0"/>
                <a:cs typeface="Times New Roman" pitchFamily="18" charset="0"/>
              </a:endParaRPr>
            </a:p>
            <a:p>
              <a:pPr algn="ctr"/>
              <a:r>
                <a:rPr lang="en-US" sz="2200" u="sng" smtClean="0">
                  <a:latin typeface="Times New Roman" pitchFamily="18" charset="0"/>
                  <a:cs typeface="Times New Roman" pitchFamily="18" charset="0"/>
                </a:rPr>
                <a:t>Bài 23</a:t>
              </a:r>
              <a:r>
                <a:rPr lang="en-US" sz="2200" smtClean="0">
                  <a:latin typeface="Times New Roman" pitchFamily="18" charset="0"/>
                  <a:cs typeface="Times New Roman" pitchFamily="18" charset="0"/>
                </a:rPr>
                <a:t>: Vận động và nghỉ ngơi (Tiết 1)</a:t>
              </a:r>
            </a:p>
          </p:txBody>
        </p:sp>
      </p:grpSp>
      <p:sp>
        <p:nvSpPr>
          <p:cNvPr id="8" name="Cloud 7"/>
          <p:cNvSpPr/>
          <p:nvPr/>
        </p:nvSpPr>
        <p:spPr>
          <a:xfrm>
            <a:off x="2057400" y="1461136"/>
            <a:ext cx="4191000" cy="762000"/>
          </a:xfrm>
          <a:prstGeom prst="cloud">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2400" smtClean="0">
              <a:latin typeface="Times New Roman" pitchFamily="18" charset="0"/>
              <a:cs typeface="Times New Roman" pitchFamily="18" charset="0"/>
            </a:endParaRPr>
          </a:p>
          <a:p>
            <a:pPr algn="ctr"/>
            <a:r>
              <a:rPr lang="en-US" sz="2400" smtClean="0">
                <a:latin typeface="Times New Roman" pitchFamily="18" charset="0"/>
                <a:cs typeface="Times New Roman" pitchFamily="18" charset="0"/>
              </a:rPr>
              <a:t>Thảo luận nhóm đôi</a:t>
            </a:r>
          </a:p>
          <a:p>
            <a:pPr algn="ctr"/>
            <a:r>
              <a:rPr lang="en-US" sz="2400" smtClean="0">
                <a:latin typeface="Times New Roman" pitchFamily="18" charset="0"/>
                <a:cs typeface="Times New Roman" pitchFamily="18" charset="0"/>
              </a:rPr>
              <a:t>.</a:t>
            </a:r>
            <a:endParaRPr lang="vi-VN" sz="2400">
              <a:latin typeface="Times New Roman" pitchFamily="18" charset="0"/>
              <a:cs typeface="Times New Roman" pitchFamily="18" charset="0"/>
            </a:endParaRPr>
          </a:p>
        </p:txBody>
      </p:sp>
      <p:graphicFrame>
        <p:nvGraphicFramePr>
          <p:cNvPr id="10" name="Diagram 9"/>
          <p:cNvGraphicFramePr/>
          <p:nvPr>
            <p:extLst>
              <p:ext uri="{D42A27DB-BD31-4B8C-83A1-F6EECF244321}">
                <p14:modId xmlns:p14="http://schemas.microsoft.com/office/powerpoint/2010/main" val="691598596"/>
              </p:ext>
            </p:extLst>
          </p:nvPr>
        </p:nvGraphicFramePr>
        <p:xfrm>
          <a:off x="24245" y="2266950"/>
          <a:ext cx="9119754" cy="28765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674316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46023" b="32156"/>
          <a:stretch/>
        </p:blipFill>
        <p:spPr bwMode="auto">
          <a:xfrm>
            <a:off x="0" y="1607993"/>
            <a:ext cx="4343400" cy="3409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p:nvPr/>
        </p:nvGrpSpPr>
        <p:grpSpPr>
          <a:xfrm>
            <a:off x="-2" y="-95250"/>
            <a:ext cx="9168247" cy="1600200"/>
            <a:chOff x="-2" y="-95250"/>
            <a:chExt cx="9168247" cy="1600200"/>
          </a:xfrm>
        </p:grpSpPr>
        <p:sp>
          <p:nvSpPr>
            <p:cNvPr id="6" name="TextBox 5"/>
            <p:cNvSpPr txBox="1"/>
            <p:nvPr/>
          </p:nvSpPr>
          <p:spPr>
            <a:xfrm>
              <a:off x="-2" y="-95250"/>
              <a:ext cx="9144001" cy="830997"/>
            </a:xfrm>
            <a:prstGeom prst="rect">
              <a:avLst/>
            </a:prstGeom>
            <a:noFill/>
          </p:spPr>
          <p:txBody>
            <a:bodyPr wrap="square" lIns="91440" tIns="45720" rIns="91440" bIns="45720" rtlCol="0">
              <a:spAutoFit/>
            </a:bodyPr>
            <a:lstStyle/>
            <a:p>
              <a:pPr algn="ctr"/>
              <a:r>
                <a:rPr lang="en-US" sz="2400">
                  <a:latin typeface="Times New Roman" pitchFamily="18" charset="0"/>
                  <a:cs typeface="Times New Roman" pitchFamily="18" charset="0"/>
                </a:rPr>
                <a:t>Thứ </a:t>
              </a:r>
              <a:r>
                <a:rPr lang="en-US" sz="2400" smtClean="0">
                  <a:latin typeface="Times New Roman" pitchFamily="18" charset="0"/>
                  <a:cs typeface="Times New Roman" pitchFamily="18" charset="0"/>
                </a:rPr>
                <a:t>Tư </a:t>
              </a:r>
              <a:r>
                <a:rPr lang="en-US" sz="2400">
                  <a:latin typeface="Times New Roman" pitchFamily="18" charset="0"/>
                  <a:cs typeface="Times New Roman" pitchFamily="18" charset="0"/>
                </a:rPr>
                <a:t>ngày </a:t>
              </a:r>
              <a:r>
                <a:rPr lang="en-US" sz="2400" smtClean="0">
                  <a:latin typeface="Times New Roman" pitchFamily="18" charset="0"/>
                  <a:cs typeface="Times New Roman" pitchFamily="18" charset="0"/>
                </a:rPr>
                <a:t>29  </a:t>
              </a:r>
              <a:r>
                <a:rPr lang="en-US" sz="2400">
                  <a:latin typeface="Times New Roman" pitchFamily="18" charset="0"/>
                  <a:cs typeface="Times New Roman" pitchFamily="18" charset="0"/>
                </a:rPr>
                <a:t>tháng 3 năm </a:t>
              </a:r>
              <a:r>
                <a:rPr lang="en-US" sz="2400" smtClean="0">
                  <a:latin typeface="Times New Roman" pitchFamily="18" charset="0"/>
                  <a:cs typeface="Times New Roman" pitchFamily="18" charset="0"/>
                </a:rPr>
                <a:t>2023</a:t>
              </a:r>
              <a:endParaRPr lang="en-US" sz="2400">
                <a:latin typeface="Times New Roman" pitchFamily="18" charset="0"/>
                <a:cs typeface="Times New Roman" pitchFamily="18" charset="0"/>
              </a:endParaRPr>
            </a:p>
            <a:p>
              <a:pPr algn="ctr"/>
              <a:r>
                <a:rPr lang="en-US" sz="2400" u="sng" smtClean="0">
                  <a:latin typeface="Times New Roman" pitchFamily="18" charset="0"/>
                  <a:cs typeface="Times New Roman" pitchFamily="18" charset="0"/>
                </a:rPr>
                <a:t>Bài 23</a:t>
              </a:r>
              <a:r>
                <a:rPr lang="en-US" sz="2400" smtClean="0">
                  <a:latin typeface="Times New Roman" pitchFamily="18" charset="0"/>
                  <a:cs typeface="Times New Roman" pitchFamily="18" charset="0"/>
                </a:rPr>
                <a:t>: Vận động và nghỉ ngơi (Tiết 1)</a:t>
              </a:r>
            </a:p>
          </p:txBody>
        </p:sp>
        <p:sp>
          <p:nvSpPr>
            <p:cNvPr id="7" name="TextBox 6"/>
            <p:cNvSpPr txBox="1"/>
            <p:nvPr/>
          </p:nvSpPr>
          <p:spPr>
            <a:xfrm>
              <a:off x="24245" y="1012507"/>
              <a:ext cx="9144000" cy="492443"/>
            </a:xfrm>
            <a:prstGeom prst="rect">
              <a:avLst/>
            </a:prstGeom>
          </p:spPr>
          <p:style>
            <a:lnRef idx="2">
              <a:schemeClr val="accent3"/>
            </a:lnRef>
            <a:fillRef idx="1">
              <a:schemeClr val="lt1"/>
            </a:fillRef>
            <a:effectRef idx="0">
              <a:schemeClr val="accent3"/>
            </a:effectRef>
            <a:fontRef idx="minor">
              <a:schemeClr val="dk1"/>
            </a:fontRef>
          </p:style>
          <p:txBody>
            <a:bodyPr wrap="square" lIns="91440" tIns="45720" rIns="91440" bIns="45720" rtlCol="0">
              <a:spAutoFit/>
            </a:bodyPr>
            <a:lstStyle/>
            <a:p>
              <a:r>
                <a:rPr lang="en-US" sz="2600">
                  <a:latin typeface="Arial" pitchFamily="34" charset="0"/>
                  <a:cs typeface="Arial" pitchFamily="34" charset="0"/>
                </a:rPr>
                <a:t>1. Quan sát hình và nêu các hoạt động có lợi cho sức khỏe.</a:t>
              </a:r>
              <a:endParaRPr lang="vi-VN" sz="2600">
                <a:latin typeface="Arial" pitchFamily="34" charset="0"/>
                <a:cs typeface="Arial" pitchFamily="34" charset="0"/>
              </a:endParaRPr>
            </a:p>
          </p:txBody>
        </p:sp>
      </p:grpSp>
      <p:sp>
        <p:nvSpPr>
          <p:cNvPr id="3" name="TextBox 2"/>
          <p:cNvSpPr txBox="1"/>
          <p:nvPr/>
        </p:nvSpPr>
        <p:spPr>
          <a:xfrm>
            <a:off x="4620490" y="1789473"/>
            <a:ext cx="4502729" cy="3046988"/>
          </a:xfrm>
          <a:prstGeom prst="rect">
            <a:avLst/>
          </a:prstGeom>
        </p:spPr>
        <p:style>
          <a:lnRef idx="2">
            <a:schemeClr val="accent6"/>
          </a:lnRef>
          <a:fillRef idx="1">
            <a:schemeClr val="lt1"/>
          </a:fillRef>
          <a:effectRef idx="0">
            <a:schemeClr val="accent6"/>
          </a:effectRef>
          <a:fontRef idx="minor">
            <a:schemeClr val="dk1"/>
          </a:fontRef>
        </p:style>
        <p:txBody>
          <a:bodyPr wrap="square" lIns="91440" tIns="45720" rIns="91440" bIns="45720" rtlCol="0">
            <a:spAutoFit/>
          </a:bodyPr>
          <a:lstStyle/>
          <a:p>
            <a:r>
              <a:rPr lang="en-US" sz="3200">
                <a:latin typeface="Times New Roman" pitchFamily="18" charset="0"/>
                <a:cs typeface="Times New Roman" pitchFamily="18" charset="0"/>
              </a:rPr>
              <a:t>Tập thể dục rất có lợi cho sức khỏe, giúp chúng ta thư giãn hơn trước hoặc sau giờ học. Tập thể dục còn giúp chúng ta khỏe mạnh hơn.</a:t>
            </a:r>
            <a:endParaRPr lang="vi-VN" sz="3200">
              <a:latin typeface="Times New Roman" pitchFamily="18" charset="0"/>
              <a:cs typeface="Times New Roman" pitchFamily="18" charset="0"/>
            </a:endParaRPr>
          </a:p>
        </p:txBody>
      </p:sp>
    </p:spTree>
    <p:extLst>
      <p:ext uri="{BB962C8B-B14F-4D97-AF65-F5344CB8AC3E}">
        <p14:creationId xmlns:p14="http://schemas.microsoft.com/office/powerpoint/2010/main" val="300030283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3144" b="61307"/>
          <a:stretch/>
        </p:blipFill>
        <p:spPr bwMode="auto">
          <a:xfrm>
            <a:off x="17318" y="1657350"/>
            <a:ext cx="4284518"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2" y="-95250"/>
            <a:ext cx="9168247" cy="1600200"/>
            <a:chOff x="-2" y="-95250"/>
            <a:chExt cx="9168247" cy="1600200"/>
          </a:xfrm>
        </p:grpSpPr>
        <p:sp>
          <p:nvSpPr>
            <p:cNvPr id="7" name="TextBox 6"/>
            <p:cNvSpPr txBox="1"/>
            <p:nvPr/>
          </p:nvSpPr>
          <p:spPr>
            <a:xfrm>
              <a:off x="-2" y="-95250"/>
              <a:ext cx="9144001" cy="830997"/>
            </a:xfrm>
            <a:prstGeom prst="rect">
              <a:avLst/>
            </a:prstGeom>
            <a:noFill/>
          </p:spPr>
          <p:txBody>
            <a:bodyPr wrap="square" lIns="91440" tIns="45720" rIns="91440" bIns="45720" rtlCol="0">
              <a:spAutoFit/>
            </a:bodyPr>
            <a:lstStyle/>
            <a:p>
              <a:pPr algn="ctr"/>
              <a:r>
                <a:rPr lang="en-US" sz="2400">
                  <a:latin typeface="Times New Roman" pitchFamily="18" charset="0"/>
                  <a:cs typeface="Times New Roman" pitchFamily="18" charset="0"/>
                </a:rPr>
                <a:t>Thứ </a:t>
              </a:r>
              <a:r>
                <a:rPr lang="en-US" sz="2400" smtClean="0">
                  <a:latin typeface="Times New Roman" pitchFamily="18" charset="0"/>
                  <a:cs typeface="Times New Roman" pitchFamily="18" charset="0"/>
                </a:rPr>
                <a:t>Tư </a:t>
              </a:r>
              <a:r>
                <a:rPr lang="en-US" sz="2400">
                  <a:latin typeface="Times New Roman" pitchFamily="18" charset="0"/>
                  <a:cs typeface="Times New Roman" pitchFamily="18" charset="0"/>
                </a:rPr>
                <a:t>ngày </a:t>
              </a:r>
              <a:r>
                <a:rPr lang="en-US" sz="2400" smtClean="0">
                  <a:latin typeface="Times New Roman" pitchFamily="18" charset="0"/>
                  <a:cs typeface="Times New Roman" pitchFamily="18" charset="0"/>
                </a:rPr>
                <a:t>29  </a:t>
              </a:r>
              <a:r>
                <a:rPr lang="en-US" sz="2400">
                  <a:latin typeface="Times New Roman" pitchFamily="18" charset="0"/>
                  <a:cs typeface="Times New Roman" pitchFamily="18" charset="0"/>
                </a:rPr>
                <a:t>tháng 3 năm </a:t>
              </a:r>
              <a:r>
                <a:rPr lang="en-US" sz="2400" smtClean="0">
                  <a:latin typeface="Times New Roman" pitchFamily="18" charset="0"/>
                  <a:cs typeface="Times New Roman" pitchFamily="18" charset="0"/>
                </a:rPr>
                <a:t>2023</a:t>
              </a:r>
              <a:endParaRPr lang="en-US" sz="2400">
                <a:latin typeface="Times New Roman" pitchFamily="18" charset="0"/>
                <a:cs typeface="Times New Roman" pitchFamily="18" charset="0"/>
              </a:endParaRPr>
            </a:p>
            <a:p>
              <a:pPr algn="ctr"/>
              <a:r>
                <a:rPr lang="en-US" sz="2400" u="sng" smtClean="0">
                  <a:latin typeface="Times New Roman" pitchFamily="18" charset="0"/>
                  <a:cs typeface="Times New Roman" pitchFamily="18" charset="0"/>
                </a:rPr>
                <a:t>Bài 23</a:t>
              </a:r>
              <a:r>
                <a:rPr lang="en-US" sz="2400" smtClean="0">
                  <a:latin typeface="Times New Roman" pitchFamily="18" charset="0"/>
                  <a:cs typeface="Times New Roman" pitchFamily="18" charset="0"/>
                </a:rPr>
                <a:t>: Vận động và nghỉ ngơi (Tiết 1)</a:t>
              </a:r>
            </a:p>
          </p:txBody>
        </p:sp>
        <p:sp>
          <p:nvSpPr>
            <p:cNvPr id="8" name="TextBox 7"/>
            <p:cNvSpPr txBox="1"/>
            <p:nvPr/>
          </p:nvSpPr>
          <p:spPr>
            <a:xfrm>
              <a:off x="24245" y="1012507"/>
              <a:ext cx="9144000" cy="492443"/>
            </a:xfrm>
            <a:prstGeom prst="rect">
              <a:avLst/>
            </a:prstGeom>
          </p:spPr>
          <p:style>
            <a:lnRef idx="2">
              <a:schemeClr val="accent3"/>
            </a:lnRef>
            <a:fillRef idx="1">
              <a:schemeClr val="lt1"/>
            </a:fillRef>
            <a:effectRef idx="0">
              <a:schemeClr val="accent3"/>
            </a:effectRef>
            <a:fontRef idx="minor">
              <a:schemeClr val="dk1"/>
            </a:fontRef>
          </p:style>
          <p:txBody>
            <a:bodyPr wrap="square" lIns="91440" tIns="45720" rIns="91440" bIns="45720" rtlCol="0">
              <a:spAutoFit/>
            </a:bodyPr>
            <a:lstStyle/>
            <a:p>
              <a:r>
                <a:rPr lang="en-US" sz="2600">
                  <a:latin typeface="Arial" pitchFamily="34" charset="0"/>
                  <a:cs typeface="Arial" pitchFamily="34" charset="0"/>
                </a:rPr>
                <a:t>1. Quan sát hình và nêu các hoạt động có lợi cho sức khỏe.</a:t>
              </a:r>
              <a:endParaRPr lang="vi-VN" sz="2600">
                <a:latin typeface="Arial" pitchFamily="34" charset="0"/>
                <a:cs typeface="Arial" pitchFamily="34" charset="0"/>
              </a:endParaRPr>
            </a:p>
          </p:txBody>
        </p:sp>
      </p:grpSp>
      <p:sp>
        <p:nvSpPr>
          <p:cNvPr id="9" name="TextBox 8"/>
          <p:cNvSpPr txBox="1"/>
          <p:nvPr/>
        </p:nvSpPr>
        <p:spPr>
          <a:xfrm>
            <a:off x="4620490" y="1789473"/>
            <a:ext cx="4502729" cy="3046988"/>
          </a:xfrm>
          <a:prstGeom prst="rect">
            <a:avLst/>
          </a:prstGeom>
        </p:spPr>
        <p:style>
          <a:lnRef idx="2">
            <a:schemeClr val="accent6"/>
          </a:lnRef>
          <a:fillRef idx="1">
            <a:schemeClr val="lt1"/>
          </a:fillRef>
          <a:effectRef idx="0">
            <a:schemeClr val="accent6"/>
          </a:effectRef>
          <a:fontRef idx="minor">
            <a:schemeClr val="dk1"/>
          </a:fontRef>
        </p:style>
        <p:txBody>
          <a:bodyPr wrap="square" lIns="91440" tIns="45720" rIns="91440" bIns="45720" rtlCol="0">
            <a:spAutoFit/>
          </a:bodyPr>
          <a:lstStyle/>
          <a:p>
            <a:r>
              <a:rPr lang="en-US" sz="3200" smtClean="0">
                <a:latin typeface="Times New Roman" pitchFamily="18" charset="0"/>
                <a:cs typeface="Times New Roman" pitchFamily="18" charset="0"/>
              </a:rPr>
              <a:t>Tưới cây, nhổ cỏ không những chăm sóc và bảo vệ cây trồng mà còn giúp cơ thể vận động một cách hợp lí và tăng cường sức khỏe.</a:t>
            </a:r>
            <a:endParaRPr lang="vi-VN" sz="3200">
              <a:latin typeface="Times New Roman" pitchFamily="18" charset="0"/>
              <a:cs typeface="Times New Roman" pitchFamily="18" charset="0"/>
            </a:endParaRPr>
          </a:p>
        </p:txBody>
      </p:sp>
    </p:spTree>
    <p:extLst>
      <p:ext uri="{BB962C8B-B14F-4D97-AF65-F5344CB8AC3E}">
        <p14:creationId xmlns:p14="http://schemas.microsoft.com/office/powerpoint/2010/main" val="413698198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3409" t="38020" b="30990"/>
          <a:stretch/>
        </p:blipFill>
        <p:spPr bwMode="auto">
          <a:xfrm>
            <a:off x="24245" y="1581149"/>
            <a:ext cx="4260273" cy="3536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596245" y="1825841"/>
            <a:ext cx="4267200" cy="3046988"/>
          </a:xfrm>
          <a:prstGeom prst="rect">
            <a:avLst/>
          </a:prstGeom>
        </p:spPr>
        <p:style>
          <a:lnRef idx="2">
            <a:schemeClr val="accent6"/>
          </a:lnRef>
          <a:fillRef idx="1">
            <a:schemeClr val="lt1"/>
          </a:fillRef>
          <a:effectRef idx="0">
            <a:schemeClr val="accent6"/>
          </a:effectRef>
          <a:fontRef idx="minor">
            <a:schemeClr val="dk1"/>
          </a:fontRef>
        </p:style>
        <p:txBody>
          <a:bodyPr wrap="square" lIns="91440" tIns="45720" rIns="91440" bIns="45720" rtlCol="0">
            <a:spAutoFit/>
          </a:bodyPr>
          <a:lstStyle/>
          <a:p>
            <a:r>
              <a:rPr lang="en-US" sz="3200">
                <a:latin typeface="Times New Roman" pitchFamily="18" charset="0"/>
                <a:cs typeface="Times New Roman" pitchFamily="18" charset="0"/>
              </a:rPr>
              <a:t>Hoạt động đi bộ rất có lợi cho sức khỏe, giúp cho đôi chân của chúng ta dẻo dai, đi bộ còn là một cách để chúng ta tập thể dục.</a:t>
            </a:r>
            <a:endParaRPr lang="vi-VN" sz="3200">
              <a:latin typeface="Times New Roman" pitchFamily="18" charset="0"/>
              <a:cs typeface="Times New Roman" pitchFamily="18" charset="0"/>
            </a:endParaRPr>
          </a:p>
        </p:txBody>
      </p:sp>
      <p:grpSp>
        <p:nvGrpSpPr>
          <p:cNvPr id="6" name="Group 5"/>
          <p:cNvGrpSpPr/>
          <p:nvPr/>
        </p:nvGrpSpPr>
        <p:grpSpPr>
          <a:xfrm>
            <a:off x="-2" y="-95250"/>
            <a:ext cx="9168247" cy="1600200"/>
            <a:chOff x="-2" y="-95250"/>
            <a:chExt cx="9168247" cy="1600200"/>
          </a:xfrm>
        </p:grpSpPr>
        <p:sp>
          <p:nvSpPr>
            <p:cNvPr id="7" name="TextBox 6"/>
            <p:cNvSpPr txBox="1"/>
            <p:nvPr/>
          </p:nvSpPr>
          <p:spPr>
            <a:xfrm>
              <a:off x="-2" y="-95250"/>
              <a:ext cx="9144001" cy="830997"/>
            </a:xfrm>
            <a:prstGeom prst="rect">
              <a:avLst/>
            </a:prstGeom>
            <a:noFill/>
          </p:spPr>
          <p:txBody>
            <a:bodyPr wrap="square" lIns="91440" tIns="45720" rIns="91440" bIns="45720" rtlCol="0">
              <a:spAutoFit/>
            </a:bodyPr>
            <a:lstStyle/>
            <a:p>
              <a:pPr algn="ctr"/>
              <a:r>
                <a:rPr lang="en-US" sz="2400">
                  <a:latin typeface="Times New Roman" pitchFamily="18" charset="0"/>
                  <a:cs typeface="Times New Roman" pitchFamily="18" charset="0"/>
                </a:rPr>
                <a:t>Thứ </a:t>
              </a:r>
              <a:r>
                <a:rPr lang="en-US" sz="2400" smtClean="0">
                  <a:latin typeface="Times New Roman" pitchFamily="18" charset="0"/>
                  <a:cs typeface="Times New Roman" pitchFamily="18" charset="0"/>
                </a:rPr>
                <a:t>Tư ngày 29  </a:t>
              </a:r>
              <a:r>
                <a:rPr lang="en-US" sz="2400">
                  <a:latin typeface="Times New Roman" pitchFamily="18" charset="0"/>
                  <a:cs typeface="Times New Roman" pitchFamily="18" charset="0"/>
                </a:rPr>
                <a:t>tháng 3 năm </a:t>
              </a:r>
              <a:r>
                <a:rPr lang="en-US" sz="2400" smtClean="0">
                  <a:latin typeface="Times New Roman" pitchFamily="18" charset="0"/>
                  <a:cs typeface="Times New Roman" pitchFamily="18" charset="0"/>
                </a:rPr>
                <a:t>2023</a:t>
              </a:r>
              <a:endParaRPr lang="en-US" sz="2400">
                <a:latin typeface="Times New Roman" pitchFamily="18" charset="0"/>
                <a:cs typeface="Times New Roman" pitchFamily="18" charset="0"/>
              </a:endParaRPr>
            </a:p>
            <a:p>
              <a:pPr algn="ctr"/>
              <a:r>
                <a:rPr lang="en-US" sz="2400" u="sng" smtClean="0">
                  <a:latin typeface="Times New Roman" pitchFamily="18" charset="0"/>
                  <a:cs typeface="Times New Roman" pitchFamily="18" charset="0"/>
                </a:rPr>
                <a:t>Bài 23</a:t>
              </a:r>
              <a:r>
                <a:rPr lang="en-US" sz="2400" smtClean="0">
                  <a:latin typeface="Times New Roman" pitchFamily="18" charset="0"/>
                  <a:cs typeface="Times New Roman" pitchFamily="18" charset="0"/>
                </a:rPr>
                <a:t>: Vận động và nghỉ ngơi (Tiết 1)</a:t>
              </a:r>
            </a:p>
          </p:txBody>
        </p:sp>
        <p:sp>
          <p:nvSpPr>
            <p:cNvPr id="8" name="TextBox 7"/>
            <p:cNvSpPr txBox="1"/>
            <p:nvPr/>
          </p:nvSpPr>
          <p:spPr>
            <a:xfrm>
              <a:off x="24245" y="1012507"/>
              <a:ext cx="9144000" cy="492443"/>
            </a:xfrm>
            <a:prstGeom prst="rect">
              <a:avLst/>
            </a:prstGeom>
          </p:spPr>
          <p:style>
            <a:lnRef idx="2">
              <a:schemeClr val="accent3"/>
            </a:lnRef>
            <a:fillRef idx="1">
              <a:schemeClr val="lt1"/>
            </a:fillRef>
            <a:effectRef idx="0">
              <a:schemeClr val="accent3"/>
            </a:effectRef>
            <a:fontRef idx="minor">
              <a:schemeClr val="dk1"/>
            </a:fontRef>
          </p:style>
          <p:txBody>
            <a:bodyPr wrap="square" lIns="91440" tIns="45720" rIns="91440" bIns="45720" rtlCol="0">
              <a:spAutoFit/>
            </a:bodyPr>
            <a:lstStyle/>
            <a:p>
              <a:r>
                <a:rPr lang="en-US" sz="2600">
                  <a:latin typeface="Arial" pitchFamily="34" charset="0"/>
                  <a:cs typeface="Arial" pitchFamily="34" charset="0"/>
                </a:rPr>
                <a:t>1. Quan sát hình và nêu các hoạt động có lợi cho sức khỏe.</a:t>
              </a:r>
              <a:endParaRPr lang="vi-VN" sz="2600">
                <a:latin typeface="Arial" pitchFamily="34" charset="0"/>
                <a:cs typeface="Arial" pitchFamily="34" charset="0"/>
              </a:endParaRPr>
            </a:p>
          </p:txBody>
        </p:sp>
      </p:grpSp>
    </p:spTree>
    <p:extLst>
      <p:ext uri="{BB962C8B-B14F-4D97-AF65-F5344CB8AC3E}">
        <p14:creationId xmlns:p14="http://schemas.microsoft.com/office/powerpoint/2010/main" val="39878302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第一PPT，www.1ppt.com">
  <a:themeElements>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Microsoft YaHei" panose="020B0503020204020204" pitchFamily="34" charset="-122"/>
            <a:ea typeface="Microsoft YaHei" panose="020B0503020204020204" pitchFamily="34" charset="-122"/>
          </a:defRPr>
        </a:defPPr>
      </a:lstStyle>
    </a:tx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2313</TotalTime>
  <Words>944</Words>
  <Application>Microsoft Office PowerPoint</Application>
  <PresentationFormat>On-screen Show (16:9)</PresentationFormat>
  <Paragraphs>153</Paragraphs>
  <Slides>21</Slides>
  <Notes>5</Notes>
  <HiddenSlides>0</HiddenSlides>
  <MMClips>2</MMClips>
  <ScaleCrop>false</ScaleCrop>
  <HeadingPairs>
    <vt:vector size="4" baseType="variant">
      <vt:variant>
        <vt:lpstr>Theme</vt:lpstr>
      </vt:variant>
      <vt:variant>
        <vt:i4>6</vt:i4>
      </vt:variant>
      <vt:variant>
        <vt:lpstr>Slide Titles</vt:lpstr>
      </vt:variant>
      <vt:variant>
        <vt:i4>21</vt:i4>
      </vt:variant>
    </vt:vector>
  </HeadingPairs>
  <TitlesOfParts>
    <vt:vector size="27" baseType="lpstr">
      <vt:lpstr>Office Theme</vt:lpstr>
      <vt:lpstr>第一PPT，www.1ppt.com</vt:lpstr>
      <vt:lpstr>1_Office Theme</vt:lpstr>
      <vt:lpstr>3_Office Theme</vt:lpstr>
      <vt:lpstr>4_Office Theme</vt:lpstr>
      <vt:lpstr>默认设计模板</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A</cp:lastModifiedBy>
  <cp:revision>371</cp:revision>
  <dcterms:created xsi:type="dcterms:W3CDTF">2020-12-08T15:48:47Z</dcterms:created>
  <dcterms:modified xsi:type="dcterms:W3CDTF">2023-03-26T14:31:14Z</dcterms:modified>
</cp:coreProperties>
</file>