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0" r:id="rId4"/>
    <p:sldId id="316" r:id="rId5"/>
    <p:sldId id="315" r:id="rId6"/>
    <p:sldId id="264" r:id="rId7"/>
    <p:sldId id="317" r:id="rId8"/>
    <p:sldId id="328" r:id="rId9"/>
    <p:sldId id="301" r:id="rId10"/>
    <p:sldId id="302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272CD"/>
    <a:srgbClr val="EA1EB0"/>
    <a:srgbClr val="FFFF66"/>
    <a:srgbClr val="DDD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2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7F36E-EDB3-4489-9380-B7D39CD69243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E2F7B-BBC9-4850-94EA-EE9DE798D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64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837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727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395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148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39B3A-28CA-47AC-8C9D-00253FD1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18B299-1D67-4B8D-8016-86F1D7C92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DAF97-78C6-4C33-9C56-A6B577E8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EA338-1F1B-480B-8AEA-40F039F8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49816-3691-46CC-8329-B48E6564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25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00025-A815-419E-8BBB-9B8A89DC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3D5F92-CA8C-4DDE-99F7-51A1FD43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3D5D7-D38D-4FE3-A14F-F5844666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41D67-2C15-425D-9579-CBB6CEBD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9B8DC-5708-4664-BF2A-9CE032E2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1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427020-13B7-4ACB-8D47-905161D6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907FB8-C9AA-4EF2-9FFA-67EFAD9BF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E7477-4FC4-4673-B27D-DE5300C3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580CBD-D7D8-4FC1-A764-3AAE72A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BFF5E-6EF8-4892-A832-C313E14F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BB9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218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0" y="4594068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7"/>
          <p:cNvSpPr/>
          <p:nvPr/>
        </p:nvSpPr>
        <p:spPr>
          <a:xfrm flipH="1">
            <a:off x="-58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412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5F0BA-453B-4D6C-BF73-15BD45B6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85915-E3E3-439F-BAA8-D887AD23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6AF47-A7A1-40D4-9FA9-022EB662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D5B0E-D8B7-4876-802E-321EF77E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BA181-B065-4D21-BC81-49414FBE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6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712CE-8F72-4351-B4A8-C9AABFB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05E17-A34C-4F30-BE84-9FD64C9B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D6AC1B-2C1D-4617-B68E-7012F18D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9FB51-BB01-4785-93CE-BFB8CD5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F663AB-93D6-4494-8097-276BFA4D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93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B4DBC-317F-41FB-A673-477657C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F1049F-BECF-41DE-A892-60C491F0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D054F6-0261-4F40-94B8-4D26C081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1FD35B-168D-486D-AA22-5E7EC9E9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641083-41CC-44F0-93EF-3E9EC2FB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744CB4-6498-46E6-9988-EE23145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D51CE-0736-4F91-834E-01486A0D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639922-E9A2-44E6-A220-8429DDB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4BDE1B-3253-494A-988C-CD6CA315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EE20C8-86BB-47DE-BCB8-B77D6EDF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4C4A19-0BFD-42B3-BD6A-DF70FFC3D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54BFE1-F1CB-4B4E-BB80-1E8A9F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A2CEEF-F178-4622-A795-B7D08F16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8348F1-5F67-4680-8E78-724A78A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8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0DCF1-2EC8-417E-815C-7BBF63F8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FB60C1-6FEA-40B6-B2CB-3BB78E0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1BC3CE-C055-48FA-BDDF-C35984C5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FCD785-5EE2-44BB-B4AB-71E854E9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B0BFD8-5258-49CC-9169-11AF504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3C2B41-9B62-49CD-83D1-39BAE02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9FD0D0-B39E-4A15-9782-AF33D97B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1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15E35-0CC3-4CC8-BC4F-461BA936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485E2A-B2BA-407E-9B8B-50947CF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5241EB-26B7-4813-B1F1-C3843083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A7AFCB-FA36-461F-9545-F756BD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C34770-AAEF-4FC4-A516-5E4A69C2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7706A3-31D2-49E7-A67A-E9329CBE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8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1F72A-CA4C-43B2-890B-07C9E25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C69436-459C-4E95-BFA6-E4F5B1FDF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DCEA48-7872-41D0-8CE5-54B906764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E709F9-5CE4-4AAD-9847-D1DD7A0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86E41D-4912-4468-90BB-A319ACF5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3B41F0-95FD-4FA5-BB69-3E38153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0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C09865-3527-4769-8408-10C512B2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8829F8-8CFE-4551-A948-BCE0A42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2A36A0-F9D2-4E16-BEEC-338A3944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C36A-0AF4-48F4-8490-35F6206D596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35230-7620-46A7-BBA5-0B4416F62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56925C-4B22-472D-A9C0-9B19827E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6AD0-552A-4DF0-9907-8C9B00084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9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media" Target="../media/media3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image" Target="../media/image22.jpeg"/><Relationship Id="rId7" Type="http://schemas.microsoft.com/office/2007/relationships/media" Target="../media/media4.mp3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microsoft.com/office/2007/relationships/media" Target="../media/media2.mp3"/><Relationship Id="rId4" Type="http://schemas.openxmlformats.org/officeDocument/2006/relationships/image" Target="../media/image23.jpe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jpeg"/><Relationship Id="rId7" Type="http://schemas.microsoft.com/office/2007/relationships/media" Target="../media/media4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32.png"/><Relationship Id="rId10" Type="http://schemas.microsoft.com/office/2007/relationships/media" Target="../media/media2.mp3"/><Relationship Id="rId4" Type="http://schemas.openxmlformats.org/officeDocument/2006/relationships/image" Target="../media/image31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8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0163"/>
            <a:ext cx="1219358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EB6E15-38B8-4F41-B04F-CC22E9F7F912}"/>
              </a:ext>
            </a:extLst>
          </p:cNvPr>
          <p:cNvSpPr txBox="1"/>
          <p:nvPr/>
        </p:nvSpPr>
        <p:spPr>
          <a:xfrm>
            <a:off x="907933" y="2196559"/>
            <a:ext cx="10376135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23: Trang trình chiếu của em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2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BG-0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7067" y="-5926"/>
            <a:ext cx="12596707" cy="9711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8344" y="457200"/>
            <a:ext cx="11538856" cy="61286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345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3849"/>
              </a:solidFill>
              <a:latin typeface="Arial"/>
              <a:sym typeface="Arial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xmlns="" id="{A0A26DF7-9512-4FD6-8576-1514E144FF53}"/>
              </a:ext>
            </a:extLst>
          </p:cNvPr>
          <p:cNvSpPr/>
          <p:nvPr/>
        </p:nvSpPr>
        <p:spPr>
          <a:xfrm>
            <a:off x="1088571" y="169393"/>
            <a:ext cx="4180115" cy="6204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345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667" b="1" kern="0" dirty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b="1" kern="0" dirty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667" b="1" kern="0" dirty="0" smtClean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máy</a:t>
            </a:r>
            <a:endParaRPr lang="en-US" sz="2667" b="1" kern="0" dirty="0">
              <a:solidFill>
                <a:srgbClr val="00206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xmlns="" id="{FAA35C98-DA95-4C03-BB10-7EC3DBC899F8}"/>
              </a:ext>
            </a:extLst>
          </p:cNvPr>
          <p:cNvSpPr/>
          <p:nvPr/>
        </p:nvSpPr>
        <p:spPr>
          <a:xfrm>
            <a:off x="3559629" y="1095825"/>
            <a:ext cx="8120744" cy="5122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45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 PowerPoint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E0F795-0334-4FD5-B874-D822B5FDDB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969" y="2140666"/>
            <a:ext cx="2720660" cy="26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0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8506" y="0"/>
            <a:ext cx="12897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0871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0834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848600" y="727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67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87188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0 L -0.8125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4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34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8800" y="292706"/>
            <a:ext cx="8572500" cy="240734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MS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B.</a:t>
            </a:r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		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45977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 new roman"/>
              </a:rPr>
              <a:t>Chính</a:t>
            </a:r>
            <a:r>
              <a:rPr lang="en-US" sz="2400" b="1" dirty="0" smtClean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 new roman"/>
              </a:rPr>
              <a:t>xác</a:t>
            </a:r>
            <a:endParaRPr lang="en-US" sz="2400" b="1" dirty="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3397" y="1336490"/>
            <a:ext cx="438150" cy="390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9927" y="1290627"/>
            <a:ext cx="466725" cy="432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2657" y="2268578"/>
            <a:ext cx="481880" cy="448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0953" y="2268578"/>
            <a:ext cx="4476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11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6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6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36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28800" y="444371"/>
            <a:ext cx="8572500" cy="23403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khởi động phần mềm trình chiếu em……..  Vào biểu tượng MS PowerPoint: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lphaUcPeriod"/>
            </a:pP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D.Nháy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545977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7030A0"/>
                </a:solidFill>
                <a:latin typeface="Time new roman"/>
              </a:rPr>
              <a:t>Chính</a:t>
            </a:r>
            <a:r>
              <a:rPr lang="en-US" sz="1400" b="1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Time new roman"/>
              </a:rPr>
              <a:t>xác</a:t>
            </a:r>
            <a:endParaRPr lang="en-US" sz="1400" b="1" dirty="0">
              <a:solidFill>
                <a:srgbClr val="7030A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45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6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6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5018" y="262256"/>
            <a:ext cx="3094531" cy="900000"/>
          </a:xfrm>
          <a:prstGeom prst="ellipse">
            <a:avLst/>
          </a:prstGeom>
          <a:solidFill>
            <a:srgbClr val="EA1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0129B2-34F5-48EF-82D9-B88C356B1F56}"/>
              </a:ext>
            </a:extLst>
          </p:cNvPr>
          <p:cNvSpPr/>
          <p:nvPr/>
        </p:nvSpPr>
        <p:spPr>
          <a:xfrm>
            <a:off x="3548938" y="376211"/>
            <a:ext cx="2056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67C4A1-B084-41A4-A26E-A24D7BD3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4" y="249377"/>
            <a:ext cx="101739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5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4"/>
          <p:cNvSpPr/>
          <p:nvPr/>
        </p:nvSpPr>
        <p:spPr>
          <a:xfrm rot="21470825">
            <a:off x="2564925" y="1306897"/>
            <a:ext cx="7362559" cy="4701865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22" name="Google Shape;1022;p44"/>
          <p:cNvSpPr/>
          <p:nvPr/>
        </p:nvSpPr>
        <p:spPr>
          <a:xfrm rot="21470825">
            <a:off x="2323034" y="936360"/>
            <a:ext cx="7362559" cy="4701865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9;p30">
            <a:extLst>
              <a:ext uri="{FF2B5EF4-FFF2-40B4-BE49-F238E27FC236}">
                <a16:creationId xmlns:a16="http://schemas.microsoft.com/office/drawing/2014/main" xmlns="" id="{71D196CE-99A2-4DC2-8205-050E00A631C2}"/>
              </a:ext>
            </a:extLst>
          </p:cNvPr>
          <p:cNvSpPr/>
          <p:nvPr/>
        </p:nvSpPr>
        <p:spPr>
          <a:xfrm>
            <a:off x="1634275" y="591848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83;p30">
            <a:extLst>
              <a:ext uri="{FF2B5EF4-FFF2-40B4-BE49-F238E27FC236}">
                <a16:creationId xmlns:a16="http://schemas.microsoft.com/office/drawing/2014/main" xmlns="" id="{1243A15C-78E1-4626-A81E-4118AD07B499}"/>
              </a:ext>
            </a:extLst>
          </p:cNvPr>
          <p:cNvSpPr/>
          <p:nvPr/>
        </p:nvSpPr>
        <p:spPr>
          <a:xfrm rot="2006702">
            <a:off x="1535380" y="185188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84;p30">
            <a:extLst>
              <a:ext uri="{FF2B5EF4-FFF2-40B4-BE49-F238E27FC236}">
                <a16:creationId xmlns:a16="http://schemas.microsoft.com/office/drawing/2014/main" xmlns="" id="{B38142D3-4E61-4B46-AAA0-510D632222A0}"/>
              </a:ext>
            </a:extLst>
          </p:cNvPr>
          <p:cNvSpPr/>
          <p:nvPr/>
        </p:nvSpPr>
        <p:spPr>
          <a:xfrm>
            <a:off x="10431062" y="4312831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80;p30">
            <a:extLst>
              <a:ext uri="{FF2B5EF4-FFF2-40B4-BE49-F238E27FC236}">
                <a16:creationId xmlns:a16="http://schemas.microsoft.com/office/drawing/2014/main" xmlns="" id="{179B93D1-CF5A-4252-AAB2-5E8076968FBA}"/>
              </a:ext>
            </a:extLst>
          </p:cNvPr>
          <p:cNvSpPr txBox="1">
            <a:spLocks/>
          </p:cNvSpPr>
          <p:nvPr/>
        </p:nvSpPr>
        <p:spPr>
          <a:xfrm>
            <a:off x="2419912" y="1178625"/>
            <a:ext cx="71688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5333" dirty="0">
                <a:ln w="1905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  <a:ea typeface="Noto Sans JP Black" panose="020B0A00000000000000" pitchFamily="34" charset="-128"/>
              </a:rPr>
              <a:t>KHÁM PHÁ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7404D1-60A8-46CD-94D0-25D1F0BA3C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6308" y="1892823"/>
            <a:ext cx="3765145" cy="3481407"/>
          </a:xfrm>
          <a:prstGeom prst="rect">
            <a:avLst/>
          </a:prstGeom>
        </p:spPr>
      </p:pic>
      <p:grpSp>
        <p:nvGrpSpPr>
          <p:cNvPr id="29" name="Google Shape;1508;p49">
            <a:extLst>
              <a:ext uri="{FF2B5EF4-FFF2-40B4-BE49-F238E27FC236}">
                <a16:creationId xmlns:a16="http://schemas.microsoft.com/office/drawing/2014/main" xmlns="" id="{32024780-704F-4E14-BD5E-097BA245A5C6}"/>
              </a:ext>
            </a:extLst>
          </p:cNvPr>
          <p:cNvGrpSpPr/>
          <p:nvPr/>
        </p:nvGrpSpPr>
        <p:grpSpPr>
          <a:xfrm rot="21134957">
            <a:off x="9276494" y="4516002"/>
            <a:ext cx="1059941" cy="1288213"/>
            <a:chOff x="2537500" y="2379600"/>
            <a:chExt cx="272100" cy="330700"/>
          </a:xfrm>
        </p:grpSpPr>
        <p:sp>
          <p:nvSpPr>
            <p:cNvPr id="30" name="Google Shape;1509;p49">
              <a:extLst>
                <a:ext uri="{FF2B5EF4-FFF2-40B4-BE49-F238E27FC236}">
                  <a16:creationId xmlns:a16="http://schemas.microsoft.com/office/drawing/2014/main" xmlns="" id="{BE418333-9C89-4660-A4DA-7DA3F524F5F6}"/>
                </a:ext>
              </a:extLst>
            </p:cNvPr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510;p49">
              <a:extLst>
                <a:ext uri="{FF2B5EF4-FFF2-40B4-BE49-F238E27FC236}">
                  <a16:creationId xmlns:a16="http://schemas.microsoft.com/office/drawing/2014/main" xmlns="" id="{EA6D98D3-BD0B-468E-87E6-245ADA87148A}"/>
                </a:ext>
              </a:extLst>
            </p:cNvPr>
            <p:cNvSpPr/>
            <p:nvPr/>
          </p:nvSpPr>
          <p:spPr>
            <a:xfrm>
              <a:off x="2741400" y="2634975"/>
              <a:ext cx="53300" cy="61650"/>
            </a:xfrm>
            <a:custGeom>
              <a:avLst/>
              <a:gdLst/>
              <a:ahLst/>
              <a:cxnLst/>
              <a:rect l="l" t="t" r="r" b="b"/>
              <a:pathLst>
                <a:path w="2132" h="2466" extrusionOk="0">
                  <a:moveTo>
                    <a:pt x="2132" y="2203"/>
                  </a:moveTo>
                  <a:cubicBezTo>
                    <a:pt x="1917" y="2287"/>
                    <a:pt x="1739" y="2382"/>
                    <a:pt x="1560" y="2465"/>
                  </a:cubicBezTo>
                  <a:cubicBezTo>
                    <a:pt x="1477" y="2406"/>
                    <a:pt x="1370" y="2382"/>
                    <a:pt x="1310" y="2299"/>
                  </a:cubicBezTo>
                  <a:cubicBezTo>
                    <a:pt x="1048" y="1989"/>
                    <a:pt x="786" y="1656"/>
                    <a:pt x="524" y="1334"/>
                  </a:cubicBezTo>
                  <a:cubicBezTo>
                    <a:pt x="393" y="1167"/>
                    <a:pt x="251" y="1013"/>
                    <a:pt x="132" y="834"/>
                  </a:cubicBezTo>
                  <a:cubicBezTo>
                    <a:pt x="72" y="751"/>
                    <a:pt x="36" y="655"/>
                    <a:pt x="12" y="560"/>
                  </a:cubicBezTo>
                  <a:cubicBezTo>
                    <a:pt x="1" y="501"/>
                    <a:pt x="48" y="394"/>
                    <a:pt x="96" y="370"/>
                  </a:cubicBezTo>
                  <a:cubicBezTo>
                    <a:pt x="310" y="239"/>
                    <a:pt x="489" y="36"/>
                    <a:pt x="774" y="1"/>
                  </a:cubicBezTo>
                  <a:cubicBezTo>
                    <a:pt x="810" y="24"/>
                    <a:pt x="870" y="36"/>
                    <a:pt x="905" y="84"/>
                  </a:cubicBezTo>
                  <a:cubicBezTo>
                    <a:pt x="953" y="132"/>
                    <a:pt x="1013" y="191"/>
                    <a:pt x="1048" y="251"/>
                  </a:cubicBezTo>
                  <a:cubicBezTo>
                    <a:pt x="1406" y="870"/>
                    <a:pt x="1894" y="1441"/>
                    <a:pt x="2132" y="2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511;p49">
              <a:extLst>
                <a:ext uri="{FF2B5EF4-FFF2-40B4-BE49-F238E27FC236}">
                  <a16:creationId xmlns:a16="http://schemas.microsoft.com/office/drawing/2014/main" xmlns="" id="{7FF16A98-BBD7-427F-A3EC-CA8A71D04378}"/>
                </a:ext>
              </a:extLst>
            </p:cNvPr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512;p49">
              <a:extLst>
                <a:ext uri="{FF2B5EF4-FFF2-40B4-BE49-F238E27FC236}">
                  <a16:creationId xmlns:a16="http://schemas.microsoft.com/office/drawing/2014/main" xmlns="" id="{9E6FB759-CA64-49B3-983B-120926D5BD6C}"/>
                </a:ext>
              </a:extLst>
            </p:cNvPr>
            <p:cNvSpPr/>
            <p:nvPr/>
          </p:nvSpPr>
          <p:spPr>
            <a:xfrm>
              <a:off x="2717875" y="2603725"/>
              <a:ext cx="19075" cy="15500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763" y="310"/>
                  </a:moveTo>
                  <a:cubicBezTo>
                    <a:pt x="632" y="441"/>
                    <a:pt x="525" y="620"/>
                    <a:pt x="287" y="620"/>
                  </a:cubicBezTo>
                  <a:cubicBezTo>
                    <a:pt x="144" y="620"/>
                    <a:pt x="49" y="536"/>
                    <a:pt x="1" y="370"/>
                  </a:cubicBezTo>
                  <a:cubicBezTo>
                    <a:pt x="180" y="250"/>
                    <a:pt x="358" y="120"/>
                    <a:pt x="525" y="0"/>
                  </a:cubicBezTo>
                  <a:cubicBezTo>
                    <a:pt x="715" y="36"/>
                    <a:pt x="751" y="155"/>
                    <a:pt x="763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513;p49">
              <a:extLst>
                <a:ext uri="{FF2B5EF4-FFF2-40B4-BE49-F238E27FC236}">
                  <a16:creationId xmlns:a16="http://schemas.microsoft.com/office/drawing/2014/main" xmlns="" id="{A27553DE-7A67-4B9A-8930-99C25EBA0C39}"/>
                </a:ext>
              </a:extLst>
            </p:cNvPr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514;p49">
              <a:extLst>
                <a:ext uri="{FF2B5EF4-FFF2-40B4-BE49-F238E27FC236}">
                  <a16:creationId xmlns:a16="http://schemas.microsoft.com/office/drawing/2014/main" xmlns="" id="{80C0A375-4F47-4F64-8C5D-1E5DB852A90C}"/>
                </a:ext>
              </a:extLst>
            </p:cNvPr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515;p49">
              <a:extLst>
                <a:ext uri="{FF2B5EF4-FFF2-40B4-BE49-F238E27FC236}">
                  <a16:creationId xmlns:a16="http://schemas.microsoft.com/office/drawing/2014/main" xmlns="" id="{44191601-438B-4900-A71A-09A9D34FD0B6}"/>
                </a:ext>
              </a:extLst>
            </p:cNvPr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516;p49">
              <a:extLst>
                <a:ext uri="{FF2B5EF4-FFF2-40B4-BE49-F238E27FC236}">
                  <a16:creationId xmlns:a16="http://schemas.microsoft.com/office/drawing/2014/main" xmlns="" id="{2FE71976-0E1F-4E23-82F2-01876C8D9BF6}"/>
                </a:ext>
              </a:extLst>
            </p:cNvPr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F8D919-E2D6-4256-9A31-B875BC288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3639">
            <a:off x="1912035" y="880733"/>
            <a:ext cx="1037944" cy="10410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9A082DF-8EDC-4D69-9F4C-1CF9EF078D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9"/>
          <a:stretch/>
        </p:blipFill>
        <p:spPr>
          <a:xfrm>
            <a:off x="7864348" y="2164760"/>
            <a:ext cx="1588849" cy="15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" grpId="0" animBg="1"/>
      <p:bldP spid="1022" grpId="0" animBg="1"/>
      <p:bldP spid="35" grpId="0" animBg="1"/>
      <p:bldP spid="38" grpId="0" animBg="1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527D93-1F03-42FA-B04F-F1963DDBB8E3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800" b="1" kern="10" dirty="0" smtClean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 phần mềm trình chiếu</a:t>
            </a:r>
            <a:endParaRPr lang="en-US" sz="2800" b="1" kern="10" dirty="0">
              <a:ln w="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6154" y="3606133"/>
            <a:ext cx="10509955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háy đúp chuột vào biểu tượng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trên màn hình để khởi động </a:t>
            </a:r>
            <a:r>
              <a:rPr lang="vi-VN" sz="2800" b="1" dirty="0">
                <a:solidFill>
                  <a:prstClr val="black"/>
                </a:solidFill>
                <a:cs typeface="Arial" panose="020B0604020202020204" pitchFamily="34" charset="0"/>
              </a:rPr>
              <a:t>phần</a:t>
            </a: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 mềm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MS 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vi-VN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owerpoint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A082DF-8EDC-4D69-9F4C-1CF9EF078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9"/>
          <a:stretch/>
        </p:blipFill>
        <p:spPr>
          <a:xfrm>
            <a:off x="6381824" y="3806772"/>
            <a:ext cx="483171" cy="457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6153" y="1490463"/>
            <a:ext cx="10509955" cy="16516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: Thao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mềm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chiếu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  <a:cs typeface="Arial" panose="020B0604020202020204" pitchFamily="34" charset="0"/>
              </a:rPr>
              <a:t> Power Point ? </a:t>
            </a:r>
            <a:endParaRPr lang="en-US" sz="3600" b="1" dirty="0">
              <a:solidFill>
                <a:srgbClr val="FF0000"/>
              </a:solidFill>
              <a:latin typeface="Time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8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BG-01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37068" y="-5926"/>
            <a:ext cx="12635895" cy="9711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8344" y="457200"/>
            <a:ext cx="11574753" cy="61286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45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srgbClr val="003849"/>
              </a:solidFill>
              <a:latin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D0720-2619-41C1-9A4B-F8A9E00F5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542" y="1110342"/>
            <a:ext cx="9658613" cy="50233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E78052-A172-40F7-8A6D-78BA316839A8}"/>
              </a:ext>
            </a:extLst>
          </p:cNvPr>
          <p:cNvGrpSpPr/>
          <p:nvPr/>
        </p:nvGrpSpPr>
        <p:grpSpPr>
          <a:xfrm>
            <a:off x="2503716" y="2721429"/>
            <a:ext cx="7500257" cy="3412127"/>
            <a:chOff x="1877786" y="2041071"/>
            <a:chExt cx="5625193" cy="25590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23FA7CF5-831B-495C-9DDE-CB9DFD85F7E8}"/>
                </a:ext>
              </a:extLst>
            </p:cNvPr>
            <p:cNvSpPr/>
            <p:nvPr/>
          </p:nvSpPr>
          <p:spPr>
            <a:xfrm>
              <a:off x="1877786" y="4053159"/>
              <a:ext cx="5625193" cy="54700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67" dirty="0" err="1">
                  <a:latin typeface="UTM Avo" panose="02040603050506020204" pitchFamily="18" charset="0"/>
                </a:rPr>
                <a:t>Nháy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</a:rPr>
                <a:t>chuột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</a:rPr>
                <a:t>vào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>
                  <a:solidFill>
                    <a:srgbClr val="0070C0"/>
                  </a:solidFill>
                  <a:latin typeface="UTM Avo" panose="02040603050506020204" pitchFamily="18" charset="0"/>
                </a:rPr>
                <a:t>Blank Presentation</a:t>
              </a:r>
              <a:endParaRPr lang="en-US" sz="2667" dirty="0">
                <a:latin typeface="UTM Avo" panose="0204060305050602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535BCC8-9CD4-48E0-AED1-C1F58F51CA04}"/>
                </a:ext>
              </a:extLst>
            </p:cNvPr>
            <p:cNvSpPr/>
            <p:nvPr/>
          </p:nvSpPr>
          <p:spPr>
            <a:xfrm>
              <a:off x="2694214" y="2041071"/>
              <a:ext cx="1877786" cy="16900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9995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527D93-1F03-42FA-B04F-F1963DDBB8E3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 smtClean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pt-BR" sz="2800" b="1" kern="10" dirty="0" smtClean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 phần mềm trình chiếu</a:t>
            </a:r>
            <a:endParaRPr lang="en-US" sz="2800" b="1" kern="10" dirty="0">
              <a:ln w="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735D8E-C2F7-4F9A-9A8F-659E94E88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50" t="8073" r="23750" b="-1207"/>
          <a:stretch/>
        </p:blipFill>
        <p:spPr>
          <a:xfrm>
            <a:off x="1416423" y="1240953"/>
            <a:ext cx="9592235" cy="539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82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07C6BA-BE96-4EC6-882E-DE7FA36C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62" y="1120588"/>
            <a:ext cx="9742207" cy="52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3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BA6D10-CEF6-4AA0-B4BF-F4042364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1" y="1309916"/>
            <a:ext cx="10527268" cy="451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0DC7BB-416A-4E7E-909E-23FB29461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61" y="1380916"/>
            <a:ext cx="10734878" cy="4368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C9BD04-1BBC-4FC3-B738-D0752DDFC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94C41E-0209-4DE8-95AD-512BD2BCC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36" y="752593"/>
            <a:ext cx="637933" cy="5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4"/>
          <p:cNvSpPr/>
          <p:nvPr/>
        </p:nvSpPr>
        <p:spPr>
          <a:xfrm rot="21470825">
            <a:off x="2564925" y="1306897"/>
            <a:ext cx="7362559" cy="4701865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22" name="Google Shape;1022;p44"/>
          <p:cNvSpPr/>
          <p:nvPr/>
        </p:nvSpPr>
        <p:spPr>
          <a:xfrm rot="21470825">
            <a:off x="2323034" y="936360"/>
            <a:ext cx="7362559" cy="4701865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9;p30">
            <a:extLst>
              <a:ext uri="{FF2B5EF4-FFF2-40B4-BE49-F238E27FC236}">
                <a16:creationId xmlns:a16="http://schemas.microsoft.com/office/drawing/2014/main" xmlns="" id="{71D196CE-99A2-4DC2-8205-050E00A631C2}"/>
              </a:ext>
            </a:extLst>
          </p:cNvPr>
          <p:cNvSpPr/>
          <p:nvPr/>
        </p:nvSpPr>
        <p:spPr>
          <a:xfrm>
            <a:off x="1634275" y="591848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83;p30">
            <a:extLst>
              <a:ext uri="{FF2B5EF4-FFF2-40B4-BE49-F238E27FC236}">
                <a16:creationId xmlns:a16="http://schemas.microsoft.com/office/drawing/2014/main" xmlns="" id="{1243A15C-78E1-4626-A81E-4118AD07B499}"/>
              </a:ext>
            </a:extLst>
          </p:cNvPr>
          <p:cNvSpPr/>
          <p:nvPr/>
        </p:nvSpPr>
        <p:spPr>
          <a:xfrm rot="2006702">
            <a:off x="1535380" y="185188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84;p30">
            <a:extLst>
              <a:ext uri="{FF2B5EF4-FFF2-40B4-BE49-F238E27FC236}">
                <a16:creationId xmlns:a16="http://schemas.microsoft.com/office/drawing/2014/main" xmlns="" id="{B38142D3-4E61-4B46-AAA0-510D632222A0}"/>
              </a:ext>
            </a:extLst>
          </p:cNvPr>
          <p:cNvSpPr/>
          <p:nvPr/>
        </p:nvSpPr>
        <p:spPr>
          <a:xfrm>
            <a:off x="10431062" y="4312831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80;p30">
            <a:extLst>
              <a:ext uri="{FF2B5EF4-FFF2-40B4-BE49-F238E27FC236}">
                <a16:creationId xmlns:a16="http://schemas.microsoft.com/office/drawing/2014/main" xmlns="" id="{179B93D1-CF5A-4252-AAB2-5E8076968FBA}"/>
              </a:ext>
            </a:extLst>
          </p:cNvPr>
          <p:cNvSpPr txBox="1">
            <a:spLocks/>
          </p:cNvSpPr>
          <p:nvPr/>
        </p:nvSpPr>
        <p:spPr>
          <a:xfrm>
            <a:off x="2419912" y="1178625"/>
            <a:ext cx="71688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5333" dirty="0" smtClean="0">
                <a:ln w="1905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  <a:ea typeface="Noto Sans JP Black" panose="020B0A00000000000000" pitchFamily="34" charset="-128"/>
              </a:rPr>
              <a:t>THỰC HÀNH</a:t>
            </a:r>
            <a:endParaRPr lang="en-US" sz="5333" dirty="0">
              <a:ln w="1905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yriad Pro" panose="020B0503030403020204" pitchFamily="34" charset="0"/>
              <a:ea typeface="Noto Sans JP Black" panose="020B0A00000000000000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F8D919-E2D6-4256-9A31-B875BC28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639">
            <a:off x="1912035" y="880733"/>
            <a:ext cx="1037944" cy="1041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3E97B0-9EA2-412D-9DA6-9B6328A076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9164" y="2008533"/>
            <a:ext cx="4753673" cy="3307073"/>
          </a:xfrm>
          <a:prstGeom prst="rect">
            <a:avLst/>
          </a:prstGeom>
        </p:spPr>
      </p:pic>
      <p:grpSp>
        <p:nvGrpSpPr>
          <p:cNvPr id="21" name="Google Shape;1597;p49">
            <a:extLst>
              <a:ext uri="{FF2B5EF4-FFF2-40B4-BE49-F238E27FC236}">
                <a16:creationId xmlns:a16="http://schemas.microsoft.com/office/drawing/2014/main" xmlns="" id="{6D457A7B-A910-4067-989C-047D323DDE26}"/>
              </a:ext>
            </a:extLst>
          </p:cNvPr>
          <p:cNvGrpSpPr/>
          <p:nvPr/>
        </p:nvGrpSpPr>
        <p:grpSpPr>
          <a:xfrm rot="20373904">
            <a:off x="8707859" y="4840218"/>
            <a:ext cx="1513883" cy="1147049"/>
            <a:chOff x="4017750" y="2417225"/>
            <a:chExt cx="519425" cy="374350"/>
          </a:xfrm>
        </p:grpSpPr>
        <p:sp>
          <p:nvSpPr>
            <p:cNvPr id="22" name="Google Shape;1598;p49">
              <a:extLst>
                <a:ext uri="{FF2B5EF4-FFF2-40B4-BE49-F238E27FC236}">
                  <a16:creationId xmlns:a16="http://schemas.microsoft.com/office/drawing/2014/main" xmlns="" id="{ED094242-5A23-4CFB-AE9A-6B0F255B3E80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599;p49">
              <a:extLst>
                <a:ext uri="{FF2B5EF4-FFF2-40B4-BE49-F238E27FC236}">
                  <a16:creationId xmlns:a16="http://schemas.microsoft.com/office/drawing/2014/main" xmlns="" id="{B8F1C60B-D92F-4212-8D7D-0534765A1D5A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600;p49">
              <a:extLst>
                <a:ext uri="{FF2B5EF4-FFF2-40B4-BE49-F238E27FC236}">
                  <a16:creationId xmlns:a16="http://schemas.microsoft.com/office/drawing/2014/main" xmlns="" id="{1EF16BB9-353F-4EB1-A9C3-C6BFD2A41CBF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601;p49">
              <a:extLst>
                <a:ext uri="{FF2B5EF4-FFF2-40B4-BE49-F238E27FC236}">
                  <a16:creationId xmlns:a16="http://schemas.microsoft.com/office/drawing/2014/main" xmlns="" id="{4CCCC367-8779-4AEA-852F-66E3C7E06C57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602;p49">
              <a:extLst>
                <a:ext uri="{FF2B5EF4-FFF2-40B4-BE49-F238E27FC236}">
                  <a16:creationId xmlns:a16="http://schemas.microsoft.com/office/drawing/2014/main" xmlns="" id="{90942FF8-3870-4C14-BF0D-E361C774B9DF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603;p49">
              <a:extLst>
                <a:ext uri="{FF2B5EF4-FFF2-40B4-BE49-F238E27FC236}">
                  <a16:creationId xmlns:a16="http://schemas.microsoft.com/office/drawing/2014/main" xmlns="" id="{5FD0E696-FE7D-4174-86E2-B59362545AB1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604;p49">
              <a:extLst>
                <a:ext uri="{FF2B5EF4-FFF2-40B4-BE49-F238E27FC236}">
                  <a16:creationId xmlns:a16="http://schemas.microsoft.com/office/drawing/2014/main" xmlns="" id="{9EDDA1B6-8CAE-43F3-AC1C-F5FE9C0D9CAB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605;p49">
              <a:extLst>
                <a:ext uri="{FF2B5EF4-FFF2-40B4-BE49-F238E27FC236}">
                  <a16:creationId xmlns:a16="http://schemas.microsoft.com/office/drawing/2014/main" xmlns="" id="{862CFDE2-7E76-4D7E-8195-6666542F7D5B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606;p49">
              <a:extLst>
                <a:ext uri="{FF2B5EF4-FFF2-40B4-BE49-F238E27FC236}">
                  <a16:creationId xmlns:a16="http://schemas.microsoft.com/office/drawing/2014/main" xmlns="" id="{D55329E0-4E44-448B-9FC1-23B10F54E81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607;p49">
              <a:extLst>
                <a:ext uri="{FF2B5EF4-FFF2-40B4-BE49-F238E27FC236}">
                  <a16:creationId xmlns:a16="http://schemas.microsoft.com/office/drawing/2014/main" xmlns="" id="{3868FE54-CECB-4172-95D8-A52D5506F6F6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608;p49">
              <a:extLst>
                <a:ext uri="{FF2B5EF4-FFF2-40B4-BE49-F238E27FC236}">
                  <a16:creationId xmlns:a16="http://schemas.microsoft.com/office/drawing/2014/main" xmlns="" id="{47A072E8-34E1-4657-996F-ED290371DA92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609;p49">
              <a:extLst>
                <a:ext uri="{FF2B5EF4-FFF2-40B4-BE49-F238E27FC236}">
                  <a16:creationId xmlns:a16="http://schemas.microsoft.com/office/drawing/2014/main" xmlns="" id="{688B3475-87EA-40FA-8239-3B6003574304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610;p49">
              <a:extLst>
                <a:ext uri="{FF2B5EF4-FFF2-40B4-BE49-F238E27FC236}">
                  <a16:creationId xmlns:a16="http://schemas.microsoft.com/office/drawing/2014/main" xmlns="" id="{F167D7C9-FA30-437F-95FD-9E674E9FDB7F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611;p49">
              <a:extLst>
                <a:ext uri="{FF2B5EF4-FFF2-40B4-BE49-F238E27FC236}">
                  <a16:creationId xmlns:a16="http://schemas.microsoft.com/office/drawing/2014/main" xmlns="" id="{E62141DC-E198-4D6F-9032-0EE7D39C0F69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612;p49">
              <a:extLst>
                <a:ext uri="{FF2B5EF4-FFF2-40B4-BE49-F238E27FC236}">
                  <a16:creationId xmlns:a16="http://schemas.microsoft.com/office/drawing/2014/main" xmlns="" id="{484689E4-43A2-4040-889C-E23A4A502F81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613;p49">
              <a:extLst>
                <a:ext uri="{FF2B5EF4-FFF2-40B4-BE49-F238E27FC236}">
                  <a16:creationId xmlns:a16="http://schemas.microsoft.com/office/drawing/2014/main" xmlns="" id="{1D6741DC-2F0C-47D3-9958-960CBE63DEEF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614;p49">
              <a:extLst>
                <a:ext uri="{FF2B5EF4-FFF2-40B4-BE49-F238E27FC236}">
                  <a16:creationId xmlns:a16="http://schemas.microsoft.com/office/drawing/2014/main" xmlns="" id="{D6B9489F-3464-41C1-83D4-6E75E057B399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615;p49">
              <a:extLst>
                <a:ext uri="{FF2B5EF4-FFF2-40B4-BE49-F238E27FC236}">
                  <a16:creationId xmlns:a16="http://schemas.microsoft.com/office/drawing/2014/main" xmlns="" id="{2962180E-F727-4C46-8C16-55BCB09378AC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616;p49">
              <a:extLst>
                <a:ext uri="{FF2B5EF4-FFF2-40B4-BE49-F238E27FC236}">
                  <a16:creationId xmlns:a16="http://schemas.microsoft.com/office/drawing/2014/main" xmlns="" id="{18058F83-E045-4C07-A282-88202F7AAC40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617;p49">
              <a:extLst>
                <a:ext uri="{FF2B5EF4-FFF2-40B4-BE49-F238E27FC236}">
                  <a16:creationId xmlns:a16="http://schemas.microsoft.com/office/drawing/2014/main" xmlns="" id="{4F5E74C6-0F28-4C23-BC85-207A76460900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1727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" grpId="0" animBg="1"/>
      <p:bldP spid="1022" grpId="0" animBg="1"/>
      <p:bldP spid="35" grpId="0" animBg="1"/>
      <p:bldP spid="38" grpId="0" animBg="1"/>
      <p:bldP spid="39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163</Words>
  <Application>Microsoft Office PowerPoint</Application>
  <PresentationFormat>Custom</PresentationFormat>
  <Paragraphs>33</Paragraphs>
  <Slides>13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SUNNYKISS</dc:creator>
  <cp:lastModifiedBy>admin</cp:lastModifiedBy>
  <cp:revision>166</cp:revision>
  <dcterms:created xsi:type="dcterms:W3CDTF">2022-03-30T01:05:33Z</dcterms:created>
  <dcterms:modified xsi:type="dcterms:W3CDTF">2024-02-23T07:12:37Z</dcterms:modified>
</cp:coreProperties>
</file>