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docProps/custom.xml" ContentType="application/vnd.openxmlformats-officedocument.custom-properties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2"/>
  </p:sldMasterIdLst>
  <p:notesMasterIdLst>
    <p:notesMasterId r:id="rId10"/>
  </p:notesMasterIdLst>
  <p:sldIdLst>
    <p:sldId id="314" r:id="rId3"/>
    <p:sldId id="297" r:id="rId4"/>
    <p:sldId id="260" r:id="rId5"/>
    <p:sldId id="257" r:id="rId6"/>
    <p:sldId id="258" r:id="rId7"/>
    <p:sldId id="295" r:id="rId8"/>
    <p:sldId id="259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17D14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-108" y="-25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C18AAE-740B-4D06-81A4-DA549DC56547}" type="datetimeFigureOut">
              <a:rPr lang="en-US" smtClean="0"/>
              <a:pPr/>
              <a:t>5/29/2024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1BD7F7-1CBE-41A8-A779-3276CC4F3368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pPr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pPr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pPr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chemeClr val="lt2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/>
          <p:nvPr/>
        </p:nvSpPr>
        <p:spPr>
          <a:xfrm rot="2523318">
            <a:off x="291592" y="-614320"/>
            <a:ext cx="7103193" cy="7272048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3"/>
          <p:cNvSpPr txBox="1">
            <a:spLocks noGrp="1"/>
          </p:cNvSpPr>
          <p:nvPr>
            <p:ph type="ctrTitle"/>
          </p:nvPr>
        </p:nvSpPr>
        <p:spPr>
          <a:xfrm>
            <a:off x="914400" y="2111133"/>
            <a:ext cx="59168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5865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54" name="Google Shape;54;p3"/>
          <p:cNvSpPr txBox="1">
            <a:spLocks noGrp="1"/>
          </p:cNvSpPr>
          <p:nvPr>
            <p:ph type="subTitle" idx="1"/>
          </p:nvPr>
        </p:nvSpPr>
        <p:spPr>
          <a:xfrm>
            <a:off x="914400" y="3786735"/>
            <a:ext cx="59168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3"/>
          <p:cNvSpPr/>
          <p:nvPr/>
        </p:nvSpPr>
        <p:spPr>
          <a:xfrm rot="6668499">
            <a:off x="7057479" y="5028249"/>
            <a:ext cx="1189645" cy="88372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3"/>
          <p:cNvSpPr/>
          <p:nvPr/>
        </p:nvSpPr>
        <p:spPr>
          <a:xfrm rot="-3835491">
            <a:off x="6981307" y="5268435"/>
            <a:ext cx="622720" cy="5643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3"/>
          <p:cNvSpPr/>
          <p:nvPr/>
        </p:nvSpPr>
        <p:spPr>
          <a:xfrm rot="-6648350">
            <a:off x="11268864" y="839618"/>
            <a:ext cx="1230440" cy="101030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3"/>
          <p:cNvSpPr/>
          <p:nvPr/>
        </p:nvSpPr>
        <p:spPr>
          <a:xfrm rot="-2488733">
            <a:off x="10998739" y="5106889"/>
            <a:ext cx="1325056" cy="98421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3"/>
          <p:cNvSpPr/>
          <p:nvPr/>
        </p:nvSpPr>
        <p:spPr>
          <a:xfrm rot="-10736906">
            <a:off x="11212782" y="3167615"/>
            <a:ext cx="1100303" cy="99705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3"/>
          <p:cNvSpPr/>
          <p:nvPr/>
        </p:nvSpPr>
        <p:spPr>
          <a:xfrm rot="-9528265">
            <a:off x="11299225" y="3644046"/>
            <a:ext cx="559591" cy="56672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3"/>
          <p:cNvSpPr/>
          <p:nvPr/>
        </p:nvSpPr>
        <p:spPr>
          <a:xfrm rot="10491037">
            <a:off x="8521356" y="3162088"/>
            <a:ext cx="1294977" cy="1349283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3"/>
          <p:cNvSpPr/>
          <p:nvPr/>
        </p:nvSpPr>
        <p:spPr>
          <a:xfrm rot="-7367623">
            <a:off x="9135094" y="4072509"/>
            <a:ext cx="729807" cy="74715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3"/>
          <p:cNvSpPr/>
          <p:nvPr/>
        </p:nvSpPr>
        <p:spPr>
          <a:xfrm rot="-10076712">
            <a:off x="11034689" y="3267535"/>
            <a:ext cx="1240441" cy="928907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3"/>
          <p:cNvSpPr/>
          <p:nvPr/>
        </p:nvSpPr>
        <p:spPr>
          <a:xfrm rot="1200934">
            <a:off x="8802391" y="2995677"/>
            <a:ext cx="1258623" cy="1384019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3"/>
          <p:cNvSpPr/>
          <p:nvPr/>
        </p:nvSpPr>
        <p:spPr>
          <a:xfrm rot="-2801891">
            <a:off x="11133323" y="524341"/>
            <a:ext cx="990460" cy="155486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6" name="Google Shape;66;p3"/>
          <p:cNvSpPr/>
          <p:nvPr/>
        </p:nvSpPr>
        <p:spPr>
          <a:xfrm>
            <a:off x="11045988" y="4766678"/>
            <a:ext cx="1163472" cy="1269436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7" name="Google Shape;67;p3"/>
          <p:cNvSpPr/>
          <p:nvPr/>
        </p:nvSpPr>
        <p:spPr>
          <a:xfrm rot="-3835551">
            <a:off x="6805178" y="5184299"/>
            <a:ext cx="1381909" cy="804500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8" name="Google Shape;68;p3"/>
          <p:cNvSpPr/>
          <p:nvPr/>
        </p:nvSpPr>
        <p:spPr>
          <a:xfrm>
            <a:off x="8776858" y="5615026"/>
            <a:ext cx="129499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3"/>
          <p:cNvSpPr/>
          <p:nvPr/>
        </p:nvSpPr>
        <p:spPr>
          <a:xfrm>
            <a:off x="8950841" y="5987446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3"/>
          <p:cNvSpPr/>
          <p:nvPr/>
        </p:nvSpPr>
        <p:spPr>
          <a:xfrm>
            <a:off x="8552648" y="5577668"/>
            <a:ext cx="1355931" cy="1386221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3"/>
          <p:cNvSpPr/>
          <p:nvPr/>
        </p:nvSpPr>
        <p:spPr>
          <a:xfrm>
            <a:off x="9836131" y="1562035"/>
            <a:ext cx="622756" cy="63756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3"/>
          <p:cNvSpPr/>
          <p:nvPr/>
        </p:nvSpPr>
        <p:spPr>
          <a:xfrm>
            <a:off x="9650551" y="1632989"/>
            <a:ext cx="741787" cy="56662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3"/>
          <p:cNvSpPr/>
          <p:nvPr/>
        </p:nvSpPr>
        <p:spPr>
          <a:xfrm rot="-7924870">
            <a:off x="9569636" y="-189027"/>
            <a:ext cx="1121632" cy="83319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3"/>
          <p:cNvSpPr/>
          <p:nvPr/>
        </p:nvSpPr>
        <p:spPr>
          <a:xfrm rot="-1232320">
            <a:off x="10327147" y="-349957"/>
            <a:ext cx="455155" cy="4659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3"/>
          <p:cNvSpPr/>
          <p:nvPr/>
        </p:nvSpPr>
        <p:spPr>
          <a:xfrm rot="-1232584">
            <a:off x="10391275" y="-129512"/>
            <a:ext cx="356848" cy="38500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3"/>
          <p:cNvSpPr/>
          <p:nvPr/>
        </p:nvSpPr>
        <p:spPr>
          <a:xfrm rot="-2062504">
            <a:off x="9782199" y="-456001"/>
            <a:ext cx="464973" cy="119163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3"/>
          <p:cNvSpPr/>
          <p:nvPr/>
        </p:nvSpPr>
        <p:spPr>
          <a:xfrm>
            <a:off x="7557479" y="527116"/>
            <a:ext cx="1508883" cy="136728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3"/>
          <p:cNvSpPr/>
          <p:nvPr/>
        </p:nvSpPr>
        <p:spPr>
          <a:xfrm>
            <a:off x="8356259" y="1441362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3"/>
          <p:cNvSpPr/>
          <p:nvPr/>
        </p:nvSpPr>
        <p:spPr>
          <a:xfrm rot="1319022">
            <a:off x="7761060" y="564144"/>
            <a:ext cx="996904" cy="1561289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color background 2">
  <p:cSld name="Blank with color background 2">
    <p:bg>
      <p:bgPr>
        <a:solidFill>
          <a:srgbClr val="FF7B59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3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22" name="Google Shape;322;p13"/>
          <p:cNvSpPr/>
          <p:nvPr/>
        </p:nvSpPr>
        <p:spPr>
          <a:xfrm rot="1318871">
            <a:off x="104749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3" name="Google Shape;323;p13"/>
          <p:cNvSpPr/>
          <p:nvPr/>
        </p:nvSpPr>
        <p:spPr>
          <a:xfrm>
            <a:off x="109742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4" name="Google Shape;324;p13"/>
          <p:cNvSpPr/>
          <p:nvPr/>
        </p:nvSpPr>
        <p:spPr>
          <a:xfrm rot="-548659">
            <a:off x="115009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" name="Google Shape;325;p13"/>
          <p:cNvSpPr/>
          <p:nvPr/>
        </p:nvSpPr>
        <p:spPr>
          <a:xfrm rot="-9290062">
            <a:off x="113442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3"/>
          <p:cNvSpPr/>
          <p:nvPr/>
        </p:nvSpPr>
        <p:spPr>
          <a:xfrm rot="5503490">
            <a:off x="105562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3"/>
          <p:cNvSpPr/>
          <p:nvPr/>
        </p:nvSpPr>
        <p:spPr>
          <a:xfrm>
            <a:off x="10975950" y="35748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3"/>
          <p:cNvSpPr/>
          <p:nvPr/>
        </p:nvSpPr>
        <p:spPr>
          <a:xfrm rot="-830047">
            <a:off x="10481452" y="31417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3"/>
          <p:cNvSpPr/>
          <p:nvPr/>
        </p:nvSpPr>
        <p:spPr>
          <a:xfrm>
            <a:off x="101782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3"/>
          <p:cNvSpPr/>
          <p:nvPr/>
        </p:nvSpPr>
        <p:spPr>
          <a:xfrm rot="8224608">
            <a:off x="110885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rang chiếu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124" r="323" b="422"/>
          <a:stretch>
            <a:fillRect/>
          </a:stretch>
        </p:blipFill>
        <p:spPr>
          <a:xfrm>
            <a:off x="1524" y="1"/>
            <a:ext cx="12188952" cy="6858000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838200" y="533400"/>
            <a:ext cx="8458200" cy="1828800"/>
          </a:xfrm>
        </p:spPr>
        <p:txBody>
          <a:bodyPr anchor="b">
            <a:normAutofit/>
          </a:bodyPr>
          <a:lstStyle>
            <a:lvl1pPr algn="l" latinLnBrk="0">
              <a:defRPr lang="vi-VN" sz="4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838200" y="2438400"/>
            <a:ext cx="7086600" cy="914400"/>
          </a:xfrm>
        </p:spPr>
        <p:txBody>
          <a:bodyPr>
            <a:normAutofit/>
          </a:bodyPr>
          <a:lstStyle>
            <a:lvl1pPr marL="0" indent="0" algn="l" latinLnBrk="0">
              <a:spcBef>
                <a:spcPts val="1200"/>
              </a:spcBef>
              <a:buNone/>
              <a:defRPr lang="vi-VN" sz="2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 latinLnBrk="0">
              <a:buNone/>
              <a:defRPr lang="vi-VN" sz="2000"/>
            </a:lvl2pPr>
            <a:lvl3pPr marL="914400" indent="0" algn="ctr" latinLnBrk="0">
              <a:buNone/>
              <a:defRPr lang="vi-VN" sz="1800"/>
            </a:lvl3pPr>
            <a:lvl4pPr marL="1371600" indent="0" algn="ctr" latinLnBrk="0">
              <a:buNone/>
              <a:defRPr lang="vi-VN" sz="1600"/>
            </a:lvl4pPr>
            <a:lvl5pPr marL="1828800" indent="0" algn="ctr" latinLnBrk="0">
              <a:buNone/>
              <a:defRPr lang="vi-VN" sz="1600"/>
            </a:lvl5pPr>
            <a:lvl6pPr marL="2286000" indent="0" algn="ctr" latinLnBrk="0">
              <a:buNone/>
              <a:defRPr lang="vi-VN" sz="1600"/>
            </a:lvl6pPr>
            <a:lvl7pPr marL="2743200" indent="0" algn="ctr" latinLnBrk="0">
              <a:buNone/>
              <a:defRPr lang="vi-VN" sz="1600"/>
            </a:lvl7pPr>
            <a:lvl8pPr marL="3200400" indent="0" algn="ctr" latinLnBrk="0">
              <a:buNone/>
              <a:defRPr lang="vi-VN" sz="1600"/>
            </a:lvl8pPr>
            <a:lvl9pPr marL="3657600" indent="0" algn="ctr" latinLnBrk="0">
              <a:buNone/>
              <a:defRPr lang="vi-VN" sz="1600"/>
            </a:lvl9pPr>
          </a:lstStyle>
          <a:p>
            <a:r>
              <a:rPr lang="vi-VN"/>
              <a:t>Bấm để sửa kiểu tiêu đề phụ Bản cái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1750D-1F1D-40FB-8965-E86C791CC8EB}" type="datetime1">
              <a:rPr lang="vi-VN" smtClean="0"/>
              <a:pPr/>
              <a:t>29/05/2024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p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34" t="422"/>
          <a:stretch>
            <a:fillRect/>
          </a:stretch>
        </p:blipFill>
        <p:spPr>
          <a:xfrm>
            <a:off x="0" y="0"/>
            <a:ext cx="12188952" cy="6857176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3352800" y="533400"/>
            <a:ext cx="7315200" cy="1828800"/>
          </a:xfrm>
        </p:spPr>
        <p:txBody>
          <a:bodyPr anchor="b">
            <a:normAutofit/>
          </a:bodyPr>
          <a:lstStyle>
            <a:lvl1pPr latinLnBrk="0">
              <a:defRPr lang="vi-VN" sz="4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3352800" y="2438400"/>
            <a:ext cx="5486400" cy="91440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24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vi-VN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1524000" y="1825625"/>
            <a:ext cx="438912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6278880" y="1825625"/>
            <a:ext cx="438912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44500-A852-4614-BE02-A7B55E0B8DF2}" type="datetime1">
              <a:rPr lang="vi-VN" smtClean="0"/>
              <a:pPr/>
              <a:t>29/05/2024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p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524000" y="1828799"/>
            <a:ext cx="438912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4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1524000" y="2624666"/>
            <a:ext cx="438912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278880" y="1828799"/>
            <a:ext cx="438912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4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278880" y="2624666"/>
            <a:ext cx="438912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7" name="Chỗ dành sẵn cho Ngà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0B8EE9C-E5C3-4310-A0A8-D02DE97C9E16}" type="datetime1">
              <a:rPr lang="en-US" smtClean="0"/>
              <a:pPr/>
              <a:t>5/29/2024</a:t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Chỗ dành sẵn cho Số Trang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C8679-97DB-46A1-A777-A0ABC5DB7EA2}" type="datetime1">
              <a:rPr lang="vi-VN" smtClean="0"/>
              <a:pPr/>
              <a:t>29/05/2024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Trang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p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pPr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8E3D9-170E-4FBE-A407-230C83F1DE4F}" type="datetime1">
              <a:rPr lang="vi-VN" smtClean="0"/>
              <a:pPr/>
              <a:t>29/05/2024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Trang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p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4724400" y="1828800"/>
            <a:ext cx="5943600" cy="3476625"/>
          </a:xfr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2000"/>
            </a:lvl6pPr>
            <a:lvl7pPr latinLnBrk="0">
              <a:defRPr lang="vi-VN" sz="2000"/>
            </a:lvl7pPr>
            <a:lvl8pPr latinLnBrk="0">
              <a:defRPr lang="vi-VN" sz="2000"/>
            </a:lvl8pPr>
            <a:lvl9pPr latinLnBrk="0">
              <a:defRPr lang="vi-VN" sz="20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1523999" y="1828800"/>
            <a:ext cx="2926080" cy="3476625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800"/>
            </a:lvl1pPr>
            <a:lvl2pPr marL="457200" indent="0" latinLnBrk="0">
              <a:buNone/>
              <a:defRPr lang="vi-VN" sz="1400"/>
            </a:lvl2pPr>
            <a:lvl3pPr marL="914400" indent="0" latinLnBrk="0">
              <a:buNone/>
              <a:defRPr lang="vi-VN" sz="1200"/>
            </a:lvl3pPr>
            <a:lvl4pPr marL="1371600" indent="0" latinLnBrk="0">
              <a:buNone/>
              <a:defRPr lang="vi-VN" sz="1000"/>
            </a:lvl4pPr>
            <a:lvl5pPr marL="1828800" indent="0" latinLnBrk="0">
              <a:buNone/>
              <a:defRPr lang="vi-VN" sz="1000"/>
            </a:lvl5pPr>
            <a:lvl6pPr marL="2286000" indent="0" latinLnBrk="0">
              <a:buNone/>
              <a:defRPr lang="vi-VN" sz="1000"/>
            </a:lvl6pPr>
            <a:lvl7pPr marL="2743200" indent="0" latinLnBrk="0">
              <a:buNone/>
              <a:defRPr lang="vi-VN" sz="1000"/>
            </a:lvl7pPr>
            <a:lvl8pPr marL="3200400" indent="0" latinLnBrk="0">
              <a:buNone/>
              <a:defRPr lang="vi-VN" sz="1000"/>
            </a:lvl8pPr>
            <a:lvl9pPr marL="3657600" indent="0" latinLnBrk="0">
              <a:buNone/>
              <a:defRPr lang="vi-VN" sz="100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FFA2F-4DD1-4D2C-BAC2-71F67BBB7B93}" type="datetime1">
              <a:rPr lang="vi-VN" smtClean="0"/>
              <a:pPr/>
              <a:t>29/05/2024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p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3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7010400" y="2245995"/>
            <a:ext cx="3657600" cy="219456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1400"/>
            </a:lvl2pPr>
            <a:lvl3pPr marL="914400" indent="0" latinLnBrk="0">
              <a:buNone/>
              <a:defRPr lang="vi-VN" sz="1200"/>
            </a:lvl3pPr>
            <a:lvl4pPr marL="1371600" indent="0" latinLnBrk="0">
              <a:buNone/>
              <a:defRPr lang="vi-VN" sz="1000"/>
            </a:lvl4pPr>
            <a:lvl5pPr marL="1828800" indent="0" latinLnBrk="0">
              <a:buNone/>
              <a:defRPr lang="vi-VN" sz="1000"/>
            </a:lvl5pPr>
            <a:lvl6pPr marL="2286000" indent="0" latinLnBrk="0">
              <a:buNone/>
              <a:defRPr lang="vi-VN" sz="1000"/>
            </a:lvl6pPr>
            <a:lvl7pPr marL="2743200" indent="0" latinLnBrk="0">
              <a:buNone/>
              <a:defRPr lang="vi-VN" sz="1000"/>
            </a:lvl7pPr>
            <a:lvl8pPr marL="3200400" indent="0" latinLnBrk="0">
              <a:buNone/>
              <a:defRPr lang="vi-VN" sz="1000"/>
            </a:lvl8pPr>
            <a:lvl9pPr marL="3657600" indent="0" latinLnBrk="0">
              <a:buNone/>
              <a:defRPr lang="vi-VN" sz="100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52B8FF1-2ED6-4537-923F-233B63C57ADF}" type="datetime1">
              <a:rPr lang="en-US" smtClean="0"/>
              <a:pPr/>
              <a:t>5/29/2024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Hình tự do 5"/>
          <p:cNvSpPr/>
          <p:nvPr/>
        </p:nvSpPr>
        <p:spPr bwMode="gray">
          <a:xfrm>
            <a:off x="804333" y="1695450"/>
            <a:ext cx="5596467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Chỗ dành sẵn cho Ảnh 11"/>
          <p:cNvSpPr>
            <a:spLocks noGrp="1"/>
          </p:cNvSpPr>
          <p:nvPr>
            <p:ph type="pic" idx="1" hasCustomPrompt="1"/>
          </p:nvPr>
        </p:nvSpPr>
        <p:spPr>
          <a:xfrm>
            <a:off x="1006022" y="1874520"/>
            <a:ext cx="5193089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 sz="20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800"/>
            </a:lvl2pPr>
            <a:lvl3pPr marL="914400" indent="0" latinLnBrk="0">
              <a:buNone/>
              <a:defRPr lang="vi-VN" sz="2400"/>
            </a:lvl3pPr>
            <a:lvl4pPr marL="1371600" indent="0" latinLnBrk="0">
              <a:buNone/>
              <a:defRPr lang="vi-VN" sz="2000"/>
            </a:lvl4pPr>
            <a:lvl5pPr marL="1828800" indent="0" latinLnBrk="0">
              <a:buNone/>
              <a:defRPr lang="vi-VN" sz="2000"/>
            </a:lvl5pPr>
            <a:lvl6pPr marL="2286000" indent="0" latinLnBrk="0">
              <a:buNone/>
              <a:defRPr lang="vi-VN" sz="2000"/>
            </a:lvl6pPr>
            <a:lvl7pPr marL="2743200" indent="0" latinLnBrk="0">
              <a:buNone/>
              <a:defRPr lang="vi-VN" sz="2000"/>
            </a:lvl7pPr>
            <a:lvl8pPr marL="3200400" indent="0" latinLnBrk="0">
              <a:buNone/>
              <a:defRPr lang="vi-VN" sz="2000"/>
            </a:lvl8pPr>
            <a:lvl9pPr marL="3657600" indent="0" latinLnBrk="0">
              <a:buNone/>
              <a:defRPr lang="vi-VN" sz="2000"/>
            </a:lvl9pPr>
          </a:lstStyle>
          <a:p>
            <a:r>
              <a:rPr lang="vi-VN"/>
              <a:t>Bấm vào biểu tượng để thêm ảnh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ai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762000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992435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8" name="Hình tự do 5"/>
          <p:cNvSpPr/>
          <p:nvPr/>
        </p:nvSpPr>
        <p:spPr bwMode="gray">
          <a:xfrm>
            <a:off x="5300133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5530568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1028581" y="5305425"/>
            <a:ext cx="356616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20" name="Chỗ dành sẵn cho Văn bản 16"/>
          <p:cNvSpPr>
            <a:spLocks noGrp="1"/>
          </p:cNvSpPr>
          <p:nvPr>
            <p:ph type="body" sz="quarter" idx="16" hasCustomPrompt="1"/>
          </p:nvPr>
        </p:nvSpPr>
        <p:spPr>
          <a:xfrm>
            <a:off x="5566714" y="5305425"/>
            <a:ext cx="356616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a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762000" y="933449"/>
            <a:ext cx="53340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991888" y="1113022"/>
            <a:ext cx="4874224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8" name="Hình tự do 5"/>
          <p:cNvSpPr/>
          <p:nvPr/>
        </p:nvSpPr>
        <p:spPr bwMode="gray">
          <a:xfrm>
            <a:off x="6323873" y="967316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6506025" y="1109743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1028581" y="5919255"/>
            <a:ext cx="8104082" cy="497420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12" name="Hình tự do 5"/>
          <p:cNvSpPr/>
          <p:nvPr/>
        </p:nvSpPr>
        <p:spPr bwMode="gray">
          <a:xfrm>
            <a:off x="6323873" y="3060954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6506025" y="3203381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1028580" y="5305424"/>
            <a:ext cx="8104083" cy="579921"/>
          </a:xfrm>
        </p:spPr>
        <p:txBody>
          <a:bodyPr>
            <a:normAutofit/>
          </a:bodyPr>
          <a:lstStyle>
            <a:lvl1pPr latinLnBrk="0">
              <a:defRPr lang="vi-VN" sz="2400">
                <a:solidFill>
                  <a:schemeClr val="accent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ăm A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" y="283"/>
            <a:ext cx="12188952" cy="6859715"/>
          </a:xfrm>
          <a:prstGeom prst="rect">
            <a:avLst/>
          </a:prstGeom>
        </p:spPr>
      </p:pic>
      <p:sp>
        <p:nvSpPr>
          <p:cNvPr id="8" name="Hình tự do 5"/>
          <p:cNvSpPr/>
          <p:nvPr/>
        </p:nvSpPr>
        <p:spPr bwMode="gray">
          <a:xfrm>
            <a:off x="4182533" y="265044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Chỗ dành sẵn cho Ảnh 8"/>
          <p:cNvSpPr>
            <a:spLocks noGrp="1"/>
          </p:cNvSpPr>
          <p:nvPr>
            <p:ph type="pic" sz="quarter" idx="13" hasCustomPrompt="1"/>
          </p:nvPr>
        </p:nvSpPr>
        <p:spPr>
          <a:xfrm>
            <a:off x="4424435" y="436315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0" name="Hình tự do 5"/>
          <p:cNvSpPr/>
          <p:nvPr/>
        </p:nvSpPr>
        <p:spPr bwMode="gray">
          <a:xfrm>
            <a:off x="816188" y="384723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Chỗ dành sẵn cho Ảnh 10"/>
          <p:cNvSpPr>
            <a:spLocks noGrp="1"/>
          </p:cNvSpPr>
          <p:nvPr>
            <p:ph type="pic" sz="quarter" idx="15" hasCustomPrompt="1"/>
          </p:nvPr>
        </p:nvSpPr>
        <p:spPr>
          <a:xfrm>
            <a:off x="1013022" y="538232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2" name="Hình tự do 5"/>
          <p:cNvSpPr/>
          <p:nvPr/>
        </p:nvSpPr>
        <p:spPr bwMode="gray">
          <a:xfrm>
            <a:off x="816188" y="2478361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1013022" y="2631870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4" name="Hình tự do 5"/>
          <p:cNvSpPr/>
          <p:nvPr/>
        </p:nvSpPr>
        <p:spPr bwMode="gray">
          <a:xfrm>
            <a:off x="816188" y="4571999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7" hasCustomPrompt="1"/>
          </p:nvPr>
        </p:nvSpPr>
        <p:spPr>
          <a:xfrm>
            <a:off x="1013022" y="4725508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20" name="Hình tự do 5"/>
          <p:cNvSpPr/>
          <p:nvPr/>
        </p:nvSpPr>
        <p:spPr bwMode="gray">
          <a:xfrm>
            <a:off x="4182533" y="3448511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Chỗ dành sẵn cho Ảnh 20"/>
          <p:cNvSpPr>
            <a:spLocks noGrp="1"/>
          </p:cNvSpPr>
          <p:nvPr>
            <p:ph type="pic" sz="quarter" idx="18" hasCustomPrompt="1"/>
          </p:nvPr>
        </p:nvSpPr>
        <p:spPr>
          <a:xfrm>
            <a:off x="4424435" y="3619782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ề và Văn bản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C548-14FE-4E4F-A263-940A54C248A3}" type="datetime1">
              <a:rPr lang="vi-VN" smtClean="0"/>
              <a:pPr/>
              <a:t>29/05/2024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p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ăn bản và Tiêu đề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8839200" y="365125"/>
            <a:ext cx="1828799" cy="494030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1524000" y="365125"/>
            <a:ext cx="6858000" cy="4940300"/>
          </a:xfrm>
        </p:spPr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9EE30-883E-4C68-B7FA-C27C015832CB}" type="datetime1">
              <a:rPr lang="vi-VN" smtClean="0"/>
              <a:pPr/>
              <a:t>29/05/2024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p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pPr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pPr/>
              <a:t>5/29/2024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pPr/>
              <a:t>5/29/2024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pPr/>
              <a:t>5/29/2024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pPr/>
              <a:t>5/29/2024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pPr/>
              <a:t>5/29/2024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  <a:pPr/>
              <a:t>5/29/2024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45DC23-7FF6-47A3-9368-3DEE76633633}" type="datetimeFigureOut">
              <a:rPr lang="en-US" smtClean="0"/>
              <a:pPr/>
              <a:t>5/29/2024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536B7B-17EB-40A7-9E99-3E7AE1817C5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25" t="511" r="525" b="2999"/>
          <a:stretch>
            <a:fillRect/>
          </a:stretch>
        </p:blipFill>
        <p:spPr>
          <a:xfrm>
            <a:off x="0" y="0"/>
            <a:ext cx="12188826" cy="6858000"/>
          </a:xfrm>
          <a:prstGeom prst="rect">
            <a:avLst/>
          </a:prstGeom>
        </p:spPr>
      </p:pic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524000" y="1828800"/>
            <a:ext cx="9144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2"/>
          </p:nvPr>
        </p:nvSpPr>
        <p:spPr>
          <a:xfrm>
            <a:off x="7010400" y="641667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651254F-DB1A-412F-B68D-4F350F1DF55A}" type="datetime1">
              <a:rPr lang="vi-VN" smtClean="0"/>
              <a:pPr/>
              <a:t>29/05/2024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2209800" y="6416675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</p:sldLayoutIdLst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vi-VN" sz="32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lang="vi-VN" sz="20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lang="vi-VN" sz="18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6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2" Type="http://schemas.openxmlformats.org/officeDocument/2006/relationships/slideLayout" Target="../slideLayouts/slideLayout2.xml"/><Relationship Id="rId1" Type="http://schemas.openxmlformats.org/officeDocument/2006/relationships/video" Target="NULL" TargetMode="Externa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838200" y="1541145"/>
            <a:ext cx="8458200" cy="2119630"/>
          </a:xfrm>
        </p:spPr>
        <p:txBody>
          <a:bodyPr>
            <a:prstTxWarp prst="textArchUp">
              <a:avLst/>
            </a:prstTxWarp>
            <a:normAutofit fontScale="90000"/>
          </a:bodyPr>
          <a:lstStyle/>
          <a:p>
            <a:pPr algn="ctr"/>
            <a: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 MỪNG CÁC EM ĐẾN VỚI TIẾT</a:t>
            </a:r>
            <a: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/>
            </a: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</a:br>
            <a:endParaRPr lang="en-US" altLang="vi-VN" sz="6000" b="1" kern="10" dirty="0">
              <a:ln>
                <a:solidFill>
                  <a:sysClr val="windowText" lastClr="000000"/>
                </a:solidFill>
              </a:ln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21" name="圆角矩形 1"/>
          <p:cNvSpPr/>
          <p:nvPr/>
        </p:nvSpPr>
        <p:spPr>
          <a:xfrm>
            <a:off x="2057026" y="2438588"/>
            <a:ext cx="5421715" cy="1298755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lstStyle/>
          <a:p>
            <a:pPr algn="ctr" defTabSz="1216660">
              <a:defRPr/>
            </a:pP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TIẾNG VIỆT LỚP 1</a:t>
            </a:r>
            <a:endParaRPr lang="zh-CN" altLang="en-US" sz="44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3622430" y="6105544"/>
            <a:ext cx="5251958" cy="61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701" tIns="60850" rIns="121701" bIns="6085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6660"/>
            <a:r>
              <a:rPr lang="en-US" altLang="zh-CN" sz="32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Giáo</a:t>
            </a:r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viên</a:t>
            </a:r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: ......................</a:t>
            </a:r>
            <a:endParaRPr lang="zh-CN" altLang="en-US" sz="3200" b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/>
    </mc:Choice>
    <mc:Fallback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2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1" grpId="0" bldLvl="0" animBg="1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26461" y="34192"/>
            <a:ext cx="8342219" cy="1900445"/>
          </a:xfrm>
          <a:prstGeom prst="rect">
            <a:avLst/>
          </a:prstGeom>
        </p:spPr>
      </p:pic>
      <p:sp>
        <p:nvSpPr>
          <p:cNvPr id="2" name="Google Shape;461;p28"/>
          <p:cNvSpPr txBox="1"/>
          <p:nvPr/>
        </p:nvSpPr>
        <p:spPr>
          <a:xfrm>
            <a:off x="1247902" y="2576539"/>
            <a:ext cx="9020778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9600" b="1" kern="0" dirty="0">
                <a:solidFill>
                  <a:srgbClr val="FF0000"/>
                </a:solidFill>
                <a:latin typeface="AvantGarde-Demi" charset="0"/>
                <a:cs typeface="AvantGarde-Demi" charset="0"/>
              </a:rPr>
              <a:t>Bài 2: B b `</a:t>
            </a:r>
          </a:p>
        </p:txBody>
      </p:sp>
      <p:sp>
        <p:nvSpPr>
          <p:cNvPr id="3" name="Rectangle 2"/>
          <p:cNvSpPr/>
          <p:nvPr/>
        </p:nvSpPr>
        <p:spPr>
          <a:xfrm>
            <a:off x="8637563" y="3263705"/>
            <a:ext cx="1266092" cy="88626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304799" y="1925400"/>
            <a:ext cx="670560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9600" b="1" kern="0" dirty="0" err="1">
                <a:solidFill>
                  <a:srgbClr val="FF0000"/>
                </a:solidFill>
                <a:latin typeface=".VnAvantH" panose="020B7200000000000000" pitchFamily="34" charset="0"/>
              </a:rPr>
              <a:t>Tiết 2</a:t>
            </a:r>
            <a:endParaRPr lang="en-US" sz="9600" b="1" kern="0" dirty="0">
              <a:solidFill>
                <a:srgbClr val="FF0000"/>
              </a:solidFill>
              <a:latin typeface=".VnAvantH" panose="020B7200000000000000" pitchFamily="34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/>
          <p:cNvSpPr/>
          <p:nvPr/>
        </p:nvSpPr>
        <p:spPr>
          <a:xfrm>
            <a:off x="904002" y="720962"/>
            <a:ext cx="2486312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Tập viết</a:t>
            </a:r>
          </a:p>
        </p:txBody>
      </p:sp>
      <p:sp>
        <p:nvSpPr>
          <p:cNvPr id="10" name="Oval 9"/>
          <p:cNvSpPr/>
          <p:nvPr/>
        </p:nvSpPr>
        <p:spPr>
          <a:xfrm>
            <a:off x="553273" y="758540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E200000000000000" pitchFamily="34" charset="0"/>
              </a:rPr>
              <a:t>3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713" y="1930677"/>
            <a:ext cx="11193739" cy="14362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45528" y="389744"/>
            <a:ext cx="11141672" cy="6468256"/>
            <a:chOff x="500638" y="131368"/>
            <a:chExt cx="11078354" cy="686605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00638" y="131368"/>
              <a:ext cx="11078354" cy="6866059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848139" y="1285461"/>
              <a:ext cx="2120348" cy="9276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Rectangle: Rounded Corners 3"/>
          <p:cNvSpPr/>
          <p:nvPr/>
        </p:nvSpPr>
        <p:spPr>
          <a:xfrm>
            <a:off x="1096257" y="131368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Đọc</a:t>
            </a:r>
          </a:p>
        </p:txBody>
      </p:sp>
      <p:sp>
        <p:nvSpPr>
          <p:cNvPr id="5" name="Oval 4"/>
          <p:cNvSpPr/>
          <p:nvPr/>
        </p:nvSpPr>
        <p:spPr>
          <a:xfrm>
            <a:off x="745528" y="168946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E200000000000000" pitchFamily="34" charset="0"/>
              </a:rPr>
              <a:t>4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ia đình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1655" y="235975"/>
            <a:ext cx="9569461" cy="5939741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963737" y="230861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Nói</a:t>
            </a:r>
            <a:endParaRPr lang="en-US" sz="2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613008" y="268439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E200000000000000" pitchFamily="34" charset="0"/>
              </a:rPr>
              <a:t>5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060626" y="516805"/>
            <a:ext cx="5266267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charset="0"/>
                <a:cs typeface="Times New Roman" panose="02020603050405020304" charset="0"/>
              </a:rPr>
              <a:t>Gia đình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7033" y="1224691"/>
            <a:ext cx="9273002" cy="5183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ạn nhỏ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25</Words>
  <Application>WPS Presentation</Application>
  <PresentationFormat>Custom</PresentationFormat>
  <Paragraphs>12</Paragraphs>
  <Slides>7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7</vt:i4>
      </vt:variant>
    </vt:vector>
  </HeadingPairs>
  <TitlesOfParts>
    <vt:vector size="9" baseType="lpstr">
      <vt:lpstr>Office Theme</vt:lpstr>
      <vt:lpstr>Bạn nhỏ 16x9</vt:lpstr>
      <vt:lpstr>    CHÀO MỪNG CÁC EM ĐẾN VỚI TIẾT </vt:lpstr>
      <vt:lpstr>Slide 2</vt:lpstr>
      <vt:lpstr>Slide 3</vt:lpstr>
      <vt:lpstr>Slide 4</vt:lpstr>
      <vt:lpstr>Slide 5</vt:lpstr>
      <vt:lpstr>Slide 6</vt:lpstr>
      <vt:lpstr>Slide 7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admin</cp:lastModifiedBy>
  <cp:revision>16</cp:revision>
  <dcterms:created xsi:type="dcterms:W3CDTF">2020-08-13T04:37:00Z</dcterms:created>
  <dcterms:modified xsi:type="dcterms:W3CDTF">2024-05-29T08:08:26Z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