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304" r:id="rId3"/>
    <p:sldId id="286" r:id="rId4"/>
    <p:sldId id="293" r:id="rId5"/>
    <p:sldId id="270" r:id="rId6"/>
    <p:sldId id="271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/>
          <a:srcRect l="45142" b="9288"/>
          <a:stretch>
            <a:fillRect/>
          </a:stretch>
        </p:blipFill>
        <p:spPr>
          <a:xfrm rot="5400000">
            <a:off x="1066799" y="-1447800"/>
            <a:ext cx="1857375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2296512" y="2909616"/>
            <a:ext cx="1579174" cy="579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626393" y="3308633"/>
            <a:ext cx="3517606" cy="354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5465074" y="-1368565"/>
            <a:ext cx="2662025" cy="626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461155"/>
            <a:ext cx="5867786" cy="393588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962150" y="1562033"/>
            <a:ext cx="5219699" cy="3733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612899"/>
            <a:ext cx="2536474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351375">
            <a:off x="7110166" y="3641269"/>
            <a:ext cx="970521" cy="184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/>
          <a:srcRect r="35069" b="17702"/>
          <a:stretch>
            <a:fillRect/>
          </a:stretch>
        </p:blipFill>
        <p:spPr>
          <a:xfrm rot="5400000">
            <a:off x="1426387" y="2092349"/>
            <a:ext cx="214785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/>
          <a:srcRect r="26809"/>
          <a:stretch>
            <a:fillRect/>
          </a:stretch>
        </p:blipFill>
        <p:spPr>
          <a:xfrm rot="-5400000">
            <a:off x="5569537" y="-1330049"/>
            <a:ext cx="2586450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1638168" y="1461155"/>
            <a:ext cx="5867786" cy="393588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924050" y="2212733"/>
            <a:ext cx="5295900" cy="15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685800" y="3888337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/>
          <a:srcRect r="17197" b="18533"/>
          <a:stretch>
            <a:fillRect/>
          </a:stretch>
        </p:blipFill>
        <p:spPr>
          <a:xfrm>
            <a:off x="6162675" y="2838267"/>
            <a:ext cx="2981324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/>
          <a:srcRect l="49259" b="18374"/>
          <a:stretch>
            <a:fillRect/>
          </a:stretch>
        </p:blipFill>
        <p:spPr>
          <a:xfrm rot="5400000">
            <a:off x="603174" y="-829633"/>
            <a:ext cx="2117874" cy="445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162675" y="2838267"/>
            <a:ext cx="2981324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603174" y="-829633"/>
            <a:ext cx="2117874" cy="445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1638168" y="1461059"/>
            <a:ext cx="5867786" cy="3935881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35" name="Shape 35"/>
          <p:cNvSpPr/>
          <p:nvPr/>
        </p:nvSpPr>
        <p:spPr>
          <a:xfrm>
            <a:off x="4276500" y="4938464"/>
            <a:ext cx="590999" cy="787999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750400" y="1552133"/>
            <a:ext cx="3643200" cy="375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3593400" y="4997696"/>
            <a:ext cx="1957200" cy="4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/>
          <a:srcRect l="17184" b="50541"/>
          <a:stretch>
            <a:fillRect/>
          </a:stretch>
        </p:blipFill>
        <p:spPr>
          <a:xfrm>
            <a:off x="-9524" y="3466167"/>
            <a:ext cx="3138200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/>
          <a:srcRect r="34288" b="26905"/>
          <a:stretch>
            <a:fillRect/>
          </a:stretch>
        </p:blipFill>
        <p:spPr>
          <a:xfrm rot="-5400000">
            <a:off x="6531675" y="-657533"/>
            <a:ext cx="2138224" cy="414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/>
          <a:srcRect l="50049" t="-17056" r="-4964" b="19199"/>
          <a:stretch>
            <a:fillRect/>
          </a:stretch>
        </p:blipFill>
        <p:spPr>
          <a:xfrm rot="5400000">
            <a:off x="1031774" y="-1413800"/>
            <a:ext cx="2527500" cy="617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51600" y="2829932"/>
            <a:ext cx="66407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/>
          <a:srcRect r="36415" b="23112"/>
          <a:stretch>
            <a:fillRect/>
          </a:stretch>
        </p:blipFill>
        <p:spPr>
          <a:xfrm>
            <a:off x="7397875" y="2463800"/>
            <a:ext cx="1746124" cy="43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/>
          <a:srcRect l="11090" r="-11089" b="16541"/>
          <a:stretch>
            <a:fillRect/>
          </a:stretch>
        </p:blipFill>
        <p:spPr>
          <a:xfrm>
            <a:off x="-19050" y="4474000"/>
            <a:ext cx="1746125" cy="2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/>
          <a:srcRect r="34288" b="26905"/>
          <a:stretch>
            <a:fillRect/>
          </a:stretch>
        </p:blipFill>
        <p:spPr>
          <a:xfrm rot="-5400000">
            <a:off x="6531675" y="-657533"/>
            <a:ext cx="2138224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50" y="2821031"/>
            <a:ext cx="32816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0" y="2821031"/>
            <a:ext cx="32816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/>
          <a:srcRect l="57520" b="21764"/>
          <a:stretch>
            <a:fillRect/>
          </a:stretch>
        </p:blipFill>
        <p:spPr>
          <a:xfrm>
            <a:off x="0" y="3174100"/>
            <a:ext cx="1528900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/>
          <a:srcRect r="35069" b="72214"/>
          <a:stretch>
            <a:fillRect/>
          </a:stretch>
        </p:blipFill>
        <p:spPr>
          <a:xfrm>
            <a:off x="7005675" y="4606943"/>
            <a:ext cx="2147850" cy="2251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/>
          <a:srcRect l="45000" b="3157"/>
          <a:stretch>
            <a:fillRect/>
          </a:stretch>
        </p:blipFill>
        <p:spPr>
          <a:xfrm>
            <a:off x="-11013" y="1778051"/>
            <a:ext cx="1181275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/>
          <a:srcRect l="-5401" t="-6270" r="32211" b="6270"/>
          <a:stretch>
            <a:fillRect/>
          </a:stretch>
        </p:blipFill>
        <p:spPr>
          <a:xfrm rot="-5400000" flipH="1">
            <a:off x="6293387" y="3057183"/>
            <a:ext cx="2062674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837233"/>
            <a:ext cx="21684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837233"/>
            <a:ext cx="21684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837233"/>
            <a:ext cx="21684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/>
          <a:srcRect l="-13090" t="-8865" r="39793" b="42702"/>
          <a:stretch>
            <a:fillRect/>
          </a:stretch>
        </p:blipFill>
        <p:spPr>
          <a:xfrm rot="-5400000">
            <a:off x="6943724" y="-121044"/>
            <a:ext cx="2133600" cy="30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/>
          <a:srcRect l="49259" b="18374"/>
          <a:stretch>
            <a:fillRect/>
          </a:stretch>
        </p:blipFill>
        <p:spPr>
          <a:xfrm rot="5400000">
            <a:off x="418137" y="-582916"/>
            <a:ext cx="1478298" cy="311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665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/>
          <a:srcRect r="17197" b="18533"/>
          <a:stretch>
            <a:fillRect/>
          </a:stretch>
        </p:blipFill>
        <p:spPr>
          <a:xfrm>
            <a:off x="6915150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915150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85825" y="5265467"/>
            <a:ext cx="7372499" cy="6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None/>
              <a:defRPr sz="1200"/>
            </a:lvl1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418137" y="-582916"/>
            <a:ext cx="1478298" cy="31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/>
          <a:srcRect r="40695" b="12701"/>
          <a:stretch>
            <a:fillRect/>
          </a:stretch>
        </p:blipFill>
        <p:spPr>
          <a:xfrm>
            <a:off x="7727980" y="2519800"/>
            <a:ext cx="1416019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/>
          <a:srcRect l="43534" b="9942"/>
          <a:stretch>
            <a:fillRect/>
          </a:stretch>
        </p:blipFill>
        <p:spPr>
          <a:xfrm rot="-5400000" flipH="1">
            <a:off x="6860725" y="-1507667"/>
            <a:ext cx="1162050" cy="45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1236200" y="3299267"/>
            <a:ext cx="1423324" cy="521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/>
          <a:srcRect l="45142" t="-12064" b="21353"/>
          <a:stretch>
            <a:fillRect/>
          </a:stretch>
        </p:blipFill>
        <p:spPr>
          <a:xfrm rot="5400000">
            <a:off x="949199" y="-1291000"/>
            <a:ext cx="1654425" cy="476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/>
          <a:srcRect l="11090" r="-11089" b="16541"/>
          <a:stretch>
            <a:fillRect/>
          </a:stretch>
        </p:blipFill>
        <p:spPr>
          <a:xfrm flipH="1">
            <a:off x="7639049" y="4803300"/>
            <a:ext cx="1504949" cy="205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5076912" y="-1758149"/>
            <a:ext cx="1162050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1066799" y="-1447800"/>
            <a:ext cx="1857375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2664950" y="3299267"/>
            <a:ext cx="1423324" cy="52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972175" y="3657533"/>
            <a:ext cx="3171824" cy="320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6379650" y="-1031500"/>
            <a:ext cx="2000250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612899"/>
            <a:ext cx="2536474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7548050" y="1968500"/>
            <a:ext cx="1595950" cy="48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6449075" y="-1169267"/>
            <a:ext cx="769993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721662" y="-987616"/>
            <a:ext cx="1261775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1477664" y="4884752"/>
            <a:ext cx="789204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6973325" y="4667712"/>
            <a:ext cx="2170675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7312293" y="-687776"/>
            <a:ext cx="13253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3949700"/>
            <a:ext cx="1406426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8051793" y="3511797"/>
            <a:ext cx="1092207" cy="3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12700"/>
            <a:ext cx="9153599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915150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418137" y="-582916"/>
            <a:ext cx="1478298" cy="31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829932"/>
            <a:ext cx="6640799" cy="31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 panose="02020603050405020304"/>
              <a:buChar char="◉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 panose="02020603050405020304"/>
              <a:buChar char="◎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 panose="02020603050405020304"/>
              <a:buChar char="○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en-GB" sz="6000" dirty="0"/>
              <a:t>...........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502165" y="5167649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21" b="88856"/>
          <a:stretch>
            <a:fillRect/>
          </a:stretch>
        </p:blipFill>
        <p:spPr>
          <a:xfrm>
            <a:off x="0" y="1456191"/>
            <a:ext cx="9073404" cy="17165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209"/>
          <a:stretch>
            <a:fillRect/>
          </a:stretch>
        </p:blipFill>
        <p:spPr>
          <a:xfrm>
            <a:off x="0" y="1058531"/>
            <a:ext cx="8950036" cy="273727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7" t="7363" r="6150" b="54428"/>
          <a:stretch>
            <a:fillRect/>
          </a:stretch>
        </p:blipFill>
        <p:spPr>
          <a:xfrm>
            <a:off x="170594" y="777923"/>
            <a:ext cx="8760155" cy="53908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72"/>
          <a:stretch>
            <a:fillRect/>
          </a:stretch>
        </p:blipFill>
        <p:spPr>
          <a:xfrm>
            <a:off x="109183" y="164813"/>
            <a:ext cx="8761864" cy="669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</Words>
  <Application>WPS Presentation</Application>
  <PresentationFormat>On-screen Show (4:3)</PresentationFormat>
  <Paragraphs>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Constance template</vt:lpstr>
      <vt:lpstr>...........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66</cp:revision>
  <dcterms:created xsi:type="dcterms:W3CDTF">2020-08-07T01:41:00Z</dcterms:created>
  <dcterms:modified xsi:type="dcterms:W3CDTF">2024-05-29T08:34:55Z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