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304" r:id="rId3"/>
    <p:sldId id="286" r:id="rId4"/>
    <p:sldId id="272" r:id="rId5"/>
    <p:sldId id="258" r:id="rId6"/>
    <p:sldId id="295" r:id="rId7"/>
    <p:sldId id="264" r:id="rId8"/>
    <p:sldId id="290" r:id="rId9"/>
    <p:sldId id="294" r:id="rId10"/>
    <p:sldId id="287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4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/>
              <a:t>...........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02165" y="5167649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21" b="88856"/>
          <a:stretch>
            <a:fillRect/>
          </a:stretch>
        </p:blipFill>
        <p:spPr>
          <a:xfrm>
            <a:off x="0" y="1303792"/>
            <a:ext cx="9144000" cy="174420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 smtClean="0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</Words>
  <Application>WPS Presentation</Application>
  <PresentationFormat>On-screen Show (4:3)</PresentationFormat>
  <Paragraphs>5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Constance template</vt:lpstr>
      <vt:lpstr>...........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66</cp:revision>
  <dcterms:created xsi:type="dcterms:W3CDTF">2020-08-07T01:41:00Z</dcterms:created>
  <dcterms:modified xsi:type="dcterms:W3CDTF">2024-05-29T08:32:47Z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