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-1266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4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5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8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6.png"/><Relationship Id="rId19" Type="http://schemas.openxmlformats.org/officeDocument/2006/relationships/image" Target="../media/image81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3.png"/><Relationship Id="rId15" Type="http://schemas.openxmlformats.org/officeDocument/2006/relationships/image" Target="../media/image70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19.sv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2.png"/><Relationship Id="rId3" Type="http://schemas.openxmlformats.org/officeDocument/2006/relationships/image" Target="../media/image71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102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106.sv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F07E8C-B962-475D-8F52-CDD0EECC7139}"/>
              </a:ext>
            </a:extLst>
          </p:cNvPr>
          <p:cNvSpPr txBox="1"/>
          <p:nvPr/>
        </p:nvSpPr>
        <p:spPr>
          <a:xfrm>
            <a:off x="2780044" y="918282"/>
            <a:ext cx="942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xmlns="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xmlns="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xmlns="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521</Words>
  <Application>Microsoft Office PowerPoint</Application>
  <PresentationFormat>Custom</PresentationFormat>
  <Paragraphs>88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2022-06-30T08:03:45Z</dcterms:created>
  <dcterms:modified xsi:type="dcterms:W3CDTF">2022-10-11T03:35:20Z</dcterms:modified>
</cp:coreProperties>
</file>