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11" r:id="rId6"/>
    <p:sldMasterId id="2147483723" r:id="rId7"/>
  </p:sldMasterIdLst>
  <p:notesMasterIdLst>
    <p:notesMasterId r:id="rId27"/>
  </p:notesMasterIdLst>
  <p:sldIdLst>
    <p:sldId id="259" r:id="rId8"/>
    <p:sldId id="297" r:id="rId9"/>
    <p:sldId id="371" r:id="rId10"/>
    <p:sldId id="372" r:id="rId11"/>
    <p:sldId id="373" r:id="rId12"/>
    <p:sldId id="295" r:id="rId13"/>
    <p:sldId id="344" r:id="rId14"/>
    <p:sldId id="257" r:id="rId15"/>
    <p:sldId id="374" r:id="rId16"/>
    <p:sldId id="375" r:id="rId17"/>
    <p:sldId id="376" r:id="rId18"/>
    <p:sldId id="379" r:id="rId19"/>
    <p:sldId id="358" r:id="rId20"/>
    <p:sldId id="355" r:id="rId21"/>
    <p:sldId id="356" r:id="rId22"/>
    <p:sldId id="357" r:id="rId23"/>
    <p:sldId id="359" r:id="rId24"/>
    <p:sldId id="360" r:id="rId25"/>
    <p:sldId id="3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57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1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3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70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84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0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3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0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13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7/23/2021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78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7/23/2021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954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626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8218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9882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1268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73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65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7788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0920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3402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3328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6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431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696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650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6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57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99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7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4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61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55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0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8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1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4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4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893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3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C5EF80-AD52-4F15-BB79-9CE6490CA7F7}"/>
              </a:ext>
            </a:extLst>
          </p:cNvPr>
          <p:cNvSpPr txBox="1"/>
          <p:nvPr/>
        </p:nvSpPr>
        <p:spPr>
          <a:xfrm>
            <a:off x="914400" y="73476"/>
            <a:ext cx="11200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bởi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tranthao121004@gmail.com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Sau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7804" y="1393006"/>
            <a:ext cx="88104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hoạt động em thích nhất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nơi em từng đến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xúc, suy nghĩ của em trong kì nghỉ hè, …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719208" y="1445087"/>
            <a:ext cx="9897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B958F-F643-4B27-8A4C-3BA507DD2E1D}"/>
              </a:ext>
            </a:extLst>
          </p:cNvPr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75494-4361-455B-852C-519F6023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DF74-40D9-438B-8479-619209C0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DB87C4-F0A0-4353-AE2E-3AF94EB8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3334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D252C-478C-47C2-A488-CC6A2CCD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9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3630168" y="2350008"/>
            <a:ext cx="620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5C68F-3035-4666-8332-C8AAB9607572}"/>
              </a:ext>
            </a:extLst>
          </p:cNvPr>
          <p:cNvSpPr txBox="1"/>
          <p:nvPr/>
        </p:nvSpPr>
        <p:spPr>
          <a:xfrm>
            <a:off x="3630168" y="3353831"/>
            <a:ext cx="692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38CD-1A58-41A9-92B7-294E49A17E15}"/>
              </a:ext>
            </a:extLst>
          </p:cNvPr>
          <p:cNvSpPr txBox="1"/>
          <p:nvPr/>
        </p:nvSpPr>
        <p:spPr>
          <a:xfrm>
            <a:off x="3712464" y="4337349"/>
            <a:ext cx="6839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63790" y="968177"/>
            <a:ext cx="1134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86C1E-0C04-47B7-96A9-58B87FCD099D}"/>
              </a:ext>
            </a:extLst>
          </p:cNvPr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7BA6E-1DC4-4D13-A697-F34D01BCBA38}"/>
              </a:ext>
            </a:extLst>
          </p:cNvPr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085D38-4B03-4165-9115-E401F1367C9E}"/>
              </a:ext>
            </a:extLst>
          </p:cNvPr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2000">
        <p15:prstTrans prst="origami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516570" y="1393006"/>
            <a:ext cx="105528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65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595</Words>
  <Application>Microsoft Office PowerPoint</Application>
  <PresentationFormat>Widescreen</PresentationFormat>
  <Paragraphs>124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华康少女文字W5(P)</vt:lpstr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7</cp:revision>
  <dcterms:created xsi:type="dcterms:W3CDTF">2021-07-23T04:01:03Z</dcterms:created>
  <dcterms:modified xsi:type="dcterms:W3CDTF">2021-07-23T05:03:38Z</dcterms:modified>
</cp:coreProperties>
</file>