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095" r:id="rId3"/>
    <p:sldId id="2007577112" r:id="rId4"/>
    <p:sldId id="2007577113" r:id="rId5"/>
    <p:sldId id="2007577107" r:id="rId6"/>
    <p:sldId id="2007577108" r:id="rId7"/>
    <p:sldId id="2007577110" r:id="rId8"/>
    <p:sldId id="2007577109" r:id="rId9"/>
    <p:sldId id="2007577111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508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12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604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19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03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9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7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1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3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1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1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54975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0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35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767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865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0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179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806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145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62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530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051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077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84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51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2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35387" y="2922948"/>
            <a:ext cx="7461506" cy="177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4: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kém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0264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1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359CB4-41D6-4E07-A98F-07D91EAD2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4" y="850353"/>
            <a:ext cx="9519280" cy="35347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5D13EF7-56DC-426D-A028-971BDE76E154}"/>
              </a:ext>
            </a:extLst>
          </p:cNvPr>
          <p:cNvGrpSpPr/>
          <p:nvPr/>
        </p:nvGrpSpPr>
        <p:grpSpPr>
          <a:xfrm>
            <a:off x="1017802" y="493569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8CE609D-C2E1-4366-AB3B-326DDC7B70A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468E98-CF51-4679-A3B9-04DFE2FE483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E9698D9-FA10-4A7B-A54D-6B7673F0A829}"/>
              </a:ext>
            </a:extLst>
          </p:cNvPr>
          <p:cNvSpPr txBox="1"/>
          <p:nvPr/>
        </p:nvSpPr>
        <p:spPr>
          <a:xfrm>
            <a:off x="1677997" y="498561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Bút nào ngắn nhất? 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15DA6CC3-B501-4E4C-83BA-0E92455F8707}"/>
              </a:ext>
            </a:extLst>
          </p:cNvPr>
          <p:cNvSpPr/>
          <p:nvPr/>
        </p:nvSpPr>
        <p:spPr>
          <a:xfrm>
            <a:off x="1287592" y="5056799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30325C1D-8D4B-4694-B4CC-D2844E1596F2}"/>
              </a:ext>
            </a:extLst>
          </p:cNvPr>
          <p:cNvSpPr/>
          <p:nvPr/>
        </p:nvSpPr>
        <p:spPr>
          <a:xfrm>
            <a:off x="4761456" y="5052124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B3ABDB5B-FAB4-499F-AEDB-9A7EF0900CCC}"/>
              </a:ext>
            </a:extLst>
          </p:cNvPr>
          <p:cNvSpPr/>
          <p:nvPr/>
        </p:nvSpPr>
        <p:spPr>
          <a:xfrm>
            <a:off x="8444620" y="5066534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DB3F80-EF6E-4CEB-82A0-808375090E2D}"/>
              </a:ext>
            </a:extLst>
          </p:cNvPr>
          <p:cNvSpPr/>
          <p:nvPr/>
        </p:nvSpPr>
        <p:spPr>
          <a:xfrm>
            <a:off x="1276384" y="5056799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66E4FD-632A-425B-86DA-F5243BB4D89A}"/>
              </a:ext>
            </a:extLst>
          </p:cNvPr>
          <p:cNvSpPr/>
          <p:nvPr/>
        </p:nvSpPr>
        <p:spPr>
          <a:xfrm>
            <a:off x="4770650" y="5042389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B1E524-B1EA-4F73-BE35-4C31B16129A1}"/>
              </a:ext>
            </a:extLst>
          </p:cNvPr>
          <p:cNvSpPr/>
          <p:nvPr/>
        </p:nvSpPr>
        <p:spPr>
          <a:xfrm>
            <a:off x="8442578" y="5066534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81E7D0-DC82-40E2-8427-D84FFEACA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55" y="567722"/>
            <a:ext cx="9519280" cy="35347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48750B2-1987-4CBA-906B-0EDCFA7D8E98}"/>
              </a:ext>
            </a:extLst>
          </p:cNvPr>
          <p:cNvGrpSpPr/>
          <p:nvPr/>
        </p:nvGrpSpPr>
        <p:grpSpPr>
          <a:xfrm>
            <a:off x="719207" y="56772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7D81105-4C55-4ABC-AAC2-26FE0CBB827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7982CF-931F-4608-8F4D-62E165897E6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C32E5FD-85E6-438F-BE7C-797D93B808A2}"/>
              </a:ext>
            </a:extLst>
          </p:cNvPr>
          <p:cNvSpPr txBox="1"/>
          <p:nvPr/>
        </p:nvSpPr>
        <p:spPr>
          <a:xfrm>
            <a:off x="1325033" y="618438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Số? 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A9C0D3-7E1B-4ED2-8EB2-F3BECB2C8BC3}"/>
              </a:ext>
            </a:extLst>
          </p:cNvPr>
          <p:cNvGrpSpPr/>
          <p:nvPr/>
        </p:nvGrpSpPr>
        <p:grpSpPr>
          <a:xfrm>
            <a:off x="550368" y="3475653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838423-5F00-4071-A61E-11499CF2D254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Bút chì dài hơn bút mực          cm.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Bút sáp ngắn hơn bút chì           cm. 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24">
              <a:extLst>
                <a:ext uri="{FF2B5EF4-FFF2-40B4-BE49-F238E27FC236}">
                  <a16:creationId xmlns:a16="http://schemas.microsoft.com/office/drawing/2014/main" id="{2B9A0D57-6761-4B49-A361-8A4F3412D9CD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25">
              <a:extLst>
                <a:ext uri="{FF2B5EF4-FFF2-40B4-BE49-F238E27FC236}">
                  <a16:creationId xmlns:a16="http://schemas.microsoft.com/office/drawing/2014/main" id="{050BE180-97D5-46CD-8E95-179D8E673A27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6FF3BECC-C8D9-419D-9798-4899C7F0EEDC}"/>
              </a:ext>
            </a:extLst>
          </p:cNvPr>
          <p:cNvSpPr/>
          <p:nvPr/>
        </p:nvSpPr>
        <p:spPr>
          <a:xfrm>
            <a:off x="5675695" y="3692010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C9D0AAF2-C576-4372-ACCE-CF56F5F1F3FF}"/>
              </a:ext>
            </a:extLst>
          </p:cNvPr>
          <p:cNvSpPr/>
          <p:nvPr/>
        </p:nvSpPr>
        <p:spPr>
          <a:xfrm>
            <a:off x="5828334" y="4663916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A45919-C8C8-48D3-8EC0-E572FCDA0A0B}"/>
              </a:ext>
            </a:extLst>
          </p:cNvPr>
          <p:cNvSpPr/>
          <p:nvPr/>
        </p:nvSpPr>
        <p:spPr>
          <a:xfrm>
            <a:off x="7280923" y="3788845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( 25 cm – 20 cm = 5 cm)</a:t>
            </a:r>
            <a:endParaRPr kumimoji="0" lang="en-V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9C7F8F-216D-4AC8-B9CF-C755B57A7C23}"/>
              </a:ext>
            </a:extLst>
          </p:cNvPr>
          <p:cNvSpPr/>
          <p:nvPr/>
        </p:nvSpPr>
        <p:spPr>
          <a:xfrm>
            <a:off x="7485082" y="4798202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( 25 cm – 10 cm = 15 cm)</a:t>
            </a:r>
            <a:endParaRPr kumimoji="0" lang="en-V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ECDB4E-CD23-4D66-AB16-A0AD6200514C}"/>
              </a:ext>
            </a:extLst>
          </p:cNvPr>
          <p:cNvSpPr txBox="1"/>
          <p:nvPr/>
        </p:nvSpPr>
        <p:spPr>
          <a:xfrm>
            <a:off x="1374073" y="515534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589A18-EE92-4B03-859B-AF4862B94454}"/>
              </a:ext>
            </a:extLst>
          </p:cNvPr>
          <p:cNvGrpSpPr/>
          <p:nvPr/>
        </p:nvGrpSpPr>
        <p:grpSpPr>
          <a:xfrm>
            <a:off x="963650" y="331728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0F2272C-C54A-4F0E-B700-C490786D6B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4A36C2-A997-49E1-AB4E-386C9849268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C6C00FF-D174-423F-8EA3-49C4D89C0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37" y="1151313"/>
            <a:ext cx="7841076" cy="3341050"/>
          </a:xfrm>
          <a:prstGeom prst="rect">
            <a:avLst/>
          </a:prstGeom>
        </p:spPr>
      </p:pic>
      <p:sp>
        <p:nvSpPr>
          <p:cNvPr id="7" name="Rounded Rectangle 60">
            <a:extLst>
              <a:ext uri="{FF2B5EF4-FFF2-40B4-BE49-F238E27FC236}">
                <a16:creationId xmlns:a16="http://schemas.microsoft.com/office/drawing/2014/main" id="{523256A3-34C0-4D97-8FA4-11464A208A98}"/>
              </a:ext>
            </a:extLst>
          </p:cNvPr>
          <p:cNvSpPr/>
          <p:nvPr/>
        </p:nvSpPr>
        <p:spPr>
          <a:xfrm>
            <a:off x="1185590" y="5093310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</a:p>
        </p:txBody>
      </p:sp>
      <p:sp>
        <p:nvSpPr>
          <p:cNvPr id="8" name="Rounded Rectangle 61">
            <a:extLst>
              <a:ext uri="{FF2B5EF4-FFF2-40B4-BE49-F238E27FC236}">
                <a16:creationId xmlns:a16="http://schemas.microsoft.com/office/drawing/2014/main" id="{1A547DE6-7E5B-4AA6-A134-CB16FCE4C11B}"/>
              </a:ext>
            </a:extLst>
          </p:cNvPr>
          <p:cNvSpPr/>
          <p:nvPr/>
        </p:nvSpPr>
        <p:spPr>
          <a:xfrm>
            <a:off x="4659453" y="5088635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</a:p>
        </p:txBody>
      </p:sp>
      <p:sp>
        <p:nvSpPr>
          <p:cNvPr id="9" name="Rounded Rectangle 62">
            <a:extLst>
              <a:ext uri="{FF2B5EF4-FFF2-40B4-BE49-F238E27FC236}">
                <a16:creationId xmlns:a16="http://schemas.microsoft.com/office/drawing/2014/main" id="{7668EBE3-4FEB-4E7B-943C-40F6325E2EDD}"/>
              </a:ext>
            </a:extLst>
          </p:cNvPr>
          <p:cNvSpPr/>
          <p:nvPr/>
        </p:nvSpPr>
        <p:spPr>
          <a:xfrm>
            <a:off x="8342618" y="5103045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1F251-37B9-4832-9550-00FA18FED77A}"/>
              </a:ext>
            </a:extLst>
          </p:cNvPr>
          <p:cNvSpPr/>
          <p:nvPr/>
        </p:nvSpPr>
        <p:spPr>
          <a:xfrm>
            <a:off x="1174382" y="5093310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0CB9A4-929A-4A27-8FCC-049F9FBE6F76}"/>
              </a:ext>
            </a:extLst>
          </p:cNvPr>
          <p:cNvSpPr/>
          <p:nvPr/>
        </p:nvSpPr>
        <p:spPr>
          <a:xfrm>
            <a:off x="4668648" y="5078900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B44EC3-0BE2-4566-9EF5-33BFEA52EEA5}"/>
              </a:ext>
            </a:extLst>
          </p:cNvPr>
          <p:cNvSpPr/>
          <p:nvPr/>
        </p:nvSpPr>
        <p:spPr>
          <a:xfrm>
            <a:off x="8340576" y="5103045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004BEF-2113-4526-A189-96ACA98E943D}"/>
              </a:ext>
            </a:extLst>
          </p:cNvPr>
          <p:cNvSpPr txBox="1"/>
          <p:nvPr/>
        </p:nvSpPr>
        <p:spPr>
          <a:xfrm>
            <a:off x="1185590" y="4353868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9763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0D3F0-7EC9-4A3C-8E59-809B8DC268BC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1BC382-EDD7-4A01-86B5-2E63CDFC5076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26BE55D-97E8-44CE-BA8B-3753CD4504D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E39A9E-0083-4483-942C-991D989C5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919743-6112-4015-9093-1D7717715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AA9C616-8C58-4441-ADBF-7997DC520025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51E5D2-7616-4B00-82CC-0DFD2977878D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Rô-bốt A cao hơn rô-bốt B          cm.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Rô-bốt B thấp hơn rô-bốt C         cm. 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394F453-44DC-470F-82E8-EBE2655950DE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8B6B977-7FD1-4DD0-BF39-15668142276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143698D-92BB-4A43-B74C-9B803C742DDC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0C35709-E759-41C5-AED4-FB50958BAE7A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78559-5330-4F47-8794-32D0253E2B90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( 56 cm – 54 cm = 2 cm)</a:t>
            </a:r>
            <a:endParaRPr kumimoji="0" lang="en-V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65FE7E-20D1-4C07-A271-9EE9974BF2E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( 59 cm – 54 cm = 5 cm)</a:t>
            </a:r>
            <a:endParaRPr kumimoji="0" lang="en-V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4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20BA83-0039-437A-917A-C30D3AA747DE}"/>
              </a:ext>
            </a:extLst>
          </p:cNvPr>
          <p:cNvGrpSpPr/>
          <p:nvPr/>
        </p:nvGrpSpPr>
        <p:grpSpPr>
          <a:xfrm>
            <a:off x="880915" y="35654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8CE611-6289-4EB9-BDE4-A1739A2D2B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C161A8-474B-4573-A536-E68600CA8E0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D9E1376-B771-47C4-96AC-D58A581937F5}"/>
              </a:ext>
            </a:extLst>
          </p:cNvPr>
          <p:cNvSpPr txBox="1"/>
          <p:nvPr/>
        </p:nvSpPr>
        <p:spPr>
          <a:xfrm>
            <a:off x="1489350" y="577158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và Nam gấp được các thuyền giấy như hình dưới đây: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6D8D7-C937-49E0-B5B3-FC34EB22A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48" y="1104872"/>
            <a:ext cx="6008058" cy="29637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95500BA-D0E2-4B22-BF60-A69D0D1A39DC}"/>
              </a:ext>
            </a:extLst>
          </p:cNvPr>
          <p:cNvGrpSpPr/>
          <p:nvPr/>
        </p:nvGrpSpPr>
        <p:grpSpPr>
          <a:xfrm>
            <a:off x="1011076" y="3790642"/>
            <a:ext cx="9368668" cy="2049169"/>
            <a:chOff x="914019" y="4153402"/>
            <a:chExt cx="9368668" cy="20491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DA82DB-C3FF-4433-B074-8A87D262A4DF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F392AC13-1FE1-432C-8F56-FE188B995AB7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1474FD12-91E7-414B-85DD-15F651FBEC57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D0EA6096-9657-4EC1-9A96-858C0B390481}"/>
              </a:ext>
            </a:extLst>
          </p:cNvPr>
          <p:cNvSpPr/>
          <p:nvPr/>
        </p:nvSpPr>
        <p:spPr>
          <a:xfrm>
            <a:off x="6122928" y="3957080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638EC6FA-0D37-4017-8131-731629B86D86}"/>
              </a:ext>
            </a:extLst>
          </p:cNvPr>
          <p:cNvSpPr/>
          <p:nvPr/>
        </p:nvSpPr>
        <p:spPr>
          <a:xfrm>
            <a:off x="6172042" y="5118769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BA1DCB-F850-46BE-B758-C18EEC175ED8}"/>
              </a:ext>
            </a:extLst>
          </p:cNvPr>
          <p:cNvSpPr/>
          <p:nvPr/>
        </p:nvSpPr>
        <p:spPr>
          <a:xfrm rot="1216043">
            <a:off x="4015855" y="2149125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ounded Rectangular Callout 23">
            <a:extLst>
              <a:ext uri="{FF2B5EF4-FFF2-40B4-BE49-F238E27FC236}">
                <a16:creationId xmlns:a16="http://schemas.microsoft.com/office/drawing/2014/main" id="{70FA0F02-8ECA-4FEB-8D99-C731BA9B177D}"/>
              </a:ext>
            </a:extLst>
          </p:cNvPr>
          <p:cNvSpPr/>
          <p:nvPr/>
        </p:nvSpPr>
        <p:spPr>
          <a:xfrm>
            <a:off x="1236969" y="3067226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6E4BF7-1B9C-49D7-8BE2-23C97F32A0E0}"/>
              </a:ext>
            </a:extLst>
          </p:cNvPr>
          <p:cNvSpPr/>
          <p:nvPr/>
        </p:nvSpPr>
        <p:spPr>
          <a:xfrm rot="20043691">
            <a:off x="6110282" y="2112121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ounded Rectangular Callout 25">
            <a:extLst>
              <a:ext uri="{FF2B5EF4-FFF2-40B4-BE49-F238E27FC236}">
                <a16:creationId xmlns:a16="http://schemas.microsoft.com/office/drawing/2014/main" id="{465DBAFA-7865-43D1-9616-80D70CBE633B}"/>
              </a:ext>
            </a:extLst>
          </p:cNvPr>
          <p:cNvSpPr/>
          <p:nvPr/>
        </p:nvSpPr>
        <p:spPr>
          <a:xfrm>
            <a:off x="8640796" y="3014029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C6FE39-96D7-4749-A8F7-1ECB3ED5DC62}"/>
              </a:ext>
            </a:extLst>
          </p:cNvPr>
          <p:cNvSpPr/>
          <p:nvPr/>
        </p:nvSpPr>
        <p:spPr>
          <a:xfrm>
            <a:off x="8951641" y="4055535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(8 – 6 = 2)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2FC8BE-3968-4F5F-9F67-60A358460BD7}"/>
              </a:ext>
            </a:extLst>
          </p:cNvPr>
          <p:cNvSpPr/>
          <p:nvPr/>
        </p:nvSpPr>
        <p:spPr>
          <a:xfrm>
            <a:off x="8951641" y="5118313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(8 – 6 = 2)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1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Microsoft YaHei</vt:lpstr>
      <vt:lpstr>Arial</vt:lpstr>
      <vt:lpstr>Arial-Rounded</vt:lpstr>
      <vt:lpstr>Calibri</vt:lpstr>
      <vt:lpstr>Times New Roman</vt:lpstr>
      <vt:lpstr>UTM Avo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2021-08-02T08:14:57Z</dcterms:created>
  <dcterms:modified xsi:type="dcterms:W3CDTF">2021-08-02T08:15:35Z</dcterms:modified>
</cp:coreProperties>
</file>