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sldIdLst>
    <p:sldId id="2007577114" r:id="rId4"/>
    <p:sldId id="269" r:id="rId5"/>
    <p:sldId id="2007577115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007577095" r:id="rId19"/>
    <p:sldId id="2007577096" r:id="rId20"/>
    <p:sldId id="2007577099" r:id="rId21"/>
    <p:sldId id="2007577105" r:id="rId22"/>
    <p:sldId id="2007577101" r:id="rId23"/>
    <p:sldId id="2007577097" r:id="rId24"/>
    <p:sldId id="2007577102" r:id="rId25"/>
    <p:sldId id="2007577103" r:id="rId26"/>
    <p:sldId id="2007577104" r:id="rId27"/>
    <p:sldId id="2007577098" r:id="rId28"/>
    <p:sldId id="2007577106" r:id="rId29"/>
    <p:sldId id="200757709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3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6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7.gi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8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17">
            <a:extLst>
              <a:ext uri="{FF2B5EF4-FFF2-40B4-BE49-F238E27FC236}">
                <a16:creationId xmlns:a16="http://schemas.microsoft.com/office/drawing/2014/main" id="{12A7224A-529B-49DF-8994-1AEB021B7A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7444" y="3178647"/>
            <a:ext cx="12209444" cy="3679353"/>
          </a:xfrm>
          <a:prstGeom prst="rect">
            <a:avLst/>
          </a:prstGeom>
        </p:spPr>
      </p:pic>
      <p:pic>
        <p:nvPicPr>
          <p:cNvPr id="8" name="1">
            <a:extLst>
              <a:ext uri="{FF2B5EF4-FFF2-40B4-BE49-F238E27FC236}">
                <a16:creationId xmlns:a16="http://schemas.microsoft.com/office/drawing/2014/main" id="{97C5E7E8-2083-4C6A-A02C-1F010E8FF2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2038979" y="2601144"/>
            <a:ext cx="4906376" cy="3980824"/>
          </a:xfrm>
          <a:prstGeom prst="rect">
            <a:avLst/>
          </a:prstGeom>
        </p:spPr>
      </p:pic>
      <p:pic>
        <p:nvPicPr>
          <p:cNvPr id="9" name="19">
            <a:extLst>
              <a:ext uri="{FF2B5EF4-FFF2-40B4-BE49-F238E27FC236}">
                <a16:creationId xmlns:a16="http://schemas.microsoft.com/office/drawing/2014/main" id="{81F8E7DE-5A5C-446A-83F2-883FAF09DF5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 flipH="1">
            <a:off x="8559037" y="4084497"/>
            <a:ext cx="3773430" cy="2705180"/>
          </a:xfrm>
          <a:prstGeom prst="rect">
            <a:avLst/>
          </a:prstGeom>
        </p:spPr>
      </p:pic>
      <p:pic>
        <p:nvPicPr>
          <p:cNvPr id="10" name="55">
            <a:extLst>
              <a:ext uri="{FF2B5EF4-FFF2-40B4-BE49-F238E27FC236}">
                <a16:creationId xmlns:a16="http://schemas.microsoft.com/office/drawing/2014/main" id="{A8904B3B-FC0C-4CA9-BFC2-AC0ADDB260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857532" y="-215471"/>
            <a:ext cx="9803219" cy="3679353"/>
          </a:xfrm>
          <a:prstGeom prst="rect">
            <a:avLst/>
          </a:prstGeom>
        </p:spPr>
      </p:pic>
      <p:grpSp>
        <p:nvGrpSpPr>
          <p:cNvPr id="11" name="57">
            <a:extLst>
              <a:ext uri="{FF2B5EF4-FFF2-40B4-BE49-F238E27FC236}">
                <a16:creationId xmlns:a16="http://schemas.microsoft.com/office/drawing/2014/main" id="{A79173E2-791C-4E72-A892-035137321C46}"/>
              </a:ext>
            </a:extLst>
          </p:cNvPr>
          <p:cNvGrpSpPr/>
          <p:nvPr userDrawn="1"/>
        </p:nvGrpSpPr>
        <p:grpSpPr>
          <a:xfrm>
            <a:off x="6756819" y="3169720"/>
            <a:ext cx="804180" cy="374559"/>
            <a:chOff x="217691" y="6414967"/>
            <a:chExt cx="804180" cy="374559"/>
          </a:xfrm>
        </p:grpSpPr>
        <p:grpSp>
          <p:nvGrpSpPr>
            <p:cNvPr id="12" name="Group 4">
              <a:extLst>
                <a:ext uri="{FF2B5EF4-FFF2-40B4-BE49-F238E27FC236}">
                  <a16:creationId xmlns:a16="http://schemas.microsoft.com/office/drawing/2014/main" id="{5D588DCF-60C7-431C-9BB1-30DDF55E5E3C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217691" y="6414967"/>
              <a:ext cx="443922" cy="374559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8" name="Freeform 5">
                <a:extLst>
                  <a:ext uri="{FF2B5EF4-FFF2-40B4-BE49-F238E27FC236}">
                    <a16:creationId xmlns:a16="http://schemas.microsoft.com/office/drawing/2014/main" id="{CF2BC369-B52A-49AF-A119-90F74F645577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9" name="Freeform 6">
                <a:extLst>
                  <a:ext uri="{FF2B5EF4-FFF2-40B4-BE49-F238E27FC236}">
                    <a16:creationId xmlns:a16="http://schemas.microsoft.com/office/drawing/2014/main" id="{708F2D9C-5C1A-477C-9CFD-26BB7CFED78C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0" name="Freeform 7">
                <a:extLst>
                  <a:ext uri="{FF2B5EF4-FFF2-40B4-BE49-F238E27FC236}">
                    <a16:creationId xmlns:a16="http://schemas.microsoft.com/office/drawing/2014/main" id="{1E23AC18-8118-42E4-B1E9-F8CF77208E60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21" name="Freeform 8">
                <a:extLst>
                  <a:ext uri="{FF2B5EF4-FFF2-40B4-BE49-F238E27FC236}">
                    <a16:creationId xmlns:a16="http://schemas.microsoft.com/office/drawing/2014/main" id="{B68DF67C-8D8B-498F-84A1-7F84C24436A6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  <p:grpSp>
          <p:nvGrpSpPr>
            <p:cNvPr id="13" name="Group 4">
              <a:extLst>
                <a:ext uri="{FF2B5EF4-FFF2-40B4-BE49-F238E27FC236}">
                  <a16:creationId xmlns:a16="http://schemas.microsoft.com/office/drawing/2014/main" id="{BE779103-3A43-4A28-A437-8BE7016DE6FF}"/>
                </a:ext>
              </a:extLst>
            </p:cNvPr>
            <p:cNvGrpSpPr>
              <a:grpSpLocks noChangeAspect="1"/>
            </p:cNvGrpSpPr>
            <p:nvPr/>
          </p:nvGrpSpPr>
          <p:grpSpPr bwMode="auto">
            <a:xfrm>
              <a:off x="657417" y="6421203"/>
              <a:ext cx="364454" cy="307508"/>
              <a:chOff x="3746" y="2079"/>
              <a:chExt cx="192" cy="162"/>
            </a:xfrm>
            <a:solidFill>
              <a:srgbClr val="A5CB01"/>
            </a:solidFill>
          </p:grpSpPr>
          <p:sp>
            <p:nvSpPr>
              <p:cNvPr id="14" name="Freeform 5">
                <a:extLst>
                  <a:ext uri="{FF2B5EF4-FFF2-40B4-BE49-F238E27FC236}">
                    <a16:creationId xmlns:a16="http://schemas.microsoft.com/office/drawing/2014/main" id="{3B8992BB-9EDB-4AA9-869E-5FCD7A06CC89}"/>
                  </a:ext>
                </a:extLst>
              </p:cNvPr>
              <p:cNvSpPr/>
              <p:nvPr/>
            </p:nvSpPr>
            <p:spPr bwMode="auto">
              <a:xfrm>
                <a:off x="3855" y="2108"/>
                <a:ext cx="83" cy="133"/>
              </a:xfrm>
              <a:custGeom>
                <a:avLst/>
                <a:gdLst>
                  <a:gd name="T0" fmla="*/ 8 w 34"/>
                  <a:gd name="T1" fmla="*/ 54 h 54"/>
                  <a:gd name="T2" fmla="*/ 23 w 34"/>
                  <a:gd name="T3" fmla="*/ 54 h 54"/>
                  <a:gd name="T4" fmla="*/ 34 w 34"/>
                  <a:gd name="T5" fmla="*/ 0 h 54"/>
                  <a:gd name="T6" fmla="*/ 8 w 34"/>
                  <a:gd name="T7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8" y="54"/>
                    </a:moveTo>
                    <a:cubicBezTo>
                      <a:pt x="23" y="54"/>
                      <a:pt x="23" y="54"/>
                      <a:pt x="23" y="54"/>
                    </a:cubicBezTo>
                    <a:cubicBezTo>
                      <a:pt x="15" y="34"/>
                      <a:pt x="34" y="0"/>
                      <a:pt x="34" y="0"/>
                    </a:cubicBezTo>
                    <a:cubicBezTo>
                      <a:pt x="0" y="23"/>
                      <a:pt x="8" y="54"/>
                      <a:pt x="8" y="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5" name="Freeform 6">
                <a:extLst>
                  <a:ext uri="{FF2B5EF4-FFF2-40B4-BE49-F238E27FC236}">
                    <a16:creationId xmlns:a16="http://schemas.microsoft.com/office/drawing/2014/main" id="{B05E5337-3163-434D-8B02-CA46BAE04D6A}"/>
                  </a:ext>
                </a:extLst>
              </p:cNvPr>
              <p:cNvSpPr/>
              <p:nvPr/>
            </p:nvSpPr>
            <p:spPr bwMode="auto">
              <a:xfrm>
                <a:off x="3852" y="2089"/>
                <a:ext cx="86" cy="108"/>
              </a:xfrm>
              <a:custGeom>
                <a:avLst/>
                <a:gdLst>
                  <a:gd name="T0" fmla="*/ 35 w 35"/>
                  <a:gd name="T1" fmla="*/ 0 h 44"/>
                  <a:gd name="T2" fmla="*/ 0 w 35"/>
                  <a:gd name="T3" fmla="*/ 25 h 44"/>
                  <a:gd name="T4" fmla="*/ 5 w 35"/>
                  <a:gd name="T5" fmla="*/ 44 h 44"/>
                  <a:gd name="T6" fmla="*/ 35 w 35"/>
                  <a:gd name="T7" fmla="*/ 0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7" y="10"/>
                      <a:pt x="0" y="25"/>
                      <a:pt x="0" y="25"/>
                    </a:cubicBezTo>
                    <a:cubicBezTo>
                      <a:pt x="0" y="25"/>
                      <a:pt x="7" y="39"/>
                      <a:pt x="5" y="44"/>
                    </a:cubicBezTo>
                    <a:cubicBezTo>
                      <a:pt x="13" y="14"/>
                      <a:pt x="35" y="0"/>
                      <a:pt x="3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6" name="Freeform 7">
                <a:extLst>
                  <a:ext uri="{FF2B5EF4-FFF2-40B4-BE49-F238E27FC236}">
                    <a16:creationId xmlns:a16="http://schemas.microsoft.com/office/drawing/2014/main" id="{44239E07-7548-460D-8361-4A105F23336D}"/>
                  </a:ext>
                </a:extLst>
              </p:cNvPr>
              <p:cNvSpPr/>
              <p:nvPr/>
            </p:nvSpPr>
            <p:spPr bwMode="auto">
              <a:xfrm>
                <a:off x="3746" y="2104"/>
                <a:ext cx="84" cy="132"/>
              </a:xfrm>
              <a:custGeom>
                <a:avLst/>
                <a:gdLst>
                  <a:gd name="T0" fmla="*/ 0 w 34"/>
                  <a:gd name="T1" fmla="*/ 0 h 54"/>
                  <a:gd name="T2" fmla="*/ 11 w 34"/>
                  <a:gd name="T3" fmla="*/ 54 h 54"/>
                  <a:gd name="T4" fmla="*/ 26 w 34"/>
                  <a:gd name="T5" fmla="*/ 54 h 54"/>
                  <a:gd name="T6" fmla="*/ 0 w 34"/>
                  <a:gd name="T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4" h="54">
                    <a:moveTo>
                      <a:pt x="0" y="0"/>
                    </a:moveTo>
                    <a:cubicBezTo>
                      <a:pt x="0" y="0"/>
                      <a:pt x="19" y="35"/>
                      <a:pt x="11" y="54"/>
                    </a:cubicBezTo>
                    <a:cubicBezTo>
                      <a:pt x="26" y="54"/>
                      <a:pt x="26" y="54"/>
                      <a:pt x="26" y="54"/>
                    </a:cubicBezTo>
                    <a:cubicBezTo>
                      <a:pt x="26" y="54"/>
                      <a:pt x="34" y="2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  <p:sp>
            <p:nvSpPr>
              <p:cNvPr id="17" name="Freeform 8">
                <a:extLst>
                  <a:ext uri="{FF2B5EF4-FFF2-40B4-BE49-F238E27FC236}">
                    <a16:creationId xmlns:a16="http://schemas.microsoft.com/office/drawing/2014/main" id="{9A611E1F-D27F-4022-A6CF-123AB156C43D}"/>
                  </a:ext>
                </a:extLst>
              </p:cNvPr>
              <p:cNvSpPr/>
              <p:nvPr/>
            </p:nvSpPr>
            <p:spPr bwMode="auto">
              <a:xfrm>
                <a:off x="3778" y="2079"/>
                <a:ext cx="106" cy="160"/>
              </a:xfrm>
              <a:custGeom>
                <a:avLst/>
                <a:gdLst>
                  <a:gd name="T0" fmla="*/ 0 w 43"/>
                  <a:gd name="T1" fmla="*/ 0 h 65"/>
                  <a:gd name="T2" fmla="*/ 15 w 43"/>
                  <a:gd name="T3" fmla="*/ 65 h 65"/>
                  <a:gd name="T4" fmla="*/ 32 w 43"/>
                  <a:gd name="T5" fmla="*/ 65 h 65"/>
                  <a:gd name="T6" fmla="*/ 0 w 43"/>
                  <a:gd name="T7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3" h="65">
                    <a:moveTo>
                      <a:pt x="0" y="0"/>
                    </a:moveTo>
                    <a:cubicBezTo>
                      <a:pt x="0" y="0"/>
                      <a:pt x="24" y="41"/>
                      <a:pt x="15" y="65"/>
                    </a:cubicBezTo>
                    <a:cubicBezTo>
                      <a:pt x="32" y="65"/>
                      <a:pt x="32" y="65"/>
                      <a:pt x="32" y="65"/>
                    </a:cubicBezTo>
                    <a:cubicBezTo>
                      <a:pt x="32" y="65"/>
                      <a:pt x="43" y="27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 panose="020F0502020204030204"/>
                  <a:ea typeface="等线" panose="02010600030101010101" pitchFamily="2" charset="-122"/>
                  <a:cs typeface="+mn-cs"/>
                  <a:sym typeface="+mn-lt"/>
                </a:endParaRPr>
              </a:p>
            </p:txBody>
          </p:sp>
        </p:grpSp>
      </p:grpSp>
      <p:pic>
        <p:nvPicPr>
          <p:cNvPr id="22" name="69">
            <a:extLst>
              <a:ext uri="{FF2B5EF4-FFF2-40B4-BE49-F238E27FC236}">
                <a16:creationId xmlns:a16="http://schemas.microsoft.com/office/drawing/2014/main" id="{BBEDC40F-84C7-45C7-A70C-C10D5C83124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/>
          <a:stretch>
            <a:fillRect/>
          </a:stretch>
        </p:blipFill>
        <p:spPr>
          <a:xfrm>
            <a:off x="7222131" y="450639"/>
            <a:ext cx="4465329" cy="232867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72515E06-B7CD-449A-99F5-8556C5050E5F}"/>
              </a:ext>
            </a:extLst>
          </p:cNvPr>
          <p:cNvSpPr/>
          <p:nvPr userDrawn="1"/>
        </p:nvSpPr>
        <p:spPr>
          <a:xfrm>
            <a:off x="1935999" y="1050116"/>
            <a:ext cx="7329805" cy="15684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Môn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-Rounded" panose="020B0500000000000000" pitchFamily="34" charset="0"/>
                <a:ea typeface="等线" panose="02010600030101010101" pitchFamily="2" charset="-122"/>
                <a:cs typeface="Arial-Rounded" panose="020B0500000000000000" pitchFamily="34" charset="0"/>
                <a:sym typeface="+mn-lt"/>
              </a:rPr>
              <a:t>Toán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-Rounded" panose="020B0500000000000000" pitchFamily="34" charset="0"/>
              <a:ea typeface="等线" panose="02010600030101010101" pitchFamily="2" charset="-122"/>
              <a:cs typeface="Arial-Rounded" panose="020B0500000000000000" pitchFamily="34" charset="0"/>
              <a:sym typeface="+mn-lt"/>
            </a:endParaRPr>
          </a:p>
        </p:txBody>
      </p:sp>
      <p:pic>
        <p:nvPicPr>
          <p:cNvPr id="25" name="Picture 9" descr="E:\0000000我图PPT\00001PNG素材\儿童卡通\tr.png">
            <a:extLst>
              <a:ext uri="{FF2B5EF4-FFF2-40B4-BE49-F238E27FC236}">
                <a16:creationId xmlns:a16="http://schemas.microsoft.com/office/drawing/2014/main" id="{98AAE8C0-0F06-466A-9DBA-817AC3B18A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10" y="5065472"/>
            <a:ext cx="2354982" cy="158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F9A88FF-981D-4D54-89F8-E14626D6ADBD}"/>
              </a:ext>
            </a:extLst>
          </p:cNvPr>
          <p:cNvSpPr txBox="1"/>
          <p:nvPr userDrawn="1"/>
        </p:nvSpPr>
        <p:spPr>
          <a:xfrm>
            <a:off x="1601226" y="6533239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3310725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25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75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F9580584-93CE-465E-9188-9FA7FF0E8D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474D555A-C16A-473D-AF7C-F4FD4B48A8D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C65B931E-2ABD-4CF8-84F6-335ECD99B19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E2A2EEE9-A456-4E8F-8852-B76D53D8FF96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1E2A3415-52F3-43A8-85D2-8D6B017D46B0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6CD0C1A9-71EF-4DBE-9601-B9F05746490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BC7E4DB5-7686-4871-BA09-0A5DDCFFD03D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A705815-50C6-489B-A39B-E7D336F21CDD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rgbClr val="FFC00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5E3F9D9-E86C-450A-BAA6-C085040D4067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00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847D38E-29D5-4F6D-990E-43B85D6A3CCA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D7DB6B0-739A-4370-B3E5-8A28161C766A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2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TRÒ CHƠI</a:t>
            </a:r>
          </a:p>
        </p:txBody>
      </p:sp>
      <p:grpSp>
        <p:nvGrpSpPr>
          <p:cNvPr id="21" name="Google Shape;769;p31">
            <a:extLst>
              <a:ext uri="{FF2B5EF4-FFF2-40B4-BE49-F238E27FC236}">
                <a16:creationId xmlns:a16="http://schemas.microsoft.com/office/drawing/2014/main" id="{A7F7820E-B6A1-4ABA-87C3-90A18D28B9AB}"/>
              </a:ext>
            </a:extLst>
          </p:cNvPr>
          <p:cNvGrpSpPr/>
          <p:nvPr userDrawn="1"/>
        </p:nvGrpSpPr>
        <p:grpSpPr>
          <a:xfrm>
            <a:off x="7976030" y="2989410"/>
            <a:ext cx="2842230" cy="2927642"/>
            <a:chOff x="5641385" y="2381306"/>
            <a:chExt cx="2599446" cy="2521829"/>
          </a:xfrm>
        </p:grpSpPr>
        <p:sp>
          <p:nvSpPr>
            <p:cNvPr id="22" name="Google Shape;770;p31">
              <a:extLst>
                <a:ext uri="{FF2B5EF4-FFF2-40B4-BE49-F238E27FC236}">
                  <a16:creationId xmlns:a16="http://schemas.microsoft.com/office/drawing/2014/main" id="{822219BD-B384-4310-9DAD-B8FE6C79198A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771;p31">
              <a:extLst>
                <a:ext uri="{FF2B5EF4-FFF2-40B4-BE49-F238E27FC236}">
                  <a16:creationId xmlns:a16="http://schemas.microsoft.com/office/drawing/2014/main" id="{67E305FE-2401-4EC5-9EDC-BF3EBF595F7C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78" name="Google Shape;772;p31">
                <a:extLst>
                  <a:ext uri="{FF2B5EF4-FFF2-40B4-BE49-F238E27FC236}">
                    <a16:creationId xmlns:a16="http://schemas.microsoft.com/office/drawing/2014/main" id="{79073A0C-EFD1-482A-8844-34F2AA65A7AD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73;p31">
                <a:extLst>
                  <a:ext uri="{FF2B5EF4-FFF2-40B4-BE49-F238E27FC236}">
                    <a16:creationId xmlns:a16="http://schemas.microsoft.com/office/drawing/2014/main" id="{206E4361-7ACE-4B2E-AC92-AA915875A491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774;p31">
                <a:extLst>
                  <a:ext uri="{FF2B5EF4-FFF2-40B4-BE49-F238E27FC236}">
                    <a16:creationId xmlns:a16="http://schemas.microsoft.com/office/drawing/2014/main" id="{D10680C6-1117-4253-BDAB-6AB4A92C8AAA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775;p31">
                <a:extLst>
                  <a:ext uri="{FF2B5EF4-FFF2-40B4-BE49-F238E27FC236}">
                    <a16:creationId xmlns:a16="http://schemas.microsoft.com/office/drawing/2014/main" id="{125023DC-71E7-48F1-8125-2957FE05FB42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776;p31">
                <a:extLst>
                  <a:ext uri="{FF2B5EF4-FFF2-40B4-BE49-F238E27FC236}">
                    <a16:creationId xmlns:a16="http://schemas.microsoft.com/office/drawing/2014/main" id="{65683981-D996-4A47-862F-BD6F9A936364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777;p31">
                <a:extLst>
                  <a:ext uri="{FF2B5EF4-FFF2-40B4-BE49-F238E27FC236}">
                    <a16:creationId xmlns:a16="http://schemas.microsoft.com/office/drawing/2014/main" id="{5E928E99-D4F1-4A2B-AB50-D702075E586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778;p31">
                <a:extLst>
                  <a:ext uri="{FF2B5EF4-FFF2-40B4-BE49-F238E27FC236}">
                    <a16:creationId xmlns:a16="http://schemas.microsoft.com/office/drawing/2014/main" id="{A114321D-AAAB-47D5-A0E2-0AED649A8D91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779;p31">
                <a:extLst>
                  <a:ext uri="{FF2B5EF4-FFF2-40B4-BE49-F238E27FC236}">
                    <a16:creationId xmlns:a16="http://schemas.microsoft.com/office/drawing/2014/main" id="{32F8B873-1BD3-4DA9-8362-DC0982E7E22B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780;p31">
                <a:extLst>
                  <a:ext uri="{FF2B5EF4-FFF2-40B4-BE49-F238E27FC236}">
                    <a16:creationId xmlns:a16="http://schemas.microsoft.com/office/drawing/2014/main" id="{E79DC200-D47E-4043-9579-D1B1CB1B43DC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781;p31">
                <a:extLst>
                  <a:ext uri="{FF2B5EF4-FFF2-40B4-BE49-F238E27FC236}">
                    <a16:creationId xmlns:a16="http://schemas.microsoft.com/office/drawing/2014/main" id="{EF1F8262-C0FD-4814-A3DF-CA09357F9CFF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782;p31">
                <a:extLst>
                  <a:ext uri="{FF2B5EF4-FFF2-40B4-BE49-F238E27FC236}">
                    <a16:creationId xmlns:a16="http://schemas.microsoft.com/office/drawing/2014/main" id="{0F18B579-59FC-48BE-B7F8-F07A127BD2BC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783;p31">
                <a:extLst>
                  <a:ext uri="{FF2B5EF4-FFF2-40B4-BE49-F238E27FC236}">
                    <a16:creationId xmlns:a16="http://schemas.microsoft.com/office/drawing/2014/main" id="{E67D8C9E-6430-4177-B4D1-8EA0D7E28526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784;p31">
                <a:extLst>
                  <a:ext uri="{FF2B5EF4-FFF2-40B4-BE49-F238E27FC236}">
                    <a16:creationId xmlns:a16="http://schemas.microsoft.com/office/drawing/2014/main" id="{14919EFC-4F19-42D3-9F77-4E44330A43E9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785;p31">
                <a:extLst>
                  <a:ext uri="{FF2B5EF4-FFF2-40B4-BE49-F238E27FC236}">
                    <a16:creationId xmlns:a16="http://schemas.microsoft.com/office/drawing/2014/main" id="{16A14984-E0E8-456B-BD84-8259DE0710F7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786;p31">
                <a:extLst>
                  <a:ext uri="{FF2B5EF4-FFF2-40B4-BE49-F238E27FC236}">
                    <a16:creationId xmlns:a16="http://schemas.microsoft.com/office/drawing/2014/main" id="{F1061FD4-18FB-4000-8538-542996E0E4A8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787;p31">
                <a:extLst>
                  <a:ext uri="{FF2B5EF4-FFF2-40B4-BE49-F238E27FC236}">
                    <a16:creationId xmlns:a16="http://schemas.microsoft.com/office/drawing/2014/main" id="{FA98C54B-4142-4BB3-8E04-33B83E3FA627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788;p31">
                <a:extLst>
                  <a:ext uri="{FF2B5EF4-FFF2-40B4-BE49-F238E27FC236}">
                    <a16:creationId xmlns:a16="http://schemas.microsoft.com/office/drawing/2014/main" id="{3B27D17C-087C-4659-B1BE-B20DF4979076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789;p31">
                <a:extLst>
                  <a:ext uri="{FF2B5EF4-FFF2-40B4-BE49-F238E27FC236}">
                    <a16:creationId xmlns:a16="http://schemas.microsoft.com/office/drawing/2014/main" id="{339F7ECD-CC9C-473F-B37B-2385B55D67B4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790;p31">
                <a:extLst>
                  <a:ext uri="{FF2B5EF4-FFF2-40B4-BE49-F238E27FC236}">
                    <a16:creationId xmlns:a16="http://schemas.microsoft.com/office/drawing/2014/main" id="{929A46A0-A9B7-43A8-8F42-C0A7E506D3DB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791;p31">
                <a:extLst>
                  <a:ext uri="{FF2B5EF4-FFF2-40B4-BE49-F238E27FC236}">
                    <a16:creationId xmlns:a16="http://schemas.microsoft.com/office/drawing/2014/main" id="{A2844C9A-294B-4908-9F85-F7A922CB807E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792;p31">
                <a:extLst>
                  <a:ext uri="{FF2B5EF4-FFF2-40B4-BE49-F238E27FC236}">
                    <a16:creationId xmlns:a16="http://schemas.microsoft.com/office/drawing/2014/main" id="{EC0E45FA-FFBF-43B9-9036-504713AF3952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793;p31">
                <a:extLst>
                  <a:ext uri="{FF2B5EF4-FFF2-40B4-BE49-F238E27FC236}">
                    <a16:creationId xmlns:a16="http://schemas.microsoft.com/office/drawing/2014/main" id="{83726AEE-62FB-444D-86C5-9675E2BA875D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794;p31">
                <a:extLst>
                  <a:ext uri="{FF2B5EF4-FFF2-40B4-BE49-F238E27FC236}">
                    <a16:creationId xmlns:a16="http://schemas.microsoft.com/office/drawing/2014/main" id="{44DF6C97-7DA7-4C6C-8148-AC7D8B13D7D4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795;p31">
                <a:extLst>
                  <a:ext uri="{FF2B5EF4-FFF2-40B4-BE49-F238E27FC236}">
                    <a16:creationId xmlns:a16="http://schemas.microsoft.com/office/drawing/2014/main" id="{A817511C-24B7-418A-8453-4B0B27C74A13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796;p31">
                <a:extLst>
                  <a:ext uri="{FF2B5EF4-FFF2-40B4-BE49-F238E27FC236}">
                    <a16:creationId xmlns:a16="http://schemas.microsoft.com/office/drawing/2014/main" id="{5702A604-299B-4E0A-8CAA-422A38FAE1B8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797;p31">
                <a:extLst>
                  <a:ext uri="{FF2B5EF4-FFF2-40B4-BE49-F238E27FC236}">
                    <a16:creationId xmlns:a16="http://schemas.microsoft.com/office/drawing/2014/main" id="{BC2EA9C4-550E-47B5-850B-387D456C9ED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798;p31">
                <a:extLst>
                  <a:ext uri="{FF2B5EF4-FFF2-40B4-BE49-F238E27FC236}">
                    <a16:creationId xmlns:a16="http://schemas.microsoft.com/office/drawing/2014/main" id="{60ECA93A-0A70-4E75-BDBB-602CA54BF29F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799;p31">
                <a:extLst>
                  <a:ext uri="{FF2B5EF4-FFF2-40B4-BE49-F238E27FC236}">
                    <a16:creationId xmlns:a16="http://schemas.microsoft.com/office/drawing/2014/main" id="{6E51DE60-88A3-4476-8A29-5219EF41C2D6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800;p31">
                <a:extLst>
                  <a:ext uri="{FF2B5EF4-FFF2-40B4-BE49-F238E27FC236}">
                    <a16:creationId xmlns:a16="http://schemas.microsoft.com/office/drawing/2014/main" id="{74928559-8DC3-47DA-B3CE-6E5677ECB2FA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801;p31">
                <a:extLst>
                  <a:ext uri="{FF2B5EF4-FFF2-40B4-BE49-F238E27FC236}">
                    <a16:creationId xmlns:a16="http://schemas.microsoft.com/office/drawing/2014/main" id="{4D9F3E95-39A3-4F6F-8D5C-312894EBF4B0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802;p31">
                <a:extLst>
                  <a:ext uri="{FF2B5EF4-FFF2-40B4-BE49-F238E27FC236}">
                    <a16:creationId xmlns:a16="http://schemas.microsoft.com/office/drawing/2014/main" id="{7E34CAAC-7E6B-4603-A200-F1A8D0F4644B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803;p31">
                <a:extLst>
                  <a:ext uri="{FF2B5EF4-FFF2-40B4-BE49-F238E27FC236}">
                    <a16:creationId xmlns:a16="http://schemas.microsoft.com/office/drawing/2014/main" id="{3AD01370-4B8F-4496-9D95-6595E0149232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804;p31">
                <a:extLst>
                  <a:ext uri="{FF2B5EF4-FFF2-40B4-BE49-F238E27FC236}">
                    <a16:creationId xmlns:a16="http://schemas.microsoft.com/office/drawing/2014/main" id="{A3B0FE1D-7532-4C11-A2E5-E5CE8102DF72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805;p31">
                <a:extLst>
                  <a:ext uri="{FF2B5EF4-FFF2-40B4-BE49-F238E27FC236}">
                    <a16:creationId xmlns:a16="http://schemas.microsoft.com/office/drawing/2014/main" id="{CB1B7A03-5FFD-4D48-A14D-5C93FBBAF079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806;p31">
                <a:extLst>
                  <a:ext uri="{FF2B5EF4-FFF2-40B4-BE49-F238E27FC236}">
                    <a16:creationId xmlns:a16="http://schemas.microsoft.com/office/drawing/2014/main" id="{B15AEFD6-717B-4F08-960E-612EA218F98B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807;p31">
                <a:extLst>
                  <a:ext uri="{FF2B5EF4-FFF2-40B4-BE49-F238E27FC236}">
                    <a16:creationId xmlns:a16="http://schemas.microsoft.com/office/drawing/2014/main" id="{50DDA634-2CAC-4919-93E3-E773A59EF94B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808;p31">
                <a:extLst>
                  <a:ext uri="{FF2B5EF4-FFF2-40B4-BE49-F238E27FC236}">
                    <a16:creationId xmlns:a16="http://schemas.microsoft.com/office/drawing/2014/main" id="{70CB55FC-28E5-4F67-8CEA-21C87C90C69F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809;p31">
                <a:extLst>
                  <a:ext uri="{FF2B5EF4-FFF2-40B4-BE49-F238E27FC236}">
                    <a16:creationId xmlns:a16="http://schemas.microsoft.com/office/drawing/2014/main" id="{DE76E0C0-D762-4F1A-A22C-A5F3B34FB390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810;p31">
                <a:extLst>
                  <a:ext uri="{FF2B5EF4-FFF2-40B4-BE49-F238E27FC236}">
                    <a16:creationId xmlns:a16="http://schemas.microsoft.com/office/drawing/2014/main" id="{A78ED98A-AABF-4B79-9EDD-2E5491638436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811;p31">
                <a:extLst>
                  <a:ext uri="{FF2B5EF4-FFF2-40B4-BE49-F238E27FC236}">
                    <a16:creationId xmlns:a16="http://schemas.microsoft.com/office/drawing/2014/main" id="{99FDF457-D1B3-46E7-9DC9-EFAA1C6DB508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812;p31">
                <a:extLst>
                  <a:ext uri="{FF2B5EF4-FFF2-40B4-BE49-F238E27FC236}">
                    <a16:creationId xmlns:a16="http://schemas.microsoft.com/office/drawing/2014/main" id="{83A94181-24E7-4AC4-A855-23B9D83E0EF2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813;p31">
                <a:extLst>
                  <a:ext uri="{FF2B5EF4-FFF2-40B4-BE49-F238E27FC236}">
                    <a16:creationId xmlns:a16="http://schemas.microsoft.com/office/drawing/2014/main" id="{FBEFC177-3B75-4B05-8E0A-5A1ACB1F2120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814;p31">
                <a:extLst>
                  <a:ext uri="{FF2B5EF4-FFF2-40B4-BE49-F238E27FC236}">
                    <a16:creationId xmlns:a16="http://schemas.microsoft.com/office/drawing/2014/main" id="{3033D383-976E-4F6D-9FF5-A5BD87885C50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15;p31">
                <a:extLst>
                  <a:ext uri="{FF2B5EF4-FFF2-40B4-BE49-F238E27FC236}">
                    <a16:creationId xmlns:a16="http://schemas.microsoft.com/office/drawing/2014/main" id="{FD643C5C-7BD5-49D3-95C0-BC466D1AAB35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16;p31">
                <a:extLst>
                  <a:ext uri="{FF2B5EF4-FFF2-40B4-BE49-F238E27FC236}">
                    <a16:creationId xmlns:a16="http://schemas.microsoft.com/office/drawing/2014/main" id="{6446AAA2-1CAF-407B-832C-D1E4217C16CD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17;p31">
                <a:extLst>
                  <a:ext uri="{FF2B5EF4-FFF2-40B4-BE49-F238E27FC236}">
                    <a16:creationId xmlns:a16="http://schemas.microsoft.com/office/drawing/2014/main" id="{88A98BB5-1F0B-46F7-AC38-2D707FF9BCE3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18;p31">
                <a:extLst>
                  <a:ext uri="{FF2B5EF4-FFF2-40B4-BE49-F238E27FC236}">
                    <a16:creationId xmlns:a16="http://schemas.microsoft.com/office/drawing/2014/main" id="{4CC8C184-78BF-47B5-9A22-AFB866DA2BE3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19;p31">
                <a:extLst>
                  <a:ext uri="{FF2B5EF4-FFF2-40B4-BE49-F238E27FC236}">
                    <a16:creationId xmlns:a16="http://schemas.microsoft.com/office/drawing/2014/main" id="{F1DB6690-918A-4AEA-87D3-B866B20DC885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820;p31">
                <a:extLst>
                  <a:ext uri="{FF2B5EF4-FFF2-40B4-BE49-F238E27FC236}">
                    <a16:creationId xmlns:a16="http://schemas.microsoft.com/office/drawing/2014/main" id="{A42793A7-B728-4D19-A38B-446AAA44314E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821;p31">
                <a:extLst>
                  <a:ext uri="{FF2B5EF4-FFF2-40B4-BE49-F238E27FC236}">
                    <a16:creationId xmlns:a16="http://schemas.microsoft.com/office/drawing/2014/main" id="{CA6E9802-B62C-4C82-B7A6-355F746E0597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822;p31">
                <a:extLst>
                  <a:ext uri="{FF2B5EF4-FFF2-40B4-BE49-F238E27FC236}">
                    <a16:creationId xmlns:a16="http://schemas.microsoft.com/office/drawing/2014/main" id="{C6A5C80D-FA28-4CFB-906F-A571A13D7502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823;p31">
                <a:extLst>
                  <a:ext uri="{FF2B5EF4-FFF2-40B4-BE49-F238E27FC236}">
                    <a16:creationId xmlns:a16="http://schemas.microsoft.com/office/drawing/2014/main" id="{CA337883-DA53-4A2C-85EF-E547A3B12347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824;p31">
                <a:extLst>
                  <a:ext uri="{FF2B5EF4-FFF2-40B4-BE49-F238E27FC236}">
                    <a16:creationId xmlns:a16="http://schemas.microsoft.com/office/drawing/2014/main" id="{DCA5891C-4D9D-4EF8-8190-41E11BC80CA4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25;p31">
                <a:extLst>
                  <a:ext uri="{FF2B5EF4-FFF2-40B4-BE49-F238E27FC236}">
                    <a16:creationId xmlns:a16="http://schemas.microsoft.com/office/drawing/2014/main" id="{3237B78C-4AEC-41B1-B117-C4F3AA2DC800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26;p31">
                <a:extLst>
                  <a:ext uri="{FF2B5EF4-FFF2-40B4-BE49-F238E27FC236}">
                    <a16:creationId xmlns:a16="http://schemas.microsoft.com/office/drawing/2014/main" id="{1521C7F7-8E1A-47C5-9DCA-90CDB5811C11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27;p31">
                <a:extLst>
                  <a:ext uri="{FF2B5EF4-FFF2-40B4-BE49-F238E27FC236}">
                    <a16:creationId xmlns:a16="http://schemas.microsoft.com/office/drawing/2014/main" id="{100455C1-4CC7-4A44-A713-8C4B71803359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4" name="Google Shape;828;p31">
              <a:extLst>
                <a:ext uri="{FF2B5EF4-FFF2-40B4-BE49-F238E27FC236}">
                  <a16:creationId xmlns:a16="http://schemas.microsoft.com/office/drawing/2014/main" id="{325EC593-5286-4CEA-AD35-7B7118BAC552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29;p31">
              <a:extLst>
                <a:ext uri="{FF2B5EF4-FFF2-40B4-BE49-F238E27FC236}">
                  <a16:creationId xmlns:a16="http://schemas.microsoft.com/office/drawing/2014/main" id="{A15EBF99-6DE8-40C1-8121-3110897B443A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30;p31">
              <a:extLst>
                <a:ext uri="{FF2B5EF4-FFF2-40B4-BE49-F238E27FC236}">
                  <a16:creationId xmlns:a16="http://schemas.microsoft.com/office/drawing/2014/main" id="{4B39D613-D659-4322-B6E8-338191A4B7C2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31;p31">
              <a:extLst>
                <a:ext uri="{FF2B5EF4-FFF2-40B4-BE49-F238E27FC236}">
                  <a16:creationId xmlns:a16="http://schemas.microsoft.com/office/drawing/2014/main" id="{A9B86892-DD10-46D1-978E-9AAFD0121D5A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32;p31">
              <a:extLst>
                <a:ext uri="{FF2B5EF4-FFF2-40B4-BE49-F238E27FC236}">
                  <a16:creationId xmlns:a16="http://schemas.microsoft.com/office/drawing/2014/main" id="{F8BF754F-A651-4E17-83E5-71E641121B9A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33;p31">
              <a:extLst>
                <a:ext uri="{FF2B5EF4-FFF2-40B4-BE49-F238E27FC236}">
                  <a16:creationId xmlns:a16="http://schemas.microsoft.com/office/drawing/2014/main" id="{5C0E7C98-3C79-47FD-B395-D23C891830FC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34;p31">
              <a:extLst>
                <a:ext uri="{FF2B5EF4-FFF2-40B4-BE49-F238E27FC236}">
                  <a16:creationId xmlns:a16="http://schemas.microsoft.com/office/drawing/2014/main" id="{44A896B8-E41C-45BF-89E2-9D7AA3150C23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35;p31">
              <a:extLst>
                <a:ext uri="{FF2B5EF4-FFF2-40B4-BE49-F238E27FC236}">
                  <a16:creationId xmlns:a16="http://schemas.microsoft.com/office/drawing/2014/main" id="{76467C4B-6AF2-4641-8A7B-60DDF79BE146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36;p31">
              <a:extLst>
                <a:ext uri="{FF2B5EF4-FFF2-40B4-BE49-F238E27FC236}">
                  <a16:creationId xmlns:a16="http://schemas.microsoft.com/office/drawing/2014/main" id="{F6155CD0-9DBD-45BF-9F0F-3A68E979E4F7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37;p31">
              <a:extLst>
                <a:ext uri="{FF2B5EF4-FFF2-40B4-BE49-F238E27FC236}">
                  <a16:creationId xmlns:a16="http://schemas.microsoft.com/office/drawing/2014/main" id="{7A9E66BF-ABCD-46E5-9AC6-39D3007B99A2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38;p31">
              <a:extLst>
                <a:ext uri="{FF2B5EF4-FFF2-40B4-BE49-F238E27FC236}">
                  <a16:creationId xmlns:a16="http://schemas.microsoft.com/office/drawing/2014/main" id="{8EA4E3DC-B3C2-430A-8645-02EB0085B2DE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39;p31">
              <a:extLst>
                <a:ext uri="{FF2B5EF4-FFF2-40B4-BE49-F238E27FC236}">
                  <a16:creationId xmlns:a16="http://schemas.microsoft.com/office/drawing/2014/main" id="{5E8BB71E-1E11-4673-8E19-33DD7203DAFD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40;p31">
              <a:extLst>
                <a:ext uri="{FF2B5EF4-FFF2-40B4-BE49-F238E27FC236}">
                  <a16:creationId xmlns:a16="http://schemas.microsoft.com/office/drawing/2014/main" id="{58B7EB72-E5C6-4BA8-9E97-8201A4022397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41;p31">
              <a:extLst>
                <a:ext uri="{FF2B5EF4-FFF2-40B4-BE49-F238E27FC236}">
                  <a16:creationId xmlns:a16="http://schemas.microsoft.com/office/drawing/2014/main" id="{08D9E3A7-86E1-40F3-953F-1FE1E4FF633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42;p31">
              <a:extLst>
                <a:ext uri="{FF2B5EF4-FFF2-40B4-BE49-F238E27FC236}">
                  <a16:creationId xmlns:a16="http://schemas.microsoft.com/office/drawing/2014/main" id="{D6D5BB63-E9C8-4331-A34F-63DA54CE053D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843;p31">
              <a:extLst>
                <a:ext uri="{FF2B5EF4-FFF2-40B4-BE49-F238E27FC236}">
                  <a16:creationId xmlns:a16="http://schemas.microsoft.com/office/drawing/2014/main" id="{56B4D0FE-0B68-4651-862A-D837ACDA9C6A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844;p31">
              <a:extLst>
                <a:ext uri="{FF2B5EF4-FFF2-40B4-BE49-F238E27FC236}">
                  <a16:creationId xmlns:a16="http://schemas.microsoft.com/office/drawing/2014/main" id="{FA30B55F-35FE-40D8-B3E2-2D17EA757012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845;p31">
              <a:extLst>
                <a:ext uri="{FF2B5EF4-FFF2-40B4-BE49-F238E27FC236}">
                  <a16:creationId xmlns:a16="http://schemas.microsoft.com/office/drawing/2014/main" id="{A66095BE-9040-4BC4-96DE-EEF05E80816B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46;p31">
              <a:extLst>
                <a:ext uri="{FF2B5EF4-FFF2-40B4-BE49-F238E27FC236}">
                  <a16:creationId xmlns:a16="http://schemas.microsoft.com/office/drawing/2014/main" id="{4DF5FF6C-A1B3-41C0-B596-203947FE8C36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47;p31">
              <a:extLst>
                <a:ext uri="{FF2B5EF4-FFF2-40B4-BE49-F238E27FC236}">
                  <a16:creationId xmlns:a16="http://schemas.microsoft.com/office/drawing/2014/main" id="{E2994D42-0494-415C-BFB6-8F9B9C5271E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848;p31">
              <a:extLst>
                <a:ext uri="{FF2B5EF4-FFF2-40B4-BE49-F238E27FC236}">
                  <a16:creationId xmlns:a16="http://schemas.microsoft.com/office/drawing/2014/main" id="{2CB66865-7714-4A34-AED9-41AD60932962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849;p31">
              <a:extLst>
                <a:ext uri="{FF2B5EF4-FFF2-40B4-BE49-F238E27FC236}">
                  <a16:creationId xmlns:a16="http://schemas.microsoft.com/office/drawing/2014/main" id="{253D56D8-124E-4040-8949-78C5C960F31C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50;p31">
              <a:extLst>
                <a:ext uri="{FF2B5EF4-FFF2-40B4-BE49-F238E27FC236}">
                  <a16:creationId xmlns:a16="http://schemas.microsoft.com/office/drawing/2014/main" id="{11AC130C-D146-4C24-8153-A67B24755EA6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51;p31">
              <a:extLst>
                <a:ext uri="{FF2B5EF4-FFF2-40B4-BE49-F238E27FC236}">
                  <a16:creationId xmlns:a16="http://schemas.microsoft.com/office/drawing/2014/main" id="{ED725F0D-AE8C-4C62-A1D0-28AED534EF28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2;p31">
              <a:extLst>
                <a:ext uri="{FF2B5EF4-FFF2-40B4-BE49-F238E27FC236}">
                  <a16:creationId xmlns:a16="http://schemas.microsoft.com/office/drawing/2014/main" id="{CA2B1D70-9BCE-4DD2-BA34-2E4009D1622F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53;p31">
              <a:extLst>
                <a:ext uri="{FF2B5EF4-FFF2-40B4-BE49-F238E27FC236}">
                  <a16:creationId xmlns:a16="http://schemas.microsoft.com/office/drawing/2014/main" id="{3686F475-F542-484B-BD08-AA494971535B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54;p31">
              <a:extLst>
                <a:ext uri="{FF2B5EF4-FFF2-40B4-BE49-F238E27FC236}">
                  <a16:creationId xmlns:a16="http://schemas.microsoft.com/office/drawing/2014/main" id="{9B6100B7-6F05-45AC-8A7F-2591A20F2D37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55;p31">
              <a:extLst>
                <a:ext uri="{FF2B5EF4-FFF2-40B4-BE49-F238E27FC236}">
                  <a16:creationId xmlns:a16="http://schemas.microsoft.com/office/drawing/2014/main" id="{FBE42FD0-1063-42E2-93F4-90B8AFA16845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56;p31">
              <a:extLst>
                <a:ext uri="{FF2B5EF4-FFF2-40B4-BE49-F238E27FC236}">
                  <a16:creationId xmlns:a16="http://schemas.microsoft.com/office/drawing/2014/main" id="{A37A6433-D788-40AE-971C-D6785D37767F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857;p31">
              <a:extLst>
                <a:ext uri="{FF2B5EF4-FFF2-40B4-BE49-F238E27FC236}">
                  <a16:creationId xmlns:a16="http://schemas.microsoft.com/office/drawing/2014/main" id="{6BECF98D-222B-44E1-B71A-8F18FBEB97A1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858;p31">
              <a:extLst>
                <a:ext uri="{FF2B5EF4-FFF2-40B4-BE49-F238E27FC236}">
                  <a16:creationId xmlns:a16="http://schemas.microsoft.com/office/drawing/2014/main" id="{EDF4639D-2DB4-47CE-A5BE-27276F8AC578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859;p31">
              <a:extLst>
                <a:ext uri="{FF2B5EF4-FFF2-40B4-BE49-F238E27FC236}">
                  <a16:creationId xmlns:a16="http://schemas.microsoft.com/office/drawing/2014/main" id="{83E5E880-58FD-4D05-B8FA-566B946D8E5A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860;p31">
              <a:extLst>
                <a:ext uri="{FF2B5EF4-FFF2-40B4-BE49-F238E27FC236}">
                  <a16:creationId xmlns:a16="http://schemas.microsoft.com/office/drawing/2014/main" id="{C0322238-07EC-4432-8801-45CE1D4E8280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61;p31">
              <a:extLst>
                <a:ext uri="{FF2B5EF4-FFF2-40B4-BE49-F238E27FC236}">
                  <a16:creationId xmlns:a16="http://schemas.microsoft.com/office/drawing/2014/main" id="{0C31480F-A1B1-4138-B3A2-6EB278349808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862;p31">
              <a:extLst>
                <a:ext uri="{FF2B5EF4-FFF2-40B4-BE49-F238E27FC236}">
                  <a16:creationId xmlns:a16="http://schemas.microsoft.com/office/drawing/2014/main" id="{C26D60C6-B75D-4FB2-A13E-6698FB2AA5E1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863;p31">
              <a:extLst>
                <a:ext uri="{FF2B5EF4-FFF2-40B4-BE49-F238E27FC236}">
                  <a16:creationId xmlns:a16="http://schemas.microsoft.com/office/drawing/2014/main" id="{D47CE1BA-EF2A-4F4F-9D13-6B4B80889B8B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864;p31">
              <a:extLst>
                <a:ext uri="{FF2B5EF4-FFF2-40B4-BE49-F238E27FC236}">
                  <a16:creationId xmlns:a16="http://schemas.microsoft.com/office/drawing/2014/main" id="{10BF39A8-F37E-402C-A722-6342F10028AA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865;p31">
              <a:extLst>
                <a:ext uri="{FF2B5EF4-FFF2-40B4-BE49-F238E27FC236}">
                  <a16:creationId xmlns:a16="http://schemas.microsoft.com/office/drawing/2014/main" id="{D9344192-6461-4248-A41D-B18E3BEB47E5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866;p31">
              <a:extLst>
                <a:ext uri="{FF2B5EF4-FFF2-40B4-BE49-F238E27FC236}">
                  <a16:creationId xmlns:a16="http://schemas.microsoft.com/office/drawing/2014/main" id="{F1E40478-ED2C-452D-9185-ED87A82F83FB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867;p31">
              <a:extLst>
                <a:ext uri="{FF2B5EF4-FFF2-40B4-BE49-F238E27FC236}">
                  <a16:creationId xmlns:a16="http://schemas.microsoft.com/office/drawing/2014/main" id="{6AA9C373-6F60-441F-8AD2-DE57CDB4570F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8;p31">
              <a:extLst>
                <a:ext uri="{FF2B5EF4-FFF2-40B4-BE49-F238E27FC236}">
                  <a16:creationId xmlns:a16="http://schemas.microsoft.com/office/drawing/2014/main" id="{4968CCF2-285E-41A5-B58C-67FB41B3F123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9;p31">
              <a:extLst>
                <a:ext uri="{FF2B5EF4-FFF2-40B4-BE49-F238E27FC236}">
                  <a16:creationId xmlns:a16="http://schemas.microsoft.com/office/drawing/2014/main" id="{AD4C47AE-5273-4305-BF12-9302A28AC40A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70;p31">
              <a:extLst>
                <a:ext uri="{FF2B5EF4-FFF2-40B4-BE49-F238E27FC236}">
                  <a16:creationId xmlns:a16="http://schemas.microsoft.com/office/drawing/2014/main" id="{D6944283-6516-4CA1-8CED-1AD3BE6908E7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71;p31">
              <a:extLst>
                <a:ext uri="{FF2B5EF4-FFF2-40B4-BE49-F238E27FC236}">
                  <a16:creationId xmlns:a16="http://schemas.microsoft.com/office/drawing/2014/main" id="{8DE273E1-308F-4261-A7B3-20BDB9394868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72;p31">
              <a:extLst>
                <a:ext uri="{FF2B5EF4-FFF2-40B4-BE49-F238E27FC236}">
                  <a16:creationId xmlns:a16="http://schemas.microsoft.com/office/drawing/2014/main" id="{A49D15BD-2B3E-4B02-A32F-FDEC8E9179F3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73;p31">
              <a:extLst>
                <a:ext uri="{FF2B5EF4-FFF2-40B4-BE49-F238E27FC236}">
                  <a16:creationId xmlns:a16="http://schemas.microsoft.com/office/drawing/2014/main" id="{9EAAC4BC-88D8-4FD6-B267-BCCDE04FFB2E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74;p31">
              <a:extLst>
                <a:ext uri="{FF2B5EF4-FFF2-40B4-BE49-F238E27FC236}">
                  <a16:creationId xmlns:a16="http://schemas.microsoft.com/office/drawing/2014/main" id="{1EF84D3F-E17B-4D61-A310-AD71B008FBA5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75;p31">
              <a:extLst>
                <a:ext uri="{FF2B5EF4-FFF2-40B4-BE49-F238E27FC236}">
                  <a16:creationId xmlns:a16="http://schemas.microsoft.com/office/drawing/2014/main" id="{2D79EBC2-B216-4287-A3FC-2F2010CB2A81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76;p31">
              <a:extLst>
                <a:ext uri="{FF2B5EF4-FFF2-40B4-BE49-F238E27FC236}">
                  <a16:creationId xmlns:a16="http://schemas.microsoft.com/office/drawing/2014/main" id="{90D0DCC2-BEB8-4805-8864-9B8157D6D9D0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77;p31">
              <a:extLst>
                <a:ext uri="{FF2B5EF4-FFF2-40B4-BE49-F238E27FC236}">
                  <a16:creationId xmlns:a16="http://schemas.microsoft.com/office/drawing/2014/main" id="{DDBF39D6-19E0-4C1B-B36D-97334BDFA9C1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78;p31">
              <a:extLst>
                <a:ext uri="{FF2B5EF4-FFF2-40B4-BE49-F238E27FC236}">
                  <a16:creationId xmlns:a16="http://schemas.microsoft.com/office/drawing/2014/main" id="{DA0AA242-2B2A-4216-BEC0-813A5A117F4E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79;p31">
              <a:extLst>
                <a:ext uri="{FF2B5EF4-FFF2-40B4-BE49-F238E27FC236}">
                  <a16:creationId xmlns:a16="http://schemas.microsoft.com/office/drawing/2014/main" id="{98D43C14-947B-4828-8F17-C940B26377D2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80;p31">
              <a:extLst>
                <a:ext uri="{FF2B5EF4-FFF2-40B4-BE49-F238E27FC236}">
                  <a16:creationId xmlns:a16="http://schemas.microsoft.com/office/drawing/2014/main" id="{5222CF1F-77B6-4959-8DE9-292BB4779DAD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81;p31">
              <a:extLst>
                <a:ext uri="{FF2B5EF4-FFF2-40B4-BE49-F238E27FC236}">
                  <a16:creationId xmlns:a16="http://schemas.microsoft.com/office/drawing/2014/main" id="{50419D18-CC71-44FC-8EBE-8666CAB7D413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4" name="TextBox 133">
            <a:extLst>
              <a:ext uri="{FF2B5EF4-FFF2-40B4-BE49-F238E27FC236}">
                <a16:creationId xmlns:a16="http://schemas.microsoft.com/office/drawing/2014/main" id="{23418162-C26E-4370-9D2F-33E57C0A0B7E}"/>
              </a:ext>
            </a:extLst>
          </p:cNvPr>
          <p:cNvSpPr txBox="1"/>
          <p:nvPr userDrawn="1"/>
        </p:nvSpPr>
        <p:spPr>
          <a:xfrm>
            <a:off x="7514755" y="6517885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62373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rgbClr val="E3AB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CB28D7-CB5E-42A4-AC1B-49E9F84E1AA8}"/>
              </a:ext>
            </a:extLst>
          </p:cNvPr>
          <p:cNvSpPr/>
          <p:nvPr userDrawn="1"/>
        </p:nvSpPr>
        <p:spPr>
          <a:xfrm>
            <a:off x="212651" y="202019"/>
            <a:ext cx="11738344" cy="6507125"/>
          </a:xfrm>
          <a:custGeom>
            <a:avLst/>
            <a:gdLst>
              <a:gd name="connsiteX0" fmla="*/ 0 w 11738344"/>
              <a:gd name="connsiteY0" fmla="*/ 0 h 6507125"/>
              <a:gd name="connsiteX1" fmla="*/ 586917 w 11738344"/>
              <a:gd name="connsiteY1" fmla="*/ 0 h 6507125"/>
              <a:gd name="connsiteX2" fmla="*/ 939068 w 11738344"/>
              <a:gd name="connsiteY2" fmla="*/ 0 h 6507125"/>
              <a:gd name="connsiteX3" fmla="*/ 1525985 w 11738344"/>
              <a:gd name="connsiteY3" fmla="*/ 0 h 6507125"/>
              <a:gd name="connsiteX4" fmla="*/ 1760752 w 11738344"/>
              <a:gd name="connsiteY4" fmla="*/ 0 h 6507125"/>
              <a:gd name="connsiteX5" fmla="*/ 2347669 w 11738344"/>
              <a:gd name="connsiteY5" fmla="*/ 0 h 6507125"/>
              <a:gd name="connsiteX6" fmla="*/ 3051969 w 11738344"/>
              <a:gd name="connsiteY6" fmla="*/ 0 h 6507125"/>
              <a:gd name="connsiteX7" fmla="*/ 3521503 w 11738344"/>
              <a:gd name="connsiteY7" fmla="*/ 0 h 6507125"/>
              <a:gd name="connsiteX8" fmla="*/ 3756270 w 11738344"/>
              <a:gd name="connsiteY8" fmla="*/ 0 h 6507125"/>
              <a:gd name="connsiteX9" fmla="*/ 4577954 w 11738344"/>
              <a:gd name="connsiteY9" fmla="*/ 0 h 6507125"/>
              <a:gd name="connsiteX10" fmla="*/ 5164871 w 11738344"/>
              <a:gd name="connsiteY10" fmla="*/ 0 h 6507125"/>
              <a:gd name="connsiteX11" fmla="*/ 5751789 w 11738344"/>
              <a:gd name="connsiteY11" fmla="*/ 0 h 6507125"/>
              <a:gd name="connsiteX12" fmla="*/ 6221322 w 11738344"/>
              <a:gd name="connsiteY12" fmla="*/ 0 h 6507125"/>
              <a:gd name="connsiteX13" fmla="*/ 7043006 w 11738344"/>
              <a:gd name="connsiteY13" fmla="*/ 0 h 6507125"/>
              <a:gd name="connsiteX14" fmla="*/ 7277773 w 11738344"/>
              <a:gd name="connsiteY14" fmla="*/ 0 h 6507125"/>
              <a:gd name="connsiteX15" fmla="*/ 7629924 w 11738344"/>
              <a:gd name="connsiteY15" fmla="*/ 0 h 6507125"/>
              <a:gd name="connsiteX16" fmla="*/ 8216841 w 11738344"/>
              <a:gd name="connsiteY16" fmla="*/ 0 h 6507125"/>
              <a:gd name="connsiteX17" fmla="*/ 9038525 w 11738344"/>
              <a:gd name="connsiteY17" fmla="*/ 0 h 6507125"/>
              <a:gd name="connsiteX18" fmla="*/ 9273292 w 11738344"/>
              <a:gd name="connsiteY18" fmla="*/ 0 h 6507125"/>
              <a:gd name="connsiteX19" fmla="*/ 9742826 w 11738344"/>
              <a:gd name="connsiteY19" fmla="*/ 0 h 6507125"/>
              <a:gd name="connsiteX20" fmla="*/ 10564510 w 11738344"/>
              <a:gd name="connsiteY20" fmla="*/ 0 h 6507125"/>
              <a:gd name="connsiteX21" fmla="*/ 11151427 w 11738344"/>
              <a:gd name="connsiteY21" fmla="*/ 0 h 6507125"/>
              <a:gd name="connsiteX22" fmla="*/ 11738344 w 11738344"/>
              <a:gd name="connsiteY22" fmla="*/ 0 h 6507125"/>
              <a:gd name="connsiteX23" fmla="*/ 11738344 w 11738344"/>
              <a:gd name="connsiteY23" fmla="*/ 721699 h 6507125"/>
              <a:gd name="connsiteX24" fmla="*/ 11738344 w 11738344"/>
              <a:gd name="connsiteY24" fmla="*/ 1183114 h 6507125"/>
              <a:gd name="connsiteX25" fmla="*/ 11738344 w 11738344"/>
              <a:gd name="connsiteY25" fmla="*/ 1644528 h 6507125"/>
              <a:gd name="connsiteX26" fmla="*/ 11738344 w 11738344"/>
              <a:gd name="connsiteY26" fmla="*/ 2236085 h 6507125"/>
              <a:gd name="connsiteX27" fmla="*/ 11738344 w 11738344"/>
              <a:gd name="connsiteY27" fmla="*/ 2827642 h 6507125"/>
              <a:gd name="connsiteX28" fmla="*/ 11738344 w 11738344"/>
              <a:gd name="connsiteY28" fmla="*/ 3223985 h 6507125"/>
              <a:gd name="connsiteX29" fmla="*/ 11738344 w 11738344"/>
              <a:gd name="connsiteY29" fmla="*/ 3815541 h 6507125"/>
              <a:gd name="connsiteX30" fmla="*/ 11738344 w 11738344"/>
              <a:gd name="connsiteY30" fmla="*/ 4537241 h 6507125"/>
              <a:gd name="connsiteX31" fmla="*/ 11738344 w 11738344"/>
              <a:gd name="connsiteY31" fmla="*/ 4998655 h 6507125"/>
              <a:gd name="connsiteX32" fmla="*/ 11738344 w 11738344"/>
              <a:gd name="connsiteY32" fmla="*/ 5394998 h 6507125"/>
              <a:gd name="connsiteX33" fmla="*/ 11738344 w 11738344"/>
              <a:gd name="connsiteY33" fmla="*/ 5986555 h 6507125"/>
              <a:gd name="connsiteX34" fmla="*/ 11738344 w 11738344"/>
              <a:gd name="connsiteY34" fmla="*/ 6507125 h 6507125"/>
              <a:gd name="connsiteX35" fmla="*/ 11034043 w 11738344"/>
              <a:gd name="connsiteY35" fmla="*/ 6507125 h 6507125"/>
              <a:gd name="connsiteX36" fmla="*/ 10799276 w 11738344"/>
              <a:gd name="connsiteY36" fmla="*/ 6507125 h 6507125"/>
              <a:gd name="connsiteX37" fmla="*/ 10094976 w 11738344"/>
              <a:gd name="connsiteY37" fmla="*/ 6507125 h 6507125"/>
              <a:gd name="connsiteX38" fmla="*/ 9860209 w 11738344"/>
              <a:gd name="connsiteY38" fmla="*/ 6507125 h 6507125"/>
              <a:gd name="connsiteX39" fmla="*/ 9155908 w 11738344"/>
              <a:gd name="connsiteY39" fmla="*/ 6507125 h 6507125"/>
              <a:gd name="connsiteX40" fmla="*/ 8803758 w 11738344"/>
              <a:gd name="connsiteY40" fmla="*/ 6507125 h 6507125"/>
              <a:gd name="connsiteX41" fmla="*/ 8334224 w 11738344"/>
              <a:gd name="connsiteY41" fmla="*/ 6507125 h 6507125"/>
              <a:gd name="connsiteX42" fmla="*/ 8099457 w 11738344"/>
              <a:gd name="connsiteY42" fmla="*/ 6507125 h 6507125"/>
              <a:gd name="connsiteX43" fmla="*/ 7629924 w 11738344"/>
              <a:gd name="connsiteY43" fmla="*/ 6507125 h 6507125"/>
              <a:gd name="connsiteX44" fmla="*/ 6808240 w 11738344"/>
              <a:gd name="connsiteY44" fmla="*/ 6507125 h 6507125"/>
              <a:gd name="connsiteX45" fmla="*/ 6573473 w 11738344"/>
              <a:gd name="connsiteY45" fmla="*/ 6507125 h 6507125"/>
              <a:gd name="connsiteX46" fmla="*/ 5869172 w 11738344"/>
              <a:gd name="connsiteY46" fmla="*/ 6507125 h 6507125"/>
              <a:gd name="connsiteX47" fmla="*/ 5282255 w 11738344"/>
              <a:gd name="connsiteY47" fmla="*/ 6507125 h 6507125"/>
              <a:gd name="connsiteX48" fmla="*/ 4930104 w 11738344"/>
              <a:gd name="connsiteY48" fmla="*/ 6507125 h 6507125"/>
              <a:gd name="connsiteX49" fmla="*/ 4577954 w 11738344"/>
              <a:gd name="connsiteY49" fmla="*/ 6507125 h 6507125"/>
              <a:gd name="connsiteX50" fmla="*/ 4108420 w 11738344"/>
              <a:gd name="connsiteY50" fmla="*/ 6507125 h 6507125"/>
              <a:gd name="connsiteX51" fmla="*/ 3521503 w 11738344"/>
              <a:gd name="connsiteY51" fmla="*/ 6507125 h 6507125"/>
              <a:gd name="connsiteX52" fmla="*/ 2699819 w 11738344"/>
              <a:gd name="connsiteY52" fmla="*/ 6507125 h 6507125"/>
              <a:gd name="connsiteX53" fmla="*/ 1995518 w 11738344"/>
              <a:gd name="connsiteY53" fmla="*/ 6507125 h 6507125"/>
              <a:gd name="connsiteX54" fmla="*/ 1760752 w 11738344"/>
              <a:gd name="connsiteY54" fmla="*/ 6507125 h 6507125"/>
              <a:gd name="connsiteX55" fmla="*/ 939068 w 11738344"/>
              <a:gd name="connsiteY55" fmla="*/ 6507125 h 6507125"/>
              <a:gd name="connsiteX56" fmla="*/ 0 w 11738344"/>
              <a:gd name="connsiteY56" fmla="*/ 6507125 h 6507125"/>
              <a:gd name="connsiteX57" fmla="*/ 0 w 11738344"/>
              <a:gd name="connsiteY57" fmla="*/ 5785426 h 6507125"/>
              <a:gd name="connsiteX58" fmla="*/ 0 w 11738344"/>
              <a:gd name="connsiteY58" fmla="*/ 5128798 h 6507125"/>
              <a:gd name="connsiteX59" fmla="*/ 0 w 11738344"/>
              <a:gd name="connsiteY59" fmla="*/ 4537241 h 6507125"/>
              <a:gd name="connsiteX60" fmla="*/ 0 w 11738344"/>
              <a:gd name="connsiteY60" fmla="*/ 3880613 h 6507125"/>
              <a:gd name="connsiteX61" fmla="*/ 0 w 11738344"/>
              <a:gd name="connsiteY61" fmla="*/ 3158913 h 6507125"/>
              <a:gd name="connsiteX62" fmla="*/ 0 w 11738344"/>
              <a:gd name="connsiteY62" fmla="*/ 2437214 h 6507125"/>
              <a:gd name="connsiteX63" fmla="*/ 0 w 11738344"/>
              <a:gd name="connsiteY63" fmla="*/ 1715515 h 6507125"/>
              <a:gd name="connsiteX64" fmla="*/ 0 w 11738344"/>
              <a:gd name="connsiteY64" fmla="*/ 1319172 h 6507125"/>
              <a:gd name="connsiteX65" fmla="*/ 0 w 11738344"/>
              <a:gd name="connsiteY65" fmla="*/ 662544 h 6507125"/>
              <a:gd name="connsiteX66" fmla="*/ 0 w 11738344"/>
              <a:gd name="connsiteY66" fmla="*/ 0 h 6507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11738344" h="6507125" fill="none" extrusionOk="0">
                <a:moveTo>
                  <a:pt x="0" y="0"/>
                </a:moveTo>
                <a:cubicBezTo>
                  <a:pt x="193893" y="-53522"/>
                  <a:pt x="463900" y="48166"/>
                  <a:pt x="586917" y="0"/>
                </a:cubicBezTo>
                <a:cubicBezTo>
                  <a:pt x="709934" y="-48166"/>
                  <a:pt x="764999" y="37996"/>
                  <a:pt x="939068" y="0"/>
                </a:cubicBezTo>
                <a:cubicBezTo>
                  <a:pt x="1113137" y="-37996"/>
                  <a:pt x="1272302" y="9191"/>
                  <a:pt x="1525985" y="0"/>
                </a:cubicBezTo>
                <a:cubicBezTo>
                  <a:pt x="1779668" y="-9191"/>
                  <a:pt x="1703800" y="12915"/>
                  <a:pt x="1760752" y="0"/>
                </a:cubicBezTo>
                <a:cubicBezTo>
                  <a:pt x="1817704" y="-12915"/>
                  <a:pt x="2219250" y="17278"/>
                  <a:pt x="2347669" y="0"/>
                </a:cubicBezTo>
                <a:cubicBezTo>
                  <a:pt x="2476088" y="-17278"/>
                  <a:pt x="2906879" y="15114"/>
                  <a:pt x="3051969" y="0"/>
                </a:cubicBezTo>
                <a:cubicBezTo>
                  <a:pt x="3197059" y="-15114"/>
                  <a:pt x="3335226" y="47513"/>
                  <a:pt x="3521503" y="0"/>
                </a:cubicBezTo>
                <a:cubicBezTo>
                  <a:pt x="3707780" y="-47513"/>
                  <a:pt x="3669854" y="22779"/>
                  <a:pt x="3756270" y="0"/>
                </a:cubicBezTo>
                <a:cubicBezTo>
                  <a:pt x="3842686" y="-22779"/>
                  <a:pt x="4217773" y="11409"/>
                  <a:pt x="4577954" y="0"/>
                </a:cubicBezTo>
                <a:cubicBezTo>
                  <a:pt x="4938135" y="-11409"/>
                  <a:pt x="4970109" y="43871"/>
                  <a:pt x="5164871" y="0"/>
                </a:cubicBezTo>
                <a:cubicBezTo>
                  <a:pt x="5359633" y="-43871"/>
                  <a:pt x="5537198" y="17907"/>
                  <a:pt x="5751789" y="0"/>
                </a:cubicBezTo>
                <a:cubicBezTo>
                  <a:pt x="5966380" y="-17907"/>
                  <a:pt x="6096392" y="45142"/>
                  <a:pt x="6221322" y="0"/>
                </a:cubicBezTo>
                <a:cubicBezTo>
                  <a:pt x="6346252" y="-45142"/>
                  <a:pt x="6799085" y="67265"/>
                  <a:pt x="7043006" y="0"/>
                </a:cubicBezTo>
                <a:cubicBezTo>
                  <a:pt x="7286927" y="-67265"/>
                  <a:pt x="7173785" y="927"/>
                  <a:pt x="7277773" y="0"/>
                </a:cubicBezTo>
                <a:cubicBezTo>
                  <a:pt x="7381761" y="-927"/>
                  <a:pt x="7490336" y="8535"/>
                  <a:pt x="7629924" y="0"/>
                </a:cubicBezTo>
                <a:cubicBezTo>
                  <a:pt x="7769512" y="-8535"/>
                  <a:pt x="8023133" y="16918"/>
                  <a:pt x="8216841" y="0"/>
                </a:cubicBezTo>
                <a:cubicBezTo>
                  <a:pt x="8410549" y="-16918"/>
                  <a:pt x="8814563" y="56057"/>
                  <a:pt x="9038525" y="0"/>
                </a:cubicBezTo>
                <a:cubicBezTo>
                  <a:pt x="9262487" y="-56057"/>
                  <a:pt x="9219318" y="11550"/>
                  <a:pt x="9273292" y="0"/>
                </a:cubicBezTo>
                <a:cubicBezTo>
                  <a:pt x="9327266" y="-11550"/>
                  <a:pt x="9524285" y="54368"/>
                  <a:pt x="9742826" y="0"/>
                </a:cubicBezTo>
                <a:cubicBezTo>
                  <a:pt x="9961367" y="-54368"/>
                  <a:pt x="10315185" y="8251"/>
                  <a:pt x="10564510" y="0"/>
                </a:cubicBezTo>
                <a:cubicBezTo>
                  <a:pt x="10813835" y="-8251"/>
                  <a:pt x="10939532" y="59894"/>
                  <a:pt x="11151427" y="0"/>
                </a:cubicBezTo>
                <a:cubicBezTo>
                  <a:pt x="11363322" y="-59894"/>
                  <a:pt x="11609776" y="64994"/>
                  <a:pt x="11738344" y="0"/>
                </a:cubicBezTo>
                <a:cubicBezTo>
                  <a:pt x="11801788" y="212046"/>
                  <a:pt x="11737744" y="488839"/>
                  <a:pt x="11738344" y="721699"/>
                </a:cubicBezTo>
                <a:cubicBezTo>
                  <a:pt x="11738944" y="954559"/>
                  <a:pt x="11712416" y="1073711"/>
                  <a:pt x="11738344" y="1183114"/>
                </a:cubicBezTo>
                <a:cubicBezTo>
                  <a:pt x="11764272" y="1292518"/>
                  <a:pt x="11693621" y="1487929"/>
                  <a:pt x="11738344" y="1644528"/>
                </a:cubicBezTo>
                <a:cubicBezTo>
                  <a:pt x="11783067" y="1801127"/>
                  <a:pt x="11703009" y="2055674"/>
                  <a:pt x="11738344" y="2236085"/>
                </a:cubicBezTo>
                <a:cubicBezTo>
                  <a:pt x="11773679" y="2416496"/>
                  <a:pt x="11673979" y="2661380"/>
                  <a:pt x="11738344" y="2827642"/>
                </a:cubicBezTo>
                <a:cubicBezTo>
                  <a:pt x="11802709" y="2993904"/>
                  <a:pt x="11705654" y="3065710"/>
                  <a:pt x="11738344" y="3223985"/>
                </a:cubicBezTo>
                <a:cubicBezTo>
                  <a:pt x="11771034" y="3382260"/>
                  <a:pt x="11728644" y="3559281"/>
                  <a:pt x="11738344" y="3815541"/>
                </a:cubicBezTo>
                <a:cubicBezTo>
                  <a:pt x="11748044" y="4071801"/>
                  <a:pt x="11660229" y="4277915"/>
                  <a:pt x="11738344" y="4537241"/>
                </a:cubicBezTo>
                <a:cubicBezTo>
                  <a:pt x="11816459" y="4796567"/>
                  <a:pt x="11733753" y="4796994"/>
                  <a:pt x="11738344" y="4998655"/>
                </a:cubicBezTo>
                <a:cubicBezTo>
                  <a:pt x="11742935" y="5200316"/>
                  <a:pt x="11719250" y="5308582"/>
                  <a:pt x="11738344" y="5394998"/>
                </a:cubicBezTo>
                <a:cubicBezTo>
                  <a:pt x="11757438" y="5481414"/>
                  <a:pt x="11699476" y="5736459"/>
                  <a:pt x="11738344" y="5986555"/>
                </a:cubicBezTo>
                <a:cubicBezTo>
                  <a:pt x="11777212" y="6236651"/>
                  <a:pt x="11708423" y="6334874"/>
                  <a:pt x="11738344" y="6507125"/>
                </a:cubicBezTo>
                <a:cubicBezTo>
                  <a:pt x="11478827" y="6561764"/>
                  <a:pt x="11355604" y="6489109"/>
                  <a:pt x="11034043" y="6507125"/>
                </a:cubicBezTo>
                <a:cubicBezTo>
                  <a:pt x="10712482" y="6525141"/>
                  <a:pt x="10886680" y="6497141"/>
                  <a:pt x="10799276" y="6507125"/>
                </a:cubicBezTo>
                <a:cubicBezTo>
                  <a:pt x="10711872" y="6517109"/>
                  <a:pt x="10265533" y="6502056"/>
                  <a:pt x="10094976" y="6507125"/>
                </a:cubicBezTo>
                <a:cubicBezTo>
                  <a:pt x="9924419" y="6512194"/>
                  <a:pt x="9975231" y="6494613"/>
                  <a:pt x="9860209" y="6507125"/>
                </a:cubicBezTo>
                <a:cubicBezTo>
                  <a:pt x="9745187" y="6519637"/>
                  <a:pt x="9465544" y="6493149"/>
                  <a:pt x="9155908" y="6507125"/>
                </a:cubicBezTo>
                <a:cubicBezTo>
                  <a:pt x="8846272" y="6521101"/>
                  <a:pt x="8884191" y="6495076"/>
                  <a:pt x="8803758" y="6507125"/>
                </a:cubicBezTo>
                <a:cubicBezTo>
                  <a:pt x="8723325" y="6519174"/>
                  <a:pt x="8508753" y="6467331"/>
                  <a:pt x="8334224" y="6507125"/>
                </a:cubicBezTo>
                <a:cubicBezTo>
                  <a:pt x="8159695" y="6546919"/>
                  <a:pt x="8211920" y="6481971"/>
                  <a:pt x="8099457" y="6507125"/>
                </a:cubicBezTo>
                <a:cubicBezTo>
                  <a:pt x="7986994" y="6532279"/>
                  <a:pt x="7760338" y="6491342"/>
                  <a:pt x="7629924" y="6507125"/>
                </a:cubicBezTo>
                <a:cubicBezTo>
                  <a:pt x="7499510" y="6522908"/>
                  <a:pt x="7068285" y="6502086"/>
                  <a:pt x="6808240" y="6507125"/>
                </a:cubicBezTo>
                <a:cubicBezTo>
                  <a:pt x="6548195" y="6512164"/>
                  <a:pt x="6642810" y="6498574"/>
                  <a:pt x="6573473" y="6507125"/>
                </a:cubicBezTo>
                <a:cubicBezTo>
                  <a:pt x="6504136" y="6515676"/>
                  <a:pt x="6038855" y="6438771"/>
                  <a:pt x="5869172" y="6507125"/>
                </a:cubicBezTo>
                <a:cubicBezTo>
                  <a:pt x="5699489" y="6575479"/>
                  <a:pt x="5566362" y="6496885"/>
                  <a:pt x="5282255" y="6507125"/>
                </a:cubicBezTo>
                <a:cubicBezTo>
                  <a:pt x="4998148" y="6517365"/>
                  <a:pt x="5039221" y="6465905"/>
                  <a:pt x="4930104" y="6507125"/>
                </a:cubicBezTo>
                <a:cubicBezTo>
                  <a:pt x="4820987" y="6548345"/>
                  <a:pt x="4723325" y="6493648"/>
                  <a:pt x="4577954" y="6507125"/>
                </a:cubicBezTo>
                <a:cubicBezTo>
                  <a:pt x="4432583" y="6520602"/>
                  <a:pt x="4240580" y="6477186"/>
                  <a:pt x="4108420" y="6507125"/>
                </a:cubicBezTo>
                <a:cubicBezTo>
                  <a:pt x="3976260" y="6537064"/>
                  <a:pt x="3729849" y="6485756"/>
                  <a:pt x="3521503" y="6507125"/>
                </a:cubicBezTo>
                <a:cubicBezTo>
                  <a:pt x="3313157" y="6528494"/>
                  <a:pt x="2978184" y="6440521"/>
                  <a:pt x="2699819" y="6507125"/>
                </a:cubicBezTo>
                <a:cubicBezTo>
                  <a:pt x="2421454" y="6573729"/>
                  <a:pt x="2296956" y="6495816"/>
                  <a:pt x="1995518" y="6507125"/>
                </a:cubicBezTo>
                <a:cubicBezTo>
                  <a:pt x="1694080" y="6518434"/>
                  <a:pt x="1872133" y="6498123"/>
                  <a:pt x="1760752" y="6507125"/>
                </a:cubicBezTo>
                <a:cubicBezTo>
                  <a:pt x="1649371" y="6516127"/>
                  <a:pt x="1240399" y="6475880"/>
                  <a:pt x="939068" y="6507125"/>
                </a:cubicBezTo>
                <a:cubicBezTo>
                  <a:pt x="637737" y="6538370"/>
                  <a:pt x="388381" y="6477070"/>
                  <a:pt x="0" y="6507125"/>
                </a:cubicBezTo>
                <a:cubicBezTo>
                  <a:pt x="-47939" y="6337479"/>
                  <a:pt x="879" y="6060669"/>
                  <a:pt x="0" y="5785426"/>
                </a:cubicBezTo>
                <a:cubicBezTo>
                  <a:pt x="-879" y="5510183"/>
                  <a:pt x="581" y="5359991"/>
                  <a:pt x="0" y="5128798"/>
                </a:cubicBezTo>
                <a:cubicBezTo>
                  <a:pt x="-581" y="4897605"/>
                  <a:pt x="45467" y="4828334"/>
                  <a:pt x="0" y="4537241"/>
                </a:cubicBezTo>
                <a:cubicBezTo>
                  <a:pt x="-45467" y="4246148"/>
                  <a:pt x="61308" y="4034246"/>
                  <a:pt x="0" y="3880613"/>
                </a:cubicBezTo>
                <a:cubicBezTo>
                  <a:pt x="-61308" y="3726980"/>
                  <a:pt x="34030" y="3322956"/>
                  <a:pt x="0" y="3158913"/>
                </a:cubicBezTo>
                <a:cubicBezTo>
                  <a:pt x="-34030" y="2994870"/>
                  <a:pt x="80763" y="2717371"/>
                  <a:pt x="0" y="2437214"/>
                </a:cubicBezTo>
                <a:cubicBezTo>
                  <a:pt x="-80763" y="2157057"/>
                  <a:pt x="74414" y="2065681"/>
                  <a:pt x="0" y="1715515"/>
                </a:cubicBezTo>
                <a:cubicBezTo>
                  <a:pt x="-74414" y="1365349"/>
                  <a:pt x="34380" y="1412605"/>
                  <a:pt x="0" y="1319172"/>
                </a:cubicBezTo>
                <a:cubicBezTo>
                  <a:pt x="-34380" y="1225739"/>
                  <a:pt x="32469" y="795736"/>
                  <a:pt x="0" y="662544"/>
                </a:cubicBezTo>
                <a:cubicBezTo>
                  <a:pt x="-32469" y="529352"/>
                  <a:pt x="3735" y="263522"/>
                  <a:pt x="0" y="0"/>
                </a:cubicBezTo>
                <a:close/>
              </a:path>
              <a:path w="11738344" h="6507125" stroke="0" extrusionOk="0">
                <a:moveTo>
                  <a:pt x="0" y="0"/>
                </a:moveTo>
                <a:cubicBezTo>
                  <a:pt x="173958" y="-35120"/>
                  <a:pt x="364388" y="21400"/>
                  <a:pt x="586917" y="0"/>
                </a:cubicBezTo>
                <a:cubicBezTo>
                  <a:pt x="809446" y="-21400"/>
                  <a:pt x="772431" y="40444"/>
                  <a:pt x="939068" y="0"/>
                </a:cubicBezTo>
                <a:cubicBezTo>
                  <a:pt x="1105705" y="-40444"/>
                  <a:pt x="1060336" y="17590"/>
                  <a:pt x="1173834" y="0"/>
                </a:cubicBezTo>
                <a:cubicBezTo>
                  <a:pt x="1287332" y="-17590"/>
                  <a:pt x="1318549" y="16589"/>
                  <a:pt x="1408601" y="0"/>
                </a:cubicBezTo>
                <a:cubicBezTo>
                  <a:pt x="1498653" y="-16589"/>
                  <a:pt x="1785989" y="60612"/>
                  <a:pt x="1995518" y="0"/>
                </a:cubicBezTo>
                <a:cubicBezTo>
                  <a:pt x="2205047" y="-60612"/>
                  <a:pt x="2296353" y="59266"/>
                  <a:pt x="2582436" y="0"/>
                </a:cubicBezTo>
                <a:cubicBezTo>
                  <a:pt x="2868519" y="-59266"/>
                  <a:pt x="2862706" y="48799"/>
                  <a:pt x="3051969" y="0"/>
                </a:cubicBezTo>
                <a:cubicBezTo>
                  <a:pt x="3241232" y="-48799"/>
                  <a:pt x="3512635" y="60599"/>
                  <a:pt x="3638887" y="0"/>
                </a:cubicBezTo>
                <a:cubicBezTo>
                  <a:pt x="3765139" y="-60599"/>
                  <a:pt x="3923707" y="15178"/>
                  <a:pt x="4108420" y="0"/>
                </a:cubicBezTo>
                <a:cubicBezTo>
                  <a:pt x="4293133" y="-15178"/>
                  <a:pt x="4277880" y="17966"/>
                  <a:pt x="4343187" y="0"/>
                </a:cubicBezTo>
                <a:cubicBezTo>
                  <a:pt x="4408494" y="-17966"/>
                  <a:pt x="4582634" y="22799"/>
                  <a:pt x="4695338" y="0"/>
                </a:cubicBezTo>
                <a:cubicBezTo>
                  <a:pt x="4808042" y="-22799"/>
                  <a:pt x="5335945" y="38821"/>
                  <a:pt x="5517022" y="0"/>
                </a:cubicBezTo>
                <a:cubicBezTo>
                  <a:pt x="5698099" y="-38821"/>
                  <a:pt x="5766610" y="35566"/>
                  <a:pt x="5986555" y="0"/>
                </a:cubicBezTo>
                <a:cubicBezTo>
                  <a:pt x="6206500" y="-35566"/>
                  <a:pt x="6203895" y="19904"/>
                  <a:pt x="6338706" y="0"/>
                </a:cubicBezTo>
                <a:cubicBezTo>
                  <a:pt x="6473517" y="-19904"/>
                  <a:pt x="6653113" y="68070"/>
                  <a:pt x="6925623" y="0"/>
                </a:cubicBezTo>
                <a:cubicBezTo>
                  <a:pt x="7198133" y="-68070"/>
                  <a:pt x="7197960" y="16182"/>
                  <a:pt x="7277773" y="0"/>
                </a:cubicBezTo>
                <a:cubicBezTo>
                  <a:pt x="7357586" y="-16182"/>
                  <a:pt x="7733864" y="5492"/>
                  <a:pt x="7982074" y="0"/>
                </a:cubicBezTo>
                <a:cubicBezTo>
                  <a:pt x="8230284" y="-5492"/>
                  <a:pt x="8115232" y="12010"/>
                  <a:pt x="8216841" y="0"/>
                </a:cubicBezTo>
                <a:cubicBezTo>
                  <a:pt x="8318450" y="-12010"/>
                  <a:pt x="8383617" y="13899"/>
                  <a:pt x="8451608" y="0"/>
                </a:cubicBezTo>
                <a:cubicBezTo>
                  <a:pt x="8519599" y="-13899"/>
                  <a:pt x="8868654" y="41846"/>
                  <a:pt x="9155908" y="0"/>
                </a:cubicBezTo>
                <a:cubicBezTo>
                  <a:pt x="9443162" y="-41846"/>
                  <a:pt x="9583439" y="13929"/>
                  <a:pt x="9860209" y="0"/>
                </a:cubicBezTo>
                <a:cubicBezTo>
                  <a:pt x="10136979" y="-13929"/>
                  <a:pt x="9993296" y="22162"/>
                  <a:pt x="10094976" y="0"/>
                </a:cubicBezTo>
                <a:cubicBezTo>
                  <a:pt x="10196656" y="-22162"/>
                  <a:pt x="10442256" y="29850"/>
                  <a:pt x="10681893" y="0"/>
                </a:cubicBezTo>
                <a:cubicBezTo>
                  <a:pt x="10921530" y="-29850"/>
                  <a:pt x="10815120" y="25327"/>
                  <a:pt x="10916660" y="0"/>
                </a:cubicBezTo>
                <a:cubicBezTo>
                  <a:pt x="11018200" y="-25327"/>
                  <a:pt x="11478417" y="95792"/>
                  <a:pt x="11738344" y="0"/>
                </a:cubicBezTo>
                <a:cubicBezTo>
                  <a:pt x="11764798" y="249704"/>
                  <a:pt x="11736494" y="384548"/>
                  <a:pt x="11738344" y="591557"/>
                </a:cubicBezTo>
                <a:cubicBezTo>
                  <a:pt x="11740194" y="798566"/>
                  <a:pt x="11722809" y="866102"/>
                  <a:pt x="11738344" y="987900"/>
                </a:cubicBezTo>
                <a:cubicBezTo>
                  <a:pt x="11753879" y="1109698"/>
                  <a:pt x="11685233" y="1344087"/>
                  <a:pt x="11738344" y="1514385"/>
                </a:cubicBezTo>
                <a:cubicBezTo>
                  <a:pt x="11791455" y="1684683"/>
                  <a:pt x="11711044" y="1762913"/>
                  <a:pt x="11738344" y="1975800"/>
                </a:cubicBezTo>
                <a:cubicBezTo>
                  <a:pt x="11765644" y="2188687"/>
                  <a:pt x="11699886" y="2274464"/>
                  <a:pt x="11738344" y="2502285"/>
                </a:cubicBezTo>
                <a:cubicBezTo>
                  <a:pt x="11776802" y="2730106"/>
                  <a:pt x="11695385" y="2995182"/>
                  <a:pt x="11738344" y="3223985"/>
                </a:cubicBezTo>
                <a:cubicBezTo>
                  <a:pt x="11781303" y="3452788"/>
                  <a:pt x="11700748" y="3463165"/>
                  <a:pt x="11738344" y="3620328"/>
                </a:cubicBezTo>
                <a:cubicBezTo>
                  <a:pt x="11775940" y="3777491"/>
                  <a:pt x="11707001" y="4043633"/>
                  <a:pt x="11738344" y="4342027"/>
                </a:cubicBezTo>
                <a:cubicBezTo>
                  <a:pt x="11769687" y="4640421"/>
                  <a:pt x="11729213" y="4583818"/>
                  <a:pt x="11738344" y="4738370"/>
                </a:cubicBezTo>
                <a:cubicBezTo>
                  <a:pt x="11747475" y="4892922"/>
                  <a:pt x="11733578" y="4965083"/>
                  <a:pt x="11738344" y="5134713"/>
                </a:cubicBezTo>
                <a:cubicBezTo>
                  <a:pt x="11743110" y="5304343"/>
                  <a:pt x="11662322" y="5553418"/>
                  <a:pt x="11738344" y="5791341"/>
                </a:cubicBezTo>
                <a:cubicBezTo>
                  <a:pt x="11814366" y="6029264"/>
                  <a:pt x="11713020" y="6176136"/>
                  <a:pt x="11738344" y="6507125"/>
                </a:cubicBezTo>
                <a:cubicBezTo>
                  <a:pt x="11547327" y="6548973"/>
                  <a:pt x="11498077" y="6493046"/>
                  <a:pt x="11268810" y="6507125"/>
                </a:cubicBezTo>
                <a:cubicBezTo>
                  <a:pt x="11039543" y="6521204"/>
                  <a:pt x="11107069" y="6502334"/>
                  <a:pt x="11034043" y="6507125"/>
                </a:cubicBezTo>
                <a:cubicBezTo>
                  <a:pt x="10961017" y="6511916"/>
                  <a:pt x="10683932" y="6506699"/>
                  <a:pt x="10564510" y="6507125"/>
                </a:cubicBezTo>
                <a:cubicBezTo>
                  <a:pt x="10445088" y="6507551"/>
                  <a:pt x="10108637" y="6458162"/>
                  <a:pt x="9742826" y="6507125"/>
                </a:cubicBezTo>
                <a:cubicBezTo>
                  <a:pt x="9377015" y="6556088"/>
                  <a:pt x="9349509" y="6439682"/>
                  <a:pt x="9038525" y="6507125"/>
                </a:cubicBezTo>
                <a:cubicBezTo>
                  <a:pt x="8727541" y="6574568"/>
                  <a:pt x="8794847" y="6477168"/>
                  <a:pt x="8686375" y="6507125"/>
                </a:cubicBezTo>
                <a:cubicBezTo>
                  <a:pt x="8577903" y="6537082"/>
                  <a:pt x="8357039" y="6497360"/>
                  <a:pt x="8099457" y="6507125"/>
                </a:cubicBezTo>
                <a:cubicBezTo>
                  <a:pt x="7841875" y="6516890"/>
                  <a:pt x="7839028" y="6470904"/>
                  <a:pt x="7747307" y="6507125"/>
                </a:cubicBezTo>
                <a:cubicBezTo>
                  <a:pt x="7655586" y="6543346"/>
                  <a:pt x="7266710" y="6462145"/>
                  <a:pt x="7043006" y="6507125"/>
                </a:cubicBezTo>
                <a:cubicBezTo>
                  <a:pt x="6819302" y="6552105"/>
                  <a:pt x="6503498" y="6464456"/>
                  <a:pt x="6338706" y="6507125"/>
                </a:cubicBezTo>
                <a:cubicBezTo>
                  <a:pt x="6173914" y="6549794"/>
                  <a:pt x="6184575" y="6483218"/>
                  <a:pt x="6103939" y="6507125"/>
                </a:cubicBezTo>
                <a:cubicBezTo>
                  <a:pt x="6023303" y="6531032"/>
                  <a:pt x="5677300" y="6424778"/>
                  <a:pt x="5399638" y="6507125"/>
                </a:cubicBezTo>
                <a:cubicBezTo>
                  <a:pt x="5121976" y="6589472"/>
                  <a:pt x="5064059" y="6456168"/>
                  <a:pt x="4930104" y="6507125"/>
                </a:cubicBezTo>
                <a:cubicBezTo>
                  <a:pt x="4796149" y="6558082"/>
                  <a:pt x="4287006" y="6419485"/>
                  <a:pt x="4108420" y="6507125"/>
                </a:cubicBezTo>
                <a:cubicBezTo>
                  <a:pt x="3929834" y="6594765"/>
                  <a:pt x="3851012" y="6506127"/>
                  <a:pt x="3756270" y="6507125"/>
                </a:cubicBezTo>
                <a:cubicBezTo>
                  <a:pt x="3661528" y="6508123"/>
                  <a:pt x="3178681" y="6505194"/>
                  <a:pt x="2934586" y="6507125"/>
                </a:cubicBezTo>
                <a:cubicBezTo>
                  <a:pt x="2690491" y="6509056"/>
                  <a:pt x="2804760" y="6481921"/>
                  <a:pt x="2699819" y="6507125"/>
                </a:cubicBezTo>
                <a:cubicBezTo>
                  <a:pt x="2594878" y="6532329"/>
                  <a:pt x="2131310" y="6492863"/>
                  <a:pt x="1878135" y="6507125"/>
                </a:cubicBezTo>
                <a:cubicBezTo>
                  <a:pt x="1624960" y="6521387"/>
                  <a:pt x="1497787" y="6488583"/>
                  <a:pt x="1173834" y="6507125"/>
                </a:cubicBezTo>
                <a:cubicBezTo>
                  <a:pt x="849881" y="6525667"/>
                  <a:pt x="834993" y="6490955"/>
                  <a:pt x="704301" y="6507125"/>
                </a:cubicBezTo>
                <a:cubicBezTo>
                  <a:pt x="573609" y="6523295"/>
                  <a:pt x="308132" y="6478693"/>
                  <a:pt x="0" y="6507125"/>
                </a:cubicBezTo>
                <a:cubicBezTo>
                  <a:pt x="-29938" y="6329998"/>
                  <a:pt x="56135" y="6044585"/>
                  <a:pt x="0" y="5785426"/>
                </a:cubicBezTo>
                <a:cubicBezTo>
                  <a:pt x="-56135" y="5526267"/>
                  <a:pt x="39316" y="5376750"/>
                  <a:pt x="0" y="5193869"/>
                </a:cubicBezTo>
                <a:cubicBezTo>
                  <a:pt x="-39316" y="5010988"/>
                  <a:pt x="32117" y="4985215"/>
                  <a:pt x="0" y="4797526"/>
                </a:cubicBezTo>
                <a:cubicBezTo>
                  <a:pt x="-32117" y="4609837"/>
                  <a:pt x="57743" y="4276268"/>
                  <a:pt x="0" y="4075826"/>
                </a:cubicBezTo>
                <a:cubicBezTo>
                  <a:pt x="-57743" y="3875384"/>
                  <a:pt x="207" y="3518980"/>
                  <a:pt x="0" y="3354127"/>
                </a:cubicBezTo>
                <a:cubicBezTo>
                  <a:pt x="-207" y="3189274"/>
                  <a:pt x="26299" y="3135377"/>
                  <a:pt x="0" y="2957784"/>
                </a:cubicBezTo>
                <a:cubicBezTo>
                  <a:pt x="-26299" y="2780191"/>
                  <a:pt x="43986" y="2618936"/>
                  <a:pt x="0" y="2431299"/>
                </a:cubicBezTo>
                <a:cubicBezTo>
                  <a:pt x="-43986" y="2243663"/>
                  <a:pt x="78778" y="1984613"/>
                  <a:pt x="0" y="1709599"/>
                </a:cubicBezTo>
                <a:cubicBezTo>
                  <a:pt x="-78778" y="1434585"/>
                  <a:pt x="22960" y="1238508"/>
                  <a:pt x="0" y="987900"/>
                </a:cubicBezTo>
                <a:cubicBezTo>
                  <a:pt x="-22960" y="737292"/>
                  <a:pt x="46601" y="44191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476777210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868546-2164-4C33-8F22-32B28A4FD9F0}"/>
              </a:ext>
            </a:extLst>
          </p:cNvPr>
          <p:cNvSpPr txBox="1"/>
          <p:nvPr userDrawn="1"/>
        </p:nvSpPr>
        <p:spPr>
          <a:xfrm>
            <a:off x="8942603" y="-31899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760844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5307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924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509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742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2847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657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162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7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F0B98-6806-4E5A-AF36-1A599EA8F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575B3-456E-4BC5-9E8A-935920C8A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970E6E-3D3A-4094-B7AB-5E51EF9188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CCC1F2-EC4C-438A-A626-EF38FEB19E6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DAD1E-B1EC-4442-91F3-A1B93E700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E14-20AD-4F99-B50F-F8A5DB4E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9B525D6-B33C-4B02-B16B-D7EC1E9A098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image 101">
            <a:extLst>
              <a:ext uri="{FF2B5EF4-FFF2-40B4-BE49-F238E27FC236}">
                <a16:creationId xmlns:a16="http://schemas.microsoft.com/office/drawing/2014/main" id="{F5619E5B-F788-4415-BCE7-377433451B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任意形状 34">
            <a:extLst>
              <a:ext uri="{FF2B5EF4-FFF2-40B4-BE49-F238E27FC236}">
                <a16:creationId xmlns:a16="http://schemas.microsoft.com/office/drawing/2014/main" id="{C14C9137-2D10-424B-A009-7AC8617014CB}"/>
              </a:ext>
            </a:extLst>
          </p:cNvPr>
          <p:cNvSpPr/>
          <p:nvPr userDrawn="1"/>
        </p:nvSpPr>
        <p:spPr>
          <a:xfrm>
            <a:off x="10059219" y="4741024"/>
            <a:ext cx="3074912" cy="3074912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矩形 7">
            <a:extLst>
              <a:ext uri="{FF2B5EF4-FFF2-40B4-BE49-F238E27FC236}">
                <a16:creationId xmlns:a16="http://schemas.microsoft.com/office/drawing/2014/main" id="{9716026E-F2E9-43B9-ACD3-D607B1334955}"/>
              </a:ext>
            </a:extLst>
          </p:cNvPr>
          <p:cNvSpPr/>
          <p:nvPr userDrawn="1"/>
        </p:nvSpPr>
        <p:spPr>
          <a:xfrm>
            <a:off x="1538273" y="1186048"/>
            <a:ext cx="9398018" cy="4774400"/>
          </a:xfrm>
          <a:prstGeom prst="rect">
            <a:avLst/>
          </a:prstGeom>
          <a:solidFill>
            <a:srgbClr val="FDCE66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矩形 5">
            <a:extLst>
              <a:ext uri="{FF2B5EF4-FFF2-40B4-BE49-F238E27FC236}">
                <a16:creationId xmlns:a16="http://schemas.microsoft.com/office/drawing/2014/main" id="{80AB0848-6063-41B9-888E-A6A8F3A902CB}"/>
              </a:ext>
            </a:extLst>
          </p:cNvPr>
          <p:cNvSpPr/>
          <p:nvPr userDrawn="1"/>
        </p:nvSpPr>
        <p:spPr>
          <a:xfrm>
            <a:off x="1247965" y="885551"/>
            <a:ext cx="9531354" cy="4987524"/>
          </a:xfrm>
          <a:prstGeom prst="rect">
            <a:avLst/>
          </a:prstGeom>
          <a:solidFill>
            <a:srgbClr val="039373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矩形 8">
            <a:extLst>
              <a:ext uri="{FF2B5EF4-FFF2-40B4-BE49-F238E27FC236}">
                <a16:creationId xmlns:a16="http://schemas.microsoft.com/office/drawing/2014/main" id="{05E1C943-43C2-45EC-9F62-0A38D90A0B7F}"/>
              </a:ext>
            </a:extLst>
          </p:cNvPr>
          <p:cNvSpPr/>
          <p:nvPr userDrawn="1"/>
        </p:nvSpPr>
        <p:spPr>
          <a:xfrm>
            <a:off x="867966" y="5630648"/>
            <a:ext cx="10456068" cy="482200"/>
          </a:xfrm>
          <a:prstGeom prst="rect">
            <a:avLst/>
          </a:prstGeom>
          <a:solidFill>
            <a:srgbClr val="DAA16D"/>
          </a:solidFill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13">
            <a:extLst>
              <a:ext uri="{FF2B5EF4-FFF2-40B4-BE49-F238E27FC236}">
                <a16:creationId xmlns:a16="http://schemas.microsoft.com/office/drawing/2014/main" id="{E35B7810-C6CA-4B43-BF87-92A05633EE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8100000">
            <a:off x="1457379" y="5086237"/>
            <a:ext cx="971344" cy="972754"/>
          </a:xfrm>
          <a:prstGeom prst="rect">
            <a:avLst/>
          </a:prstGeom>
        </p:spPr>
      </p:pic>
      <p:sp>
        <p:nvSpPr>
          <p:cNvPr id="13" name="椭圆 14">
            <a:extLst>
              <a:ext uri="{FF2B5EF4-FFF2-40B4-BE49-F238E27FC236}">
                <a16:creationId xmlns:a16="http://schemas.microsoft.com/office/drawing/2014/main" id="{6047DAB5-B329-4A18-A0D9-69C5C3BD7D3C}"/>
              </a:ext>
            </a:extLst>
          </p:cNvPr>
          <p:cNvSpPr/>
          <p:nvPr userDrawn="1"/>
        </p:nvSpPr>
        <p:spPr>
          <a:xfrm>
            <a:off x="193568" y="344264"/>
            <a:ext cx="947231" cy="947231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29">
            <a:extLst>
              <a:ext uri="{FF2B5EF4-FFF2-40B4-BE49-F238E27FC236}">
                <a16:creationId xmlns:a16="http://schemas.microsoft.com/office/drawing/2014/main" id="{EACEA673-F397-42C2-840F-E109E4EC873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700000">
            <a:off x="10352336" y="4602419"/>
            <a:ext cx="602779" cy="1767959"/>
          </a:xfrm>
          <a:prstGeom prst="rect">
            <a:avLst/>
          </a:prstGeom>
        </p:spPr>
      </p:pic>
      <p:pic>
        <p:nvPicPr>
          <p:cNvPr id="15" name="image 102">
            <a:extLst>
              <a:ext uri="{FF2B5EF4-FFF2-40B4-BE49-F238E27FC236}">
                <a16:creationId xmlns:a16="http://schemas.microsoft.com/office/drawing/2014/main" id="{8DFADF00-A5EA-4AA8-88EF-F98171658C8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>
          <a:xfrm>
            <a:off x="11213302" y="343752"/>
            <a:ext cx="933436" cy="698048"/>
          </a:xfrm>
          <a:prstGeom prst="rect">
            <a:avLst/>
          </a:prstGeom>
        </p:spPr>
      </p:pic>
      <p:sp>
        <p:nvSpPr>
          <p:cNvPr id="16" name="椭圆 24">
            <a:extLst>
              <a:ext uri="{FF2B5EF4-FFF2-40B4-BE49-F238E27FC236}">
                <a16:creationId xmlns:a16="http://schemas.microsoft.com/office/drawing/2014/main" id="{EA6C425B-7238-4DD9-B228-6700E4407813}"/>
              </a:ext>
            </a:extLst>
          </p:cNvPr>
          <p:cNvSpPr/>
          <p:nvPr userDrawn="1"/>
        </p:nvSpPr>
        <p:spPr>
          <a:xfrm>
            <a:off x="11539852" y="750714"/>
            <a:ext cx="572351" cy="572351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7" name="椭圆 36">
            <a:extLst>
              <a:ext uri="{FF2B5EF4-FFF2-40B4-BE49-F238E27FC236}">
                <a16:creationId xmlns:a16="http://schemas.microsoft.com/office/drawing/2014/main" id="{4EC2650B-0F3B-447D-83AA-A966A9988A02}"/>
              </a:ext>
            </a:extLst>
          </p:cNvPr>
          <p:cNvSpPr/>
          <p:nvPr userDrawn="1"/>
        </p:nvSpPr>
        <p:spPr>
          <a:xfrm>
            <a:off x="254897" y="6059218"/>
            <a:ext cx="572351" cy="572351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椭圆 37">
            <a:extLst>
              <a:ext uri="{FF2B5EF4-FFF2-40B4-BE49-F238E27FC236}">
                <a16:creationId xmlns:a16="http://schemas.microsoft.com/office/drawing/2014/main" id="{481AEDB8-B1A6-4129-BC93-70B0544013BB}"/>
              </a:ext>
            </a:extLst>
          </p:cNvPr>
          <p:cNvSpPr/>
          <p:nvPr userDrawn="1"/>
        </p:nvSpPr>
        <p:spPr>
          <a:xfrm>
            <a:off x="689352" y="4237643"/>
            <a:ext cx="359356" cy="359356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9" name="组合 6">
            <a:extLst>
              <a:ext uri="{FF2B5EF4-FFF2-40B4-BE49-F238E27FC236}">
                <a16:creationId xmlns:a16="http://schemas.microsoft.com/office/drawing/2014/main" id="{A0BC39FD-4813-49FA-9DA6-0CF2EBE8656C}"/>
              </a:ext>
            </a:extLst>
          </p:cNvPr>
          <p:cNvGrpSpPr/>
          <p:nvPr userDrawn="1"/>
        </p:nvGrpSpPr>
        <p:grpSpPr>
          <a:xfrm>
            <a:off x="2843213" y="5216309"/>
            <a:ext cx="1014412" cy="414337"/>
            <a:chOff x="2843213" y="5216309"/>
            <a:chExt cx="1014412" cy="414337"/>
          </a:xfrm>
        </p:grpSpPr>
        <p:sp>
          <p:nvSpPr>
            <p:cNvPr id="20" name="圆角矩形 38">
              <a:extLst>
                <a:ext uri="{FF2B5EF4-FFF2-40B4-BE49-F238E27FC236}">
                  <a16:creationId xmlns:a16="http://schemas.microsoft.com/office/drawing/2014/main" id="{AA2D5A7F-B74D-494D-813D-6361C99C456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chemeClr val="bg1"/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21" name="圆角矩形 39">
              <a:extLst>
                <a:ext uri="{FF2B5EF4-FFF2-40B4-BE49-F238E27FC236}">
                  <a16:creationId xmlns:a16="http://schemas.microsoft.com/office/drawing/2014/main" id="{D7894BD1-88DD-4FC8-BCB6-2922907AA46A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chemeClr val="bg1">
                <a:lumMod val="85000"/>
              </a:schemeClr>
            </a:solidFill>
            <a:ln w="63500">
              <a:solidFill>
                <a:schemeClr val="tx1">
                  <a:lumMod val="85000"/>
                  <a:lumOff val="1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22" name="圆角矩形 40">
            <a:extLst>
              <a:ext uri="{FF2B5EF4-FFF2-40B4-BE49-F238E27FC236}">
                <a16:creationId xmlns:a16="http://schemas.microsoft.com/office/drawing/2014/main" id="{3B8CAB01-2B7D-4D0B-9578-C612F98A27B9}"/>
              </a:ext>
            </a:extLst>
          </p:cNvPr>
          <p:cNvSpPr/>
          <p:nvPr userDrawn="1"/>
        </p:nvSpPr>
        <p:spPr>
          <a:xfrm>
            <a:off x="4064370" y="5437766"/>
            <a:ext cx="528638" cy="180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3" name="圆角矩形 41">
            <a:extLst>
              <a:ext uri="{FF2B5EF4-FFF2-40B4-BE49-F238E27FC236}">
                <a16:creationId xmlns:a16="http://schemas.microsoft.com/office/drawing/2014/main" id="{0C186285-9E91-4691-86D3-E46A74193EC4}"/>
              </a:ext>
            </a:extLst>
          </p:cNvPr>
          <p:cNvSpPr/>
          <p:nvPr userDrawn="1"/>
        </p:nvSpPr>
        <p:spPr>
          <a:xfrm>
            <a:off x="4764458" y="5437766"/>
            <a:ext cx="528638" cy="180000"/>
          </a:xfrm>
          <a:prstGeom prst="roundRect">
            <a:avLst/>
          </a:prstGeom>
          <a:solidFill>
            <a:schemeClr val="bg1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4" name="圆角矩形 42">
            <a:extLst>
              <a:ext uri="{FF2B5EF4-FFF2-40B4-BE49-F238E27FC236}">
                <a16:creationId xmlns:a16="http://schemas.microsoft.com/office/drawing/2014/main" id="{A2705D01-A040-4E4A-883D-4BD5C29C021A}"/>
              </a:ext>
            </a:extLst>
          </p:cNvPr>
          <p:cNvSpPr/>
          <p:nvPr userDrawn="1"/>
        </p:nvSpPr>
        <p:spPr>
          <a:xfrm>
            <a:off x="8536358" y="5437766"/>
            <a:ext cx="528638" cy="1800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7" name="椭圆 23">
            <a:extLst>
              <a:ext uri="{FF2B5EF4-FFF2-40B4-BE49-F238E27FC236}">
                <a16:creationId xmlns:a16="http://schemas.microsoft.com/office/drawing/2014/main" id="{9EEF6288-0955-47AE-970F-1BDC347335AB}"/>
              </a:ext>
            </a:extLst>
          </p:cNvPr>
          <p:cNvSpPr/>
          <p:nvPr userDrawn="1"/>
        </p:nvSpPr>
        <p:spPr>
          <a:xfrm>
            <a:off x="1864528" y="304122"/>
            <a:ext cx="359136" cy="359136"/>
          </a:xfrm>
          <a:prstGeom prst="ellipse">
            <a:avLst/>
          </a:prstGeom>
          <a:solidFill>
            <a:srgbClr val="BD9EE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8" name="椭圆 25">
            <a:extLst>
              <a:ext uri="{FF2B5EF4-FFF2-40B4-BE49-F238E27FC236}">
                <a16:creationId xmlns:a16="http://schemas.microsoft.com/office/drawing/2014/main" id="{88A16611-3149-4D32-ADB6-394BBDB68EAE}"/>
              </a:ext>
            </a:extLst>
          </p:cNvPr>
          <p:cNvSpPr/>
          <p:nvPr userDrawn="1"/>
        </p:nvSpPr>
        <p:spPr>
          <a:xfrm>
            <a:off x="10059219" y="483690"/>
            <a:ext cx="359136" cy="359136"/>
          </a:xfrm>
          <a:prstGeom prst="ellipse">
            <a:avLst/>
          </a:prstGeom>
          <a:solidFill>
            <a:srgbClr val="F99450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7BA24C5-7A23-4C04-A532-B0BAAA602ECA}"/>
              </a:ext>
            </a:extLst>
          </p:cNvPr>
          <p:cNvSpPr txBox="1"/>
          <p:nvPr userDrawn="1"/>
        </p:nvSpPr>
        <p:spPr>
          <a:xfrm>
            <a:off x="1943051" y="6278480"/>
            <a:ext cx="70145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bởi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988205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5246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70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4809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78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25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15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5414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4339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932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2">
            <a:extLst>
              <a:ext uri="{FF2B5EF4-FFF2-40B4-BE49-F238E27FC236}">
                <a16:creationId xmlns:a16="http://schemas.microsoft.com/office/drawing/2014/main" id="{AC79E82E-725A-4A5C-8870-87B87B2217D2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4">
            <a:extLst>
              <a:ext uri="{FF2B5EF4-FFF2-40B4-BE49-F238E27FC236}">
                <a16:creationId xmlns:a16="http://schemas.microsoft.com/office/drawing/2014/main" id="{7704643A-27F9-4F01-AE4B-E1CF77BBF78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任意形状 6">
            <a:extLst>
              <a:ext uri="{FF2B5EF4-FFF2-40B4-BE49-F238E27FC236}">
                <a16:creationId xmlns:a16="http://schemas.microsoft.com/office/drawing/2014/main" id="{52809BF3-EAF2-418A-8FE2-3182C056114E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椭圆 7">
            <a:extLst>
              <a:ext uri="{FF2B5EF4-FFF2-40B4-BE49-F238E27FC236}">
                <a16:creationId xmlns:a16="http://schemas.microsoft.com/office/drawing/2014/main" id="{FFF22FB9-6783-415D-BC60-2669AA680D3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3" name="图片 8">
            <a:extLst>
              <a:ext uri="{FF2B5EF4-FFF2-40B4-BE49-F238E27FC236}">
                <a16:creationId xmlns:a16="http://schemas.microsoft.com/office/drawing/2014/main" id="{B600497A-4A7B-4AA5-AFC0-36CD65FDAE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4" name="椭圆 9">
            <a:extLst>
              <a:ext uri="{FF2B5EF4-FFF2-40B4-BE49-F238E27FC236}">
                <a16:creationId xmlns:a16="http://schemas.microsoft.com/office/drawing/2014/main" id="{E108BAEE-4A24-4598-AEF4-3244CF1E929F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68FBC2-A039-41A8-B368-926DE1556C72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60765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19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9788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34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78746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45173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22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7878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22A9BE9-7F72-794D-9F3C-9A8FE2E8F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3AC6F02-871E-DE47-AC93-1CD134CED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C55CEBD-7C39-394B-A99F-80554FC4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4B79D43-DAE6-0F47-A9C1-04982654FBFB}" type="datetimeFigureOut">
              <a:rPr kumimoji="1" lang="zh-CN" altLang="en-US" smtClean="0"/>
              <a:t>2021/8/2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B24BB0A-6CBD-2E41-ACC7-D29880DA3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CDC3A08-879E-9449-ADFD-682ABDEB9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F17B97-31AA-F046-A2B1-CB7B8C901C9E}" type="slidenum">
              <a:rPr kumimoji="1" lang="zh-CN" altLang="en-US" smtClean="0"/>
              <a:t>‹#›</a:t>
            </a:fld>
            <a:endParaRPr kumimoji="1" lang="zh-CN" altLang="en-US"/>
          </a:p>
        </p:txBody>
      </p:sp>
      <p:pic>
        <p:nvPicPr>
          <p:cNvPr id="8" name="bkgr 2">
            <a:extLst>
              <a:ext uri="{FF2B5EF4-FFF2-40B4-BE49-F238E27FC236}">
                <a16:creationId xmlns:a16="http://schemas.microsoft.com/office/drawing/2014/main" id="{38AC285F-500F-4823-9925-F5126EFF53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18D8E4D1-5BEA-47FB-B6B1-77140B0ACF5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350" y="1616715"/>
            <a:ext cx="12191999" cy="3967171"/>
          </a:xfrm>
          <a:prstGeom prst="rect">
            <a:avLst/>
          </a:prstGeom>
        </p:spPr>
      </p:pic>
      <p:pic>
        <p:nvPicPr>
          <p:cNvPr id="10" name="Mây 3">
            <a:extLst>
              <a:ext uri="{FF2B5EF4-FFF2-40B4-BE49-F238E27FC236}">
                <a16:creationId xmlns:a16="http://schemas.microsoft.com/office/drawing/2014/main" id="{CF296135-D4DF-40CF-91AE-3DDE6EC7F54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11" name="Mặt trời">
            <a:extLst>
              <a:ext uri="{FF2B5EF4-FFF2-40B4-BE49-F238E27FC236}">
                <a16:creationId xmlns:a16="http://schemas.microsoft.com/office/drawing/2014/main" id="{C82272DC-9AE7-4F8A-9DBC-18B437E63E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12" name="Bảng">
            <a:extLst>
              <a:ext uri="{FF2B5EF4-FFF2-40B4-BE49-F238E27FC236}">
                <a16:creationId xmlns:a16="http://schemas.microsoft.com/office/drawing/2014/main" id="{AE27FC4A-F65E-4234-B487-16E04BB5CC3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931" y="1223058"/>
            <a:ext cx="7924136" cy="4570649"/>
          </a:xfrm>
          <a:prstGeom prst="rect">
            <a:avLst/>
          </a:prstGeom>
        </p:spPr>
      </p:pic>
      <p:pic>
        <p:nvPicPr>
          <p:cNvPr id="13" name="bkgr 1">
            <a:extLst>
              <a:ext uri="{FF2B5EF4-FFF2-40B4-BE49-F238E27FC236}">
                <a16:creationId xmlns:a16="http://schemas.microsoft.com/office/drawing/2014/main" id="{7E0198F7-54A5-4EEC-BF47-E179621E7B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4" name="bóng bay 1">
            <a:extLst>
              <a:ext uri="{FF2B5EF4-FFF2-40B4-BE49-F238E27FC236}">
                <a16:creationId xmlns:a16="http://schemas.microsoft.com/office/drawing/2014/main" id="{8F885F34-4254-40BD-92C3-F7D80F1CB33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5" name="bóng bay 2">
            <a:extLst>
              <a:ext uri="{FF2B5EF4-FFF2-40B4-BE49-F238E27FC236}">
                <a16:creationId xmlns:a16="http://schemas.microsoft.com/office/drawing/2014/main" id="{F2C01B6A-0FD4-4BBC-85EC-F4BAAEE6ED72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6" name="bóng bay 3">
            <a:extLst>
              <a:ext uri="{FF2B5EF4-FFF2-40B4-BE49-F238E27FC236}">
                <a16:creationId xmlns:a16="http://schemas.microsoft.com/office/drawing/2014/main" id="{B9E1856F-AF55-4383-B3EA-76E97E7507B1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0D410B0F-A90E-4663-98EB-8ABEA4FE8C72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18" name="Mây 1">
            <a:extLst>
              <a:ext uri="{FF2B5EF4-FFF2-40B4-BE49-F238E27FC236}">
                <a16:creationId xmlns:a16="http://schemas.microsoft.com/office/drawing/2014/main" id="{5A1E536F-40A7-4C4A-B8A2-B0B8687C6FD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828C202E-19A0-4E74-A687-352B4AF94DC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0" name="Mây 4">
            <a:extLst>
              <a:ext uri="{FF2B5EF4-FFF2-40B4-BE49-F238E27FC236}">
                <a16:creationId xmlns:a16="http://schemas.microsoft.com/office/drawing/2014/main" id="{39F10DAD-11CB-4B17-AB39-528CA599F5E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56D77B1-C2AC-4E51-885D-2E687FD792DE}"/>
              </a:ext>
            </a:extLst>
          </p:cNvPr>
          <p:cNvSpPr txBox="1"/>
          <p:nvPr userDrawn="1"/>
        </p:nvSpPr>
        <p:spPr>
          <a:xfrm>
            <a:off x="9201992" y="-18115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828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3">
            <a:extLst>
              <a:ext uri="{FF2B5EF4-FFF2-40B4-BE49-F238E27FC236}">
                <a16:creationId xmlns:a16="http://schemas.microsoft.com/office/drawing/2014/main" id="{D7E4988E-D4F8-4DC0-B9CC-BB4B7F36BE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26" t="832" r="626" b="1028"/>
          <a:stretch>
            <a:fillRect/>
          </a:stretch>
        </p:blipFill>
        <p:spPr>
          <a:xfrm>
            <a:off x="0" y="1"/>
            <a:ext cx="12219444" cy="6857999"/>
          </a:xfrm>
          <a:prstGeom prst="rect">
            <a:avLst/>
          </a:prstGeom>
        </p:spPr>
      </p:pic>
      <p:pic>
        <p:nvPicPr>
          <p:cNvPr id="9" name="图形 1">
            <a:extLst>
              <a:ext uri="{FF2B5EF4-FFF2-40B4-BE49-F238E27FC236}">
                <a16:creationId xmlns:a16="http://schemas.microsoft.com/office/drawing/2014/main" id="{4147D270-CA58-46E3-A687-87D81398E6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0" y="5212224"/>
            <a:ext cx="3308946" cy="164577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69D82C2-117E-4A35-95BF-D458B26D688D}"/>
              </a:ext>
            </a:extLst>
          </p:cNvPr>
          <p:cNvSpPr txBox="1"/>
          <p:nvPr userDrawn="1"/>
        </p:nvSpPr>
        <p:spPr>
          <a:xfrm>
            <a:off x="8011749" y="0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9691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101">
            <a:extLst>
              <a:ext uri="{FF2B5EF4-FFF2-40B4-BE49-F238E27FC236}">
                <a16:creationId xmlns:a16="http://schemas.microsoft.com/office/drawing/2014/main" id="{D514E436-AC77-4C62-A470-F269B07625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2" name="矩形 2">
            <a:extLst>
              <a:ext uri="{FF2B5EF4-FFF2-40B4-BE49-F238E27FC236}">
                <a16:creationId xmlns:a16="http://schemas.microsoft.com/office/drawing/2014/main" id="{85267853-B155-4C5A-B17D-13C99003FA45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4">
            <a:extLst>
              <a:ext uri="{FF2B5EF4-FFF2-40B4-BE49-F238E27FC236}">
                <a16:creationId xmlns:a16="http://schemas.microsoft.com/office/drawing/2014/main" id="{EAE8A449-7A3F-40C5-B305-E2A28C9FD942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任意形状 6">
            <a:extLst>
              <a:ext uri="{FF2B5EF4-FFF2-40B4-BE49-F238E27FC236}">
                <a16:creationId xmlns:a16="http://schemas.microsoft.com/office/drawing/2014/main" id="{61A8C16D-6509-4108-98A5-625CBDF5F070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5" name="椭圆 7">
            <a:extLst>
              <a:ext uri="{FF2B5EF4-FFF2-40B4-BE49-F238E27FC236}">
                <a16:creationId xmlns:a16="http://schemas.microsoft.com/office/drawing/2014/main" id="{F3B873EF-BA25-43F8-B507-68795F3111ED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6" name="图片 8">
            <a:extLst>
              <a:ext uri="{FF2B5EF4-FFF2-40B4-BE49-F238E27FC236}">
                <a16:creationId xmlns:a16="http://schemas.microsoft.com/office/drawing/2014/main" id="{1F61594D-16F0-4C27-A22F-50D3F14140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7" name="椭圆 9">
            <a:extLst>
              <a:ext uri="{FF2B5EF4-FFF2-40B4-BE49-F238E27FC236}">
                <a16:creationId xmlns:a16="http://schemas.microsoft.com/office/drawing/2014/main" id="{B20D4855-2AE0-48EF-9542-73C2EC19F99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5733CB7-2EEC-42DC-9103-2D109DD1CFEE}"/>
              </a:ext>
            </a:extLst>
          </p:cNvPr>
          <p:cNvSpPr txBox="1"/>
          <p:nvPr userDrawn="1"/>
        </p:nvSpPr>
        <p:spPr>
          <a:xfrm>
            <a:off x="7320632" y="6524284"/>
            <a:ext cx="63157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105267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01">
            <a:extLst>
              <a:ext uri="{FF2B5EF4-FFF2-40B4-BE49-F238E27FC236}">
                <a16:creationId xmlns:a16="http://schemas.microsoft.com/office/drawing/2014/main" id="{1094CE54-B4B3-4C76-B9C9-971ECB34C2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8" name="矩形 2">
            <a:extLst>
              <a:ext uri="{FF2B5EF4-FFF2-40B4-BE49-F238E27FC236}">
                <a16:creationId xmlns:a16="http://schemas.microsoft.com/office/drawing/2014/main" id="{05B45BC2-AFD2-4521-86C7-28EA6A142BF8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椭圆 4">
            <a:extLst>
              <a:ext uri="{FF2B5EF4-FFF2-40B4-BE49-F238E27FC236}">
                <a16:creationId xmlns:a16="http://schemas.microsoft.com/office/drawing/2014/main" id="{73E6612B-E6CF-431F-83A1-B242A79A465C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任意形状 6">
            <a:extLst>
              <a:ext uri="{FF2B5EF4-FFF2-40B4-BE49-F238E27FC236}">
                <a16:creationId xmlns:a16="http://schemas.microsoft.com/office/drawing/2014/main" id="{9B231B91-9FD3-46F5-8DB9-BCC8C6F58B0F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7">
            <a:extLst>
              <a:ext uri="{FF2B5EF4-FFF2-40B4-BE49-F238E27FC236}">
                <a16:creationId xmlns:a16="http://schemas.microsoft.com/office/drawing/2014/main" id="{75059DDB-9C2F-46FF-9EF1-50E22BC24E2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图片 8">
            <a:extLst>
              <a:ext uri="{FF2B5EF4-FFF2-40B4-BE49-F238E27FC236}">
                <a16:creationId xmlns:a16="http://schemas.microsoft.com/office/drawing/2014/main" id="{A8997046-CAE6-4B59-8DDF-0EFAE5413A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3" name="椭圆 9">
            <a:extLst>
              <a:ext uri="{FF2B5EF4-FFF2-40B4-BE49-F238E27FC236}">
                <a16:creationId xmlns:a16="http://schemas.microsoft.com/office/drawing/2014/main" id="{BE790CA5-EC6C-4F0B-B555-50D8033BE031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D193922-661E-4324-B921-1DB8F942A2A9}"/>
              </a:ext>
            </a:extLst>
          </p:cNvPr>
          <p:cNvSpPr/>
          <p:nvPr userDrawn="1"/>
        </p:nvSpPr>
        <p:spPr>
          <a:xfrm rot="219724">
            <a:off x="4477184" y="1157469"/>
            <a:ext cx="6008783" cy="4661425"/>
          </a:xfrm>
          <a:prstGeom prst="rect">
            <a:avLst/>
          </a:prstGeom>
          <a:solidFill>
            <a:srgbClr val="7030A0">
              <a:alpha val="50000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FE6874E-118B-4078-BE60-91865D019286}"/>
              </a:ext>
            </a:extLst>
          </p:cNvPr>
          <p:cNvSpPr/>
          <p:nvPr userDrawn="1"/>
        </p:nvSpPr>
        <p:spPr>
          <a:xfrm rot="2471267">
            <a:off x="9030857" y="1477608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E6DDB6A-D1EC-44AC-A42F-3D5C776DEBE6}"/>
              </a:ext>
            </a:extLst>
          </p:cNvPr>
          <p:cNvSpPr/>
          <p:nvPr userDrawn="1"/>
        </p:nvSpPr>
        <p:spPr>
          <a:xfrm rot="20410169">
            <a:off x="4016052" y="1064033"/>
            <a:ext cx="2397502" cy="4953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3A11163-4540-4661-A7E2-7E02DE00886F}"/>
              </a:ext>
            </a:extLst>
          </p:cNvPr>
          <p:cNvSpPr txBox="1"/>
          <p:nvPr userDrawn="1"/>
        </p:nvSpPr>
        <p:spPr>
          <a:xfrm>
            <a:off x="5353380" y="198271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LUYỆN TẬP</a:t>
            </a:r>
          </a:p>
        </p:txBody>
      </p:sp>
      <p:pic>
        <p:nvPicPr>
          <p:cNvPr id="18" name="Picture 17" descr="A close-up of a map&#10;&#10;Description automatically generated with low confidence">
            <a:extLst>
              <a:ext uri="{FF2B5EF4-FFF2-40B4-BE49-F238E27FC236}">
                <a16:creationId xmlns:a16="http://schemas.microsoft.com/office/drawing/2014/main" id="{EC3B8C2B-5D7C-48F2-8FC7-FE45F136AC3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337" y="1150962"/>
            <a:ext cx="1481296" cy="490473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D616774-3438-47D7-81AB-B40EEBD5818D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14610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101">
            <a:extLst>
              <a:ext uri="{FF2B5EF4-FFF2-40B4-BE49-F238E27FC236}">
                <a16:creationId xmlns:a16="http://schemas.microsoft.com/office/drawing/2014/main" id="{431122EC-FBF2-4C68-B7F9-E67ABB594A4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7" name="矩形 2">
            <a:extLst>
              <a:ext uri="{FF2B5EF4-FFF2-40B4-BE49-F238E27FC236}">
                <a16:creationId xmlns:a16="http://schemas.microsoft.com/office/drawing/2014/main" id="{26859808-0E4C-4601-BFD5-C6BA5BCC44FE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8" name="椭圆 4">
            <a:extLst>
              <a:ext uri="{FF2B5EF4-FFF2-40B4-BE49-F238E27FC236}">
                <a16:creationId xmlns:a16="http://schemas.microsoft.com/office/drawing/2014/main" id="{C20B859B-7433-488D-AD26-C313806026F3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9" name="任意形状 6">
            <a:extLst>
              <a:ext uri="{FF2B5EF4-FFF2-40B4-BE49-F238E27FC236}">
                <a16:creationId xmlns:a16="http://schemas.microsoft.com/office/drawing/2014/main" id="{26C76A02-5C8B-42AD-8662-686E30606D34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0" name="椭圆 7">
            <a:extLst>
              <a:ext uri="{FF2B5EF4-FFF2-40B4-BE49-F238E27FC236}">
                <a16:creationId xmlns:a16="http://schemas.microsoft.com/office/drawing/2014/main" id="{C6F4EA04-890C-4306-9211-FB1733E0C647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8">
            <a:extLst>
              <a:ext uri="{FF2B5EF4-FFF2-40B4-BE49-F238E27FC236}">
                <a16:creationId xmlns:a16="http://schemas.microsoft.com/office/drawing/2014/main" id="{A97A903A-09E9-4691-B496-37BE5D102D5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2" name="椭圆 9">
            <a:extLst>
              <a:ext uri="{FF2B5EF4-FFF2-40B4-BE49-F238E27FC236}">
                <a16:creationId xmlns:a16="http://schemas.microsoft.com/office/drawing/2014/main" id="{0A2B951D-F19F-475D-B457-B86EF8DC984B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09803A-0360-4D33-9AB5-ED47ED9135D1}"/>
              </a:ext>
            </a:extLst>
          </p:cNvPr>
          <p:cNvSpPr/>
          <p:nvPr userDrawn="1"/>
        </p:nvSpPr>
        <p:spPr>
          <a:xfrm rot="21228401">
            <a:off x="2278901" y="1179055"/>
            <a:ext cx="6008783" cy="4661425"/>
          </a:xfrm>
          <a:prstGeom prst="rect">
            <a:avLst/>
          </a:prstGeom>
          <a:solidFill>
            <a:schemeClr val="accent4">
              <a:lumMod val="60000"/>
              <a:lumOff val="40000"/>
              <a:alpha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D0665-6999-4651-BD19-C7C402D30EEB}"/>
              </a:ext>
            </a:extLst>
          </p:cNvPr>
          <p:cNvSpPr/>
          <p:nvPr userDrawn="1"/>
        </p:nvSpPr>
        <p:spPr>
          <a:xfrm rot="1737576">
            <a:off x="6328895" y="1082086"/>
            <a:ext cx="2211022" cy="4953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77F017-DFC1-4D5F-8272-B3E76D6DA324}"/>
              </a:ext>
            </a:extLst>
          </p:cNvPr>
          <p:cNvSpPr/>
          <p:nvPr userDrawn="1"/>
        </p:nvSpPr>
        <p:spPr>
          <a:xfrm rot="19676478">
            <a:off x="1401292" y="1522000"/>
            <a:ext cx="2397502" cy="4953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D542502-B1BA-4EEE-B113-19E670FE5796}"/>
              </a:ext>
            </a:extLst>
          </p:cNvPr>
          <p:cNvSpPr txBox="1"/>
          <p:nvPr userDrawn="1"/>
        </p:nvSpPr>
        <p:spPr>
          <a:xfrm>
            <a:off x="3155097" y="2004297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HOẠT ĐỘNG</a:t>
            </a: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9E265F87-F072-4C1C-809B-60B65BA79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707" y="2622107"/>
            <a:ext cx="3028932" cy="384743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1C8F1E24-5B7F-481A-86BE-BC8D3CC99D79}"/>
              </a:ext>
            </a:extLst>
          </p:cNvPr>
          <p:cNvSpPr txBox="1"/>
          <p:nvPr userDrawn="1"/>
        </p:nvSpPr>
        <p:spPr>
          <a:xfrm>
            <a:off x="7320632" y="6524284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2986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101">
            <a:extLst>
              <a:ext uri="{FF2B5EF4-FFF2-40B4-BE49-F238E27FC236}">
                <a16:creationId xmlns:a16="http://schemas.microsoft.com/office/drawing/2014/main" id="{0E1D8535-7268-4559-A162-57863C850AB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sp>
        <p:nvSpPr>
          <p:cNvPr id="10" name="矩形 2">
            <a:extLst>
              <a:ext uri="{FF2B5EF4-FFF2-40B4-BE49-F238E27FC236}">
                <a16:creationId xmlns:a16="http://schemas.microsoft.com/office/drawing/2014/main" id="{3599D6A8-8376-4469-B1C4-0D0AB8B9FCB9}"/>
              </a:ext>
            </a:extLst>
          </p:cNvPr>
          <p:cNvSpPr/>
          <p:nvPr userDrawn="1"/>
        </p:nvSpPr>
        <p:spPr>
          <a:xfrm>
            <a:off x="516732" y="469294"/>
            <a:ext cx="11158537" cy="5919412"/>
          </a:xfrm>
          <a:prstGeom prst="rect">
            <a:avLst/>
          </a:prstGeom>
          <a:noFill/>
          <a:ln w="635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椭圆 4">
            <a:extLst>
              <a:ext uri="{FF2B5EF4-FFF2-40B4-BE49-F238E27FC236}">
                <a16:creationId xmlns:a16="http://schemas.microsoft.com/office/drawing/2014/main" id="{F6108594-A8DF-4763-BAD6-AFEBB0C31969}"/>
              </a:ext>
            </a:extLst>
          </p:cNvPr>
          <p:cNvSpPr/>
          <p:nvPr userDrawn="1"/>
        </p:nvSpPr>
        <p:spPr>
          <a:xfrm>
            <a:off x="-224147" y="-171430"/>
            <a:ext cx="703249" cy="703249"/>
          </a:xfrm>
          <a:prstGeom prst="ellipse">
            <a:avLst/>
          </a:prstGeom>
          <a:solidFill>
            <a:srgbClr val="FFE799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任意形状 6">
            <a:extLst>
              <a:ext uri="{FF2B5EF4-FFF2-40B4-BE49-F238E27FC236}">
                <a16:creationId xmlns:a16="http://schemas.microsoft.com/office/drawing/2014/main" id="{B8502FED-250A-4CBC-8EE4-50D3D012EADA}"/>
              </a:ext>
            </a:extLst>
          </p:cNvPr>
          <p:cNvSpPr/>
          <p:nvPr userDrawn="1"/>
        </p:nvSpPr>
        <p:spPr>
          <a:xfrm>
            <a:off x="-403246" y="5468729"/>
            <a:ext cx="1839953" cy="1839953"/>
          </a:xfrm>
          <a:custGeom>
            <a:avLst/>
            <a:gdLst>
              <a:gd name="connsiteX0" fmla="*/ 1537456 w 3074912"/>
              <a:gd name="connsiteY0" fmla="*/ 0 h 3074912"/>
              <a:gd name="connsiteX1" fmla="*/ 3074912 w 3074912"/>
              <a:gd name="connsiteY1" fmla="*/ 1537456 h 3074912"/>
              <a:gd name="connsiteX2" fmla="*/ 1537456 w 3074912"/>
              <a:gd name="connsiteY2" fmla="*/ 3074912 h 3074912"/>
              <a:gd name="connsiteX3" fmla="*/ 0 w 3074912"/>
              <a:gd name="connsiteY3" fmla="*/ 1537456 h 3074912"/>
              <a:gd name="connsiteX4" fmla="*/ 1537456 w 3074912"/>
              <a:gd name="connsiteY4" fmla="*/ 0 h 3074912"/>
              <a:gd name="connsiteX5" fmla="*/ 1540876 w 3074912"/>
              <a:gd name="connsiteY5" fmla="*/ 550444 h 3074912"/>
              <a:gd name="connsiteX6" fmla="*/ 553864 w 3074912"/>
              <a:gd name="connsiteY6" fmla="*/ 1537456 h 3074912"/>
              <a:gd name="connsiteX7" fmla="*/ 1540876 w 3074912"/>
              <a:gd name="connsiteY7" fmla="*/ 2524468 h 3074912"/>
              <a:gd name="connsiteX8" fmla="*/ 2527888 w 3074912"/>
              <a:gd name="connsiteY8" fmla="*/ 1537456 h 3074912"/>
              <a:gd name="connsiteX9" fmla="*/ 1540876 w 3074912"/>
              <a:gd name="connsiteY9" fmla="*/ 550444 h 3074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4912" h="3074912">
                <a:moveTo>
                  <a:pt x="1537456" y="0"/>
                </a:moveTo>
                <a:cubicBezTo>
                  <a:pt x="2386570" y="0"/>
                  <a:pt x="3074912" y="688342"/>
                  <a:pt x="3074912" y="1537456"/>
                </a:cubicBezTo>
                <a:cubicBezTo>
                  <a:pt x="3074912" y="2386570"/>
                  <a:pt x="2386570" y="3074912"/>
                  <a:pt x="1537456" y="3074912"/>
                </a:cubicBezTo>
                <a:cubicBezTo>
                  <a:pt x="688342" y="3074912"/>
                  <a:pt x="0" y="2386570"/>
                  <a:pt x="0" y="1537456"/>
                </a:cubicBezTo>
                <a:cubicBezTo>
                  <a:pt x="0" y="688342"/>
                  <a:pt x="688342" y="0"/>
                  <a:pt x="1537456" y="0"/>
                </a:cubicBezTo>
                <a:close/>
                <a:moveTo>
                  <a:pt x="1540876" y="550444"/>
                </a:moveTo>
                <a:cubicBezTo>
                  <a:pt x="995764" y="550444"/>
                  <a:pt x="553864" y="992344"/>
                  <a:pt x="553864" y="1537456"/>
                </a:cubicBezTo>
                <a:cubicBezTo>
                  <a:pt x="553864" y="2082568"/>
                  <a:pt x="995764" y="2524468"/>
                  <a:pt x="1540876" y="2524468"/>
                </a:cubicBezTo>
                <a:cubicBezTo>
                  <a:pt x="2085988" y="2524468"/>
                  <a:pt x="2527888" y="2082568"/>
                  <a:pt x="2527888" y="1537456"/>
                </a:cubicBezTo>
                <a:cubicBezTo>
                  <a:pt x="2527888" y="992344"/>
                  <a:pt x="2085988" y="550444"/>
                  <a:pt x="1540876" y="550444"/>
                </a:cubicBezTo>
                <a:close/>
              </a:path>
            </a:pathLst>
          </a:custGeom>
          <a:solidFill>
            <a:srgbClr val="FCC4D2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3" name="椭圆 7">
            <a:extLst>
              <a:ext uri="{FF2B5EF4-FFF2-40B4-BE49-F238E27FC236}">
                <a16:creationId xmlns:a16="http://schemas.microsoft.com/office/drawing/2014/main" id="{4B97A2AD-D2A2-4C3E-AA45-DF5B9EE1314C}"/>
              </a:ext>
            </a:extLst>
          </p:cNvPr>
          <p:cNvSpPr/>
          <p:nvPr userDrawn="1"/>
        </p:nvSpPr>
        <p:spPr>
          <a:xfrm>
            <a:off x="11764215" y="6442391"/>
            <a:ext cx="302177" cy="30217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8">
            <a:extLst>
              <a:ext uri="{FF2B5EF4-FFF2-40B4-BE49-F238E27FC236}">
                <a16:creationId xmlns:a16="http://schemas.microsoft.com/office/drawing/2014/main" id="{1D1F51E3-6E1F-4794-92D5-63FB01D635F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2700000">
            <a:off x="10957684" y="5135837"/>
            <a:ext cx="602779" cy="1767959"/>
          </a:xfrm>
          <a:prstGeom prst="rect">
            <a:avLst/>
          </a:prstGeom>
        </p:spPr>
      </p:pic>
      <p:sp>
        <p:nvSpPr>
          <p:cNvPr id="15" name="椭圆 9">
            <a:extLst>
              <a:ext uri="{FF2B5EF4-FFF2-40B4-BE49-F238E27FC236}">
                <a16:creationId xmlns:a16="http://schemas.microsoft.com/office/drawing/2014/main" id="{ECDDE16C-0075-42EB-A3AA-DDD1D96A76E4}"/>
              </a:ext>
            </a:extLst>
          </p:cNvPr>
          <p:cNvSpPr/>
          <p:nvPr userDrawn="1"/>
        </p:nvSpPr>
        <p:spPr>
          <a:xfrm>
            <a:off x="10478501" y="-122394"/>
            <a:ext cx="417175" cy="417175"/>
          </a:xfrm>
          <a:prstGeom prst="ellipse">
            <a:avLst/>
          </a:prstGeom>
          <a:solidFill>
            <a:srgbClr val="FCA1B7"/>
          </a:solidFill>
          <a:ln w="635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B12868-D957-45A4-B5D8-783DBD98F2C6}"/>
              </a:ext>
            </a:extLst>
          </p:cNvPr>
          <p:cNvSpPr/>
          <p:nvPr userDrawn="1"/>
        </p:nvSpPr>
        <p:spPr>
          <a:xfrm>
            <a:off x="3667342" y="983093"/>
            <a:ext cx="6008783" cy="4661425"/>
          </a:xfrm>
          <a:prstGeom prst="rect">
            <a:avLst/>
          </a:prstGeom>
          <a:solidFill>
            <a:srgbClr val="00CC66">
              <a:alpha val="49804"/>
            </a:srgb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A12B3A-07B6-44F1-A01E-33FD73C34EBA}"/>
              </a:ext>
            </a:extLst>
          </p:cNvPr>
          <p:cNvSpPr/>
          <p:nvPr userDrawn="1"/>
        </p:nvSpPr>
        <p:spPr>
          <a:xfrm rot="2109175">
            <a:off x="8040873" y="1261475"/>
            <a:ext cx="2211022" cy="495300"/>
          </a:xfrm>
          <a:prstGeom prst="rect">
            <a:avLst/>
          </a:prstGeom>
          <a:solidFill>
            <a:srgbClr val="CC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A2EDEA0-7184-436C-992C-8D667AA8EB7F}"/>
              </a:ext>
            </a:extLst>
          </p:cNvPr>
          <p:cNvSpPr/>
          <p:nvPr userDrawn="1"/>
        </p:nvSpPr>
        <p:spPr>
          <a:xfrm rot="20048077">
            <a:off x="2977240" y="1148481"/>
            <a:ext cx="2397502" cy="4953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28E606-F052-4F98-9FBC-30FFA9B82FDA}"/>
              </a:ext>
            </a:extLst>
          </p:cNvPr>
          <p:cNvSpPr txBox="1"/>
          <p:nvPr userDrawn="1"/>
        </p:nvSpPr>
        <p:spPr>
          <a:xfrm>
            <a:off x="4557819" y="1913421"/>
            <a:ext cx="422782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/>
                <a:ea typeface="+mn-ea"/>
                <a:cs typeface="+mn-cs"/>
              </a:rPr>
              <a:t>KHÁM PHÁ</a:t>
            </a:r>
          </a:p>
        </p:txBody>
      </p:sp>
      <p:pic>
        <p:nvPicPr>
          <p:cNvPr id="21" name="图形 1">
            <a:extLst>
              <a:ext uri="{FF2B5EF4-FFF2-40B4-BE49-F238E27FC236}">
                <a16:creationId xmlns:a16="http://schemas.microsoft.com/office/drawing/2014/main" id="{E7242FD6-D5A6-4563-A793-692CAF2069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16645" y="3997564"/>
            <a:ext cx="3980370" cy="197972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5E454A-B08C-4576-8333-920008E55294}"/>
              </a:ext>
            </a:extLst>
          </p:cNvPr>
          <p:cNvSpPr txBox="1"/>
          <p:nvPr userDrawn="1"/>
        </p:nvSpPr>
        <p:spPr>
          <a:xfrm>
            <a:off x="7668010" y="6560136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61749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29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6202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20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8/2/2021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6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8.wdp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microsoft.com/office/2007/relationships/hdphoto" Target="../media/hdphoto2.wdp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png"/><Relationship Id="rId5" Type="http://schemas.openxmlformats.org/officeDocument/2006/relationships/slide" Target="slide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5.xml"/><Relationship Id="rId5" Type="http://schemas.microsoft.com/office/2007/relationships/hdphoto" Target="../media/hdphoto7.wdp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39.png"/><Relationship Id="rId18" Type="http://schemas.microsoft.com/office/2007/relationships/hdphoto" Target="../media/hdphoto4.wdp"/><Relationship Id="rId3" Type="http://schemas.openxmlformats.org/officeDocument/2006/relationships/image" Target="../media/image36.png"/><Relationship Id="rId21" Type="http://schemas.openxmlformats.org/officeDocument/2006/relationships/slide" Target="slide13.xml"/><Relationship Id="rId7" Type="http://schemas.openxmlformats.org/officeDocument/2006/relationships/slide" Target="slide5.xml"/><Relationship Id="rId12" Type="http://schemas.openxmlformats.org/officeDocument/2006/relationships/slide" Target="slide7.xml"/><Relationship Id="rId17" Type="http://schemas.openxmlformats.org/officeDocument/2006/relationships/image" Target="../media/image40.png"/><Relationship Id="rId2" Type="http://schemas.openxmlformats.org/officeDocument/2006/relationships/image" Target="../media/image35.png"/><Relationship Id="rId16" Type="http://schemas.openxmlformats.org/officeDocument/2006/relationships/slide" Target="slide10.xml"/><Relationship Id="rId20" Type="http://schemas.openxmlformats.org/officeDocument/2006/relationships/slide" Target="slide1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3.wdp"/><Relationship Id="rId11" Type="http://schemas.openxmlformats.org/officeDocument/2006/relationships/slide" Target="slide8.xml"/><Relationship Id="rId5" Type="http://schemas.openxmlformats.org/officeDocument/2006/relationships/image" Target="../media/image37.png"/><Relationship Id="rId15" Type="http://schemas.openxmlformats.org/officeDocument/2006/relationships/slide" Target="slide11.xml"/><Relationship Id="rId23" Type="http://schemas.openxmlformats.org/officeDocument/2006/relationships/image" Target="../media/image42.gif"/><Relationship Id="rId10" Type="http://schemas.openxmlformats.org/officeDocument/2006/relationships/slide" Target="slide9.xml"/><Relationship Id="rId19" Type="http://schemas.openxmlformats.org/officeDocument/2006/relationships/slide" Target="slide15.xml"/><Relationship Id="rId4" Type="http://schemas.openxmlformats.org/officeDocument/2006/relationships/slide" Target="slide6.xml"/><Relationship Id="rId9" Type="http://schemas.openxmlformats.org/officeDocument/2006/relationships/image" Target="../media/image38.png"/><Relationship Id="rId14" Type="http://schemas.openxmlformats.org/officeDocument/2006/relationships/slide" Target="slide12.xml"/><Relationship Id="rId22" Type="http://schemas.openxmlformats.org/officeDocument/2006/relationships/image" Target="../media/image41.gif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44.jpeg"/><Relationship Id="rId7" Type="http://schemas.openxmlformats.org/officeDocument/2006/relationships/image" Target="../media/image46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Relationship Id="rId6" Type="http://schemas.openxmlformats.org/officeDocument/2006/relationships/slide" Target="slide3.xml"/><Relationship Id="rId5" Type="http://schemas.microsoft.com/office/2007/relationships/hdphoto" Target="../media/hdphoto5.wdp"/><Relationship Id="rId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959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14506" y="4225458"/>
            <a:ext cx="6106188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sau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89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8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23219" y="4225458"/>
            <a:ext cx="6190362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Hiệu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84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70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2797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684" y="-692924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08354" y="4225458"/>
            <a:ext cx="6789846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Tổng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81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bao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nhiêu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52" y="1265644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94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433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49" y="3093619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7494" y="4018849"/>
            <a:ext cx="5809180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100?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190210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99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1450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491" y="4038600"/>
            <a:ext cx="39885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55 + 12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67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3549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1911" y="4038600"/>
            <a:ext cx="396775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32 – 10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889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235387" y="2922948"/>
            <a:ext cx="7461506" cy="177670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4: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,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nhau</a:t>
            </a: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bao </a:t>
            </a:r>
            <a:r>
              <a:rPr kumimoji="0" lang="en-US" sz="4800" b="1" i="0" u="none" strike="noStrike" kern="1200" cap="none" spc="0" normalizeH="0" baseline="0" noProof="0" dirty="0" err="1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nhiêu</a:t>
            </a:r>
            <a:r>
              <a:rPr kumimoji="0" lang="vi-VN" sz="4800" b="1" i="0" u="none" strike="noStrike" kern="1200" cap="none" spc="0" normalizeH="0" baseline="0" noProof="0" dirty="0">
                <a:ln w="22225">
                  <a:solidFill>
                    <a:srgbClr val="70AD47">
                      <a:lumMod val="50000"/>
                    </a:srgbClr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CBC260D-FA70-43A2-A5AC-8FAC030EFAE9}"/>
              </a:ext>
            </a:extLst>
          </p:cNvPr>
          <p:cNvGrpSpPr/>
          <p:nvPr/>
        </p:nvGrpSpPr>
        <p:grpSpPr>
          <a:xfrm>
            <a:off x="1461743" y="860928"/>
            <a:ext cx="2190751" cy="1531398"/>
            <a:chOff x="1523998" y="0"/>
            <a:chExt cx="2190751" cy="98066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00A336D1-6EAB-4D88-B050-1A664761CDAA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2CCECC4C-EFA0-4170-AF5B-8E735A0187EF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  <p:sp>
            <p:nvSpPr>
              <p:cNvPr id="7" name="Rectangle: Top Corners Rounded 6">
                <a:extLst>
                  <a:ext uri="{FF2B5EF4-FFF2-40B4-BE49-F238E27FC236}">
                    <a16:creationId xmlns:a16="http://schemas.microsoft.com/office/drawing/2014/main" id="{47C0B4B5-27EA-44D3-9621-0CB828F23E5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+mn-cs"/>
                </a:endParaRPr>
              </a:p>
            </p:txBody>
          </p:sp>
        </p:grp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4D8ACC7-221E-48DD-83A2-16D3E6FF1490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70AD47">
                      <a:lumMod val="75000"/>
                    </a:srgbClr>
                  </a:solidFill>
                  <a:effectLst/>
                  <a:uLnTx/>
                  <a:uFillTx/>
                  <a:latin typeface="Arial"/>
                  <a:cs typeface="+mn-cs"/>
                </a:rPr>
                <a:t>CHỦ ĐỀ 1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69308AFA-8573-43EC-992F-FC51DD70C7E8}"/>
              </a:ext>
            </a:extLst>
          </p:cNvPr>
          <p:cNvSpPr txBox="1"/>
          <p:nvPr/>
        </p:nvSpPr>
        <p:spPr>
          <a:xfrm>
            <a:off x="3119534" y="1172272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ÔN TẬP VÀ BỔ SUNG</a:t>
            </a:r>
          </a:p>
        </p:txBody>
      </p:sp>
    </p:spTree>
    <p:extLst>
      <p:ext uri="{BB962C8B-B14F-4D97-AF65-F5344CB8AC3E}">
        <p14:creationId xmlns:p14="http://schemas.microsoft.com/office/powerpoint/2010/main" val="374427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86FC1E2-E192-4684-8AC0-52155A0925FB}"/>
              </a:ext>
            </a:extLst>
          </p:cNvPr>
          <p:cNvSpPr txBox="1"/>
          <p:nvPr/>
        </p:nvSpPr>
        <p:spPr>
          <a:xfrm>
            <a:off x="4373697" y="2555913"/>
            <a:ext cx="49796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TIẾT 1</a:t>
            </a:r>
          </a:p>
        </p:txBody>
      </p:sp>
    </p:spTree>
    <p:extLst>
      <p:ext uri="{BB962C8B-B14F-4D97-AF65-F5344CB8AC3E}">
        <p14:creationId xmlns:p14="http://schemas.microsoft.com/office/powerpoint/2010/main" val="330311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8113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id="{BC293F83-8728-429D-AB14-FEBAC5B50A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496703" y="484075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90E7BBB-FCA8-42F9-AABE-2AF5FAE082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1" b="98817" l="3406" r="95232">
                        <a14:foregroundMark x1="3542" y1="14201" x2="9673" y2="42012"/>
                        <a14:foregroundMark x1="8038" y1="83432" x2="10082" y2="84024"/>
                        <a14:foregroundMark x1="5313" y1="80473" x2="5313" y2="80473"/>
                        <a14:foregroundMark x1="5722" y1="80473" x2="6676" y2="81065"/>
                        <a14:foregroundMark x1="10763" y1="72781" x2="13488" y2="70414"/>
                        <a14:foregroundMark x1="18665" y1="86391" x2="23025" y2="73373"/>
                        <a14:foregroundMark x1="23161" y1="75148" x2="24659" y2="77515"/>
                        <a14:foregroundMark x1="29700" y1="98817" x2="34196" y2="73964"/>
                        <a14:foregroundMark x1="38147" y1="95266" x2="41417" y2="78698"/>
                        <a14:foregroundMark x1="41417" y1="78698" x2="42916" y2="73964"/>
                        <a14:foregroundMark x1="29973" y1="40237" x2="32834" y2="27811"/>
                        <a14:foregroundMark x1="18120" y1="37278" x2="26839" y2="23669"/>
                        <a14:foregroundMark x1="38828" y1="43195" x2="42234" y2="34320"/>
                        <a14:foregroundMark x1="50409" y1="38462" x2="49319" y2="42604"/>
                        <a14:foregroundMark x1="55177" y1="39053" x2="58719" y2="39645"/>
                        <a14:foregroundMark x1="68937" y1="37278" x2="67166" y2="38462"/>
                        <a14:foregroundMark x1="79428" y1="29586" x2="77929" y2="43195"/>
                        <a14:foregroundMark x1="81199" y1="40237" x2="85831" y2="40828"/>
                        <a14:foregroundMark x1="85831" y1="40828" x2="86376" y2="40237"/>
                        <a14:foregroundMark x1="95232" y1="40828" x2="94959" y2="46154"/>
                        <a14:foregroundMark x1="49455" y1="89941" x2="51090" y2="81065"/>
                        <a14:foregroundMark x1="58583" y1="78107" x2="58583" y2="92899"/>
                        <a14:foregroundMark x1="64714" y1="78698" x2="69891" y2="92308"/>
                        <a14:foregroundMark x1="17847" y1="50888" x2="17984" y2="48521"/>
                        <a14:foregroundMark x1="21935" y1="47929" x2="22752" y2="48521"/>
                        <a14:foregroundMark x1="29428" y1="47929" x2="31880" y2="48521"/>
                        <a14:foregroundMark x1="39237" y1="49704" x2="41144" y2="49704"/>
                        <a14:foregroundMark x1="49046" y1="46154" x2="49864" y2="46154"/>
                        <a14:foregroundMark x1="57902" y1="47337" x2="59401" y2="49704"/>
                        <a14:foregroundMark x1="68665" y1="44379" x2="67575" y2="47929"/>
                        <a14:foregroundMark x1="86376" y1="50296" x2="84605" y2="50296"/>
                        <a14:foregroundMark x1="34060" y1="72781" x2="29292" y2="72781"/>
                        <a14:foregroundMark x1="29292" y1="72781" x2="29019" y2="92899"/>
                        <a14:foregroundMark x1="29019" y1="92899" x2="33379" y2="81657"/>
                        <a14:foregroundMark x1="33379" y1="81657" x2="30245" y2="71006"/>
                        <a14:foregroundMark x1="44414" y1="74556" x2="39237" y2="73964"/>
                        <a14:foregroundMark x1="39237" y1="73964" x2="37330" y2="92308"/>
                        <a14:foregroundMark x1="37330" y1="92308" x2="42371" y2="97633"/>
                        <a14:foregroundMark x1="42371" y1="97633" x2="43869" y2="71006"/>
                        <a14:foregroundMark x1="43869" y1="71006" x2="42371" y2="63905"/>
                        <a14:foregroundMark x1="50136" y1="87574" x2="52452" y2="68639"/>
                        <a14:foregroundMark x1="52452" y1="68639" x2="52589" y2="68639"/>
                        <a14:foregroundMark x1="52316" y1="71598" x2="53542" y2="74556"/>
                        <a14:foregroundMark x1="9264" y1="79290" x2="11580" y2="71598"/>
                        <a14:foregroundMark x1="58174" y1="81657" x2="61444" y2="72781"/>
                        <a14:foregroundMark x1="61444" y1="72189" x2="59946" y2="71006"/>
                        <a14:foregroundMark x1="10899" y1="7101" x2="12807" y2="14201"/>
                        <a14:foregroundMark x1="12807" y1="14201" x2="9537" y2="9467"/>
                        <a14:foregroundMark x1="7902" y1="50888" x2="10354" y2="51479"/>
                        <a14:backgroundMark x1="73433" y1="53254" x2="83924" y2="58580"/>
                        <a14:backgroundMark x1="83924" y1="58580" x2="86104" y2="57396"/>
                      </a14:backgroundRemoval>
                    </a14:imgEffect>
                    <a14:imgEffect>
                      <a14:sharpenSoften amount="34000"/>
                    </a14:imgEffect>
                    <a14:imgEffect>
                      <a14:brightnessContrast bright="3000" contras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587" y="1212280"/>
            <a:ext cx="10398826" cy="2394280"/>
          </a:xfrm>
          <a:prstGeom prst="rect">
            <a:avLst/>
          </a:prstGeom>
        </p:spPr>
      </p:pic>
      <p:sp>
        <p:nvSpPr>
          <p:cNvPr id="4" name="Right Brace 3">
            <a:extLst>
              <a:ext uri="{FF2B5EF4-FFF2-40B4-BE49-F238E27FC236}">
                <a16:creationId xmlns:a16="http://schemas.microsoft.com/office/drawing/2014/main" id="{88F9BDB7-980D-4719-B138-4F374D5E3CA3}"/>
              </a:ext>
            </a:extLst>
          </p:cNvPr>
          <p:cNvSpPr/>
          <p:nvPr/>
        </p:nvSpPr>
        <p:spPr>
          <a:xfrm rot="5400000">
            <a:off x="9438702" y="1147127"/>
            <a:ext cx="401243" cy="2219375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3C6A2C-4A72-4456-BAFE-9C0240AA4B7D}"/>
              </a:ext>
            </a:extLst>
          </p:cNvPr>
          <p:cNvSpPr txBox="1"/>
          <p:nvPr/>
        </p:nvSpPr>
        <p:spPr>
          <a:xfrm>
            <a:off x="9344025" y="2428856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  <p:sp>
        <p:nvSpPr>
          <p:cNvPr id="6" name="Rounded Rectangle 20">
            <a:extLst>
              <a:ext uri="{FF2B5EF4-FFF2-40B4-BE49-F238E27FC236}">
                <a16:creationId xmlns:a16="http://schemas.microsoft.com/office/drawing/2014/main" id="{1740B9A4-A6EC-4D7E-8E1B-485F47C1839D}"/>
              </a:ext>
            </a:extLst>
          </p:cNvPr>
          <p:cNvSpPr/>
          <p:nvPr/>
        </p:nvSpPr>
        <p:spPr>
          <a:xfrm>
            <a:off x="2677684" y="3429000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31001-0258-4A30-8E07-AFC5BEB3E242}"/>
              </a:ext>
            </a:extLst>
          </p:cNvPr>
          <p:cNvSpPr txBox="1"/>
          <p:nvPr/>
        </p:nvSpPr>
        <p:spPr>
          <a:xfrm>
            <a:off x="2770201" y="785581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a)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Số gà hơn số vịt mấy con?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F5D6B18-BE70-48E2-A477-51C985C71AFE}"/>
              </a:ext>
            </a:extLst>
          </p:cNvPr>
          <p:cNvSpPr txBox="1"/>
          <p:nvPr/>
        </p:nvSpPr>
        <p:spPr>
          <a:xfrm>
            <a:off x="2876436" y="3513101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hơn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10 – 7 = 3 (con)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3 con</a:t>
            </a:r>
            <a:endParaRPr kumimoji="0" lang="en-VN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4113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49400"/>
            <a:ext cx="487680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12800" y="279400"/>
            <a:ext cx="325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Cuộc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Đua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Kỳ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Thú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201" y="5538525"/>
            <a:ext cx="2686049" cy="114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0">
            <a:extLst>
              <a:ext uri="{FF2B5EF4-FFF2-40B4-BE49-F238E27FC236}">
                <a16:creationId xmlns:a16="http://schemas.microsoft.com/office/drawing/2014/main" id="{DD9B5213-1276-46E9-A493-F73864AE3B23}"/>
              </a:ext>
            </a:extLst>
          </p:cNvPr>
          <p:cNvSpPr/>
          <p:nvPr/>
        </p:nvSpPr>
        <p:spPr>
          <a:xfrm>
            <a:off x="2773377" y="3322674"/>
            <a:ext cx="6352016" cy="2944925"/>
          </a:xfrm>
          <a:prstGeom prst="roundRect">
            <a:avLst/>
          </a:prstGeom>
          <a:solidFill>
            <a:srgbClr val="FFE285">
              <a:alpha val="85000"/>
            </a:srgbClr>
          </a:solidFill>
          <a:ln>
            <a:solidFill>
              <a:srgbClr val="FFE285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B8F64A-2EF1-4A1E-80AD-CD273A9E06A3}"/>
              </a:ext>
            </a:extLst>
          </p:cNvPr>
          <p:cNvSpPr txBox="1"/>
          <p:nvPr/>
        </p:nvSpPr>
        <p:spPr>
          <a:xfrm>
            <a:off x="971575" y="555389"/>
            <a:ext cx="8372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b)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ngỗng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con?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083E3E-267C-4401-A0B6-D3FEF2D7E342}"/>
              </a:ext>
            </a:extLst>
          </p:cNvPr>
          <p:cNvSpPr txBox="1"/>
          <p:nvPr/>
        </p:nvSpPr>
        <p:spPr>
          <a:xfrm>
            <a:off x="2972129" y="3406775"/>
            <a:ext cx="5954512" cy="2776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Bài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giải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ngỗng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kém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vịt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7 – 5 = 2 (con)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Đáp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: 2 con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DB840D97-F947-4052-81E0-BAC690F327D5}"/>
              </a:ext>
            </a:extLst>
          </p:cNvPr>
          <p:cNvGrpSpPr/>
          <p:nvPr/>
        </p:nvGrpSpPr>
        <p:grpSpPr>
          <a:xfrm>
            <a:off x="1636712" y="1029839"/>
            <a:ext cx="8108636" cy="2498502"/>
            <a:chOff x="722312" y="959653"/>
            <a:chExt cx="8108636" cy="249850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E8EB4E2-A79E-4CA7-AF19-AB63F74C47A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454" b="94479" l="4348" r="96408">
                          <a14:foregroundMark x1="10946" y1="16685" x2="12854" y2="11043"/>
                          <a14:foregroundMark x1="4348" y1="36196" x2="8073" y2="25181"/>
                          <a14:foregroundMark x1="12854" y1="11043" x2="12665" y2="33742"/>
                          <a14:foregroundMark x1="11655" y1="44172" x2="10586" y2="55215"/>
                          <a14:foregroundMark x1="12665" y1="33742" x2="11655" y2="44172"/>
                          <a14:foregroundMark x1="10586" y1="55215" x2="8696" y2="59509"/>
                          <a14:foregroundMark x1="7183" y1="45399" x2="6049" y2="45399"/>
                          <a14:foregroundMark x1="10560" y1="15077" x2="11720" y2="11656"/>
                          <a14:foregroundMark x1="7977" y1="22699" x2="10117" y2="16387"/>
                          <a14:foregroundMark x1="7561" y1="23926" x2="7977" y2="22699"/>
                          <a14:foregroundMark x1="20416" y1="38037" x2="25709" y2="26380"/>
                          <a14:foregroundMark x1="25709" y1="26380" x2="28544" y2="2454"/>
                          <a14:foregroundMark x1="28166" y1="14110" x2="28166" y2="36196"/>
                          <a14:foregroundMark x1="28166" y1="36196" x2="24764" y2="53374"/>
                          <a14:foregroundMark x1="24764" y1="53374" x2="24386" y2="53374"/>
                          <a14:foregroundMark x1="27788" y1="28221" x2="28922" y2="31902"/>
                          <a14:foregroundMark x1="27977" y1="24540" x2="30057" y2="19018"/>
                          <a14:foregroundMark x1="37240" y1="44172" x2="42344" y2="21472"/>
                          <a14:foregroundMark x1="42344" y1="21472" x2="42911" y2="8589"/>
                          <a14:foregroundMark x1="51607" y1="46012" x2="56900" y2="11656"/>
                          <a14:foregroundMark x1="65217" y1="47239" x2="69943" y2="16564"/>
                          <a14:foregroundMark x1="77127" y1="93252" x2="82053" y2="72127"/>
                          <a14:foregroundMark x1="89792" y1="89571" x2="93762" y2="73620"/>
                          <a14:foregroundMark x1="93762" y1="73620" x2="96597" y2="68098"/>
                          <a14:foregroundMark x1="73935" y1="63403" x2="74332" y2="62256"/>
                          <a14:foregroundMark x1="64461" y1="90798" x2="71199" y2="71314"/>
                          <a14:foregroundMark x1="49338" y1="92025" x2="55955" y2="65644"/>
                          <a14:foregroundMark x1="5293" y1="90184" x2="10775" y2="74233"/>
                          <a14:foregroundMark x1="10775" y1="74233" x2="12287" y2="71779"/>
                          <a14:foregroundMark x1="24575" y1="88957" x2="28544" y2="61963"/>
                          <a14:foregroundMark x1="41390" y1="76687" x2="43667" y2="68098"/>
                          <a14:foregroundMark x1="36673" y1="94479" x2="41390" y2="76687"/>
                          <a14:foregroundMark x1="41777" y1="35583" x2="42155" y2="33129"/>
                          <a14:foregroundMark x1="55577" y1="25767" x2="56333" y2="33129"/>
                          <a14:backgroundMark x1="18715" y1="45399" x2="18715" y2="45399"/>
                          <a14:backgroundMark x1="18715" y1="45399" x2="17391" y2="28221"/>
                          <a14:backgroundMark x1="17391" y1="27607" x2="16635" y2="51534"/>
                          <a14:backgroundMark x1="16635" y1="51534" x2="22684" y2="59509"/>
                          <a14:backgroundMark x1="22684" y1="59509" x2="23062" y2="59509"/>
                          <a14:backgroundMark x1="33837" y1="53374" x2="39130" y2="60736"/>
                          <a14:backgroundMark x1="39130" y1="60123" x2="44234" y2="49693"/>
                          <a14:backgroundMark x1="44234" y1="49693" x2="44045" y2="44785"/>
                          <a14:backgroundMark x1="34216" y1="3681" x2="34405" y2="12270"/>
                          <a14:backgroundMark x1="22684" y1="1840" x2="20605" y2="5521"/>
                          <a14:backgroundMark x1="88280" y1="65031" x2="88280" y2="65031"/>
                          <a14:backgroundMark x1="88280" y1="65031" x2="82420" y2="65031"/>
                          <a14:backgroundMark x1="82420" y1="65031" x2="79773" y2="61963"/>
                          <a14:backgroundMark x1="78828" y1="63804" x2="75236" y2="66258"/>
                          <a14:backgroundMark x1="74858" y1="65644" x2="72401" y2="74233"/>
                          <a14:backgroundMark x1="44612" y1="76687" x2="44612" y2="76687"/>
                          <a14:backgroundMark x1="10964" y1="44172" x2="10964" y2="44172"/>
                          <a14:backgroundMark x1="8507" y1="22699" x2="8507" y2="22699"/>
                          <a14:backgroundMark x1="8507" y1="23313" x2="9263" y2="23926"/>
                        </a14:backgroundRemoval>
                      </a14:imgEffect>
                      <a14:imgEffect>
                        <a14:sharpenSoften amount="52000"/>
                      </a14:imgEffect>
                      <a14:imgEffect>
                        <a14:brightnessContrast bright="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312" y="959653"/>
              <a:ext cx="8108636" cy="249850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86B0D89-12AC-4DFA-B37D-DC6D05267C17}"/>
                </a:ext>
              </a:extLst>
            </p:cNvPr>
            <p:cNvSpPr/>
            <p:nvPr/>
          </p:nvSpPr>
          <p:spPr>
            <a:xfrm>
              <a:off x="6515100" y="2256814"/>
              <a:ext cx="2315848" cy="30064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</p:grpSp>
      <p:sp>
        <p:nvSpPr>
          <p:cNvPr id="8" name="Right Brace 7">
            <a:extLst>
              <a:ext uri="{FF2B5EF4-FFF2-40B4-BE49-F238E27FC236}">
                <a16:creationId xmlns:a16="http://schemas.microsoft.com/office/drawing/2014/main" id="{DDC539D4-4CAE-42B5-973E-778848A833EA}"/>
              </a:ext>
            </a:extLst>
          </p:cNvPr>
          <p:cNvSpPr/>
          <p:nvPr/>
        </p:nvSpPr>
        <p:spPr>
          <a:xfrm rot="16200000" flipV="1">
            <a:off x="8405041" y="1332483"/>
            <a:ext cx="364766" cy="2017614"/>
          </a:xfrm>
          <a:prstGeom prst="rightBrace">
            <a:avLst>
              <a:gd name="adj1" fmla="val 60019"/>
              <a:gd name="adj2" fmla="val 50000"/>
            </a:avLst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010292-D26B-470A-BC23-85F32729820D}"/>
              </a:ext>
            </a:extLst>
          </p:cNvPr>
          <p:cNvSpPr txBox="1"/>
          <p:nvPr/>
        </p:nvSpPr>
        <p:spPr>
          <a:xfrm>
            <a:off x="8355141" y="1382269"/>
            <a:ext cx="571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11294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build="p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77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0B15D4A-9CB7-4E69-B8A3-DE025B58B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4000"/>
                    </a14:imgEffect>
                    <a14:imgEffect>
                      <a14:brightnessContrast brigh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681" y="2874205"/>
            <a:ext cx="5183735" cy="3983795"/>
          </a:xfrm>
          <a:prstGeom prst="rect">
            <a:avLst/>
          </a:prstGeom>
        </p:spPr>
      </p:pic>
      <p:pic>
        <p:nvPicPr>
          <p:cNvPr id="3" name="Picture 4" descr="Không có mô tả.">
            <a:extLst>
              <a:ext uri="{FF2B5EF4-FFF2-40B4-BE49-F238E27FC236}">
                <a16:creationId xmlns:a16="http://schemas.microsoft.com/office/drawing/2014/main" id="{BEB26C7A-057F-4F62-B6E3-235ECEB0F5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1160678" y="178907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E05F571-DFE1-488F-BBA1-6A01EF2397F0}"/>
              </a:ext>
            </a:extLst>
          </p:cNvPr>
          <p:cNvGrpSpPr/>
          <p:nvPr/>
        </p:nvGrpSpPr>
        <p:grpSpPr>
          <a:xfrm>
            <a:off x="694110" y="1442197"/>
            <a:ext cx="605826" cy="830997"/>
            <a:chOff x="3174278" y="237323"/>
            <a:chExt cx="605826" cy="830997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E64B81B-1DE9-442F-9D33-7CD876566E26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08E7B13-4A0D-4054-9DAC-CAC2F9DF6B9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2AB3596E-0F79-4479-B4DF-A3C2BBCA0FE5}"/>
              </a:ext>
            </a:extLst>
          </p:cNvPr>
          <p:cNvSpPr txBox="1"/>
          <p:nvPr/>
        </p:nvSpPr>
        <p:spPr>
          <a:xfrm>
            <a:off x="1299936" y="1544531"/>
            <a:ext cx="8564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 chim cành trên hơn số chim cành dưới mấy con? 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53F4405-AF2C-4A7A-A0F1-51CF995B117B}"/>
              </a:ext>
            </a:extLst>
          </p:cNvPr>
          <p:cNvGrpSpPr/>
          <p:nvPr/>
        </p:nvGrpSpPr>
        <p:grpSpPr>
          <a:xfrm>
            <a:off x="391144" y="2273194"/>
            <a:ext cx="7959642" cy="3225691"/>
            <a:chOff x="779632" y="2533675"/>
            <a:chExt cx="7959642" cy="322569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047A4F4-5621-4967-B04F-A6DA4B749345}"/>
                </a:ext>
              </a:extLst>
            </p:cNvPr>
            <p:cNvSpPr/>
            <p:nvPr/>
          </p:nvSpPr>
          <p:spPr>
            <a:xfrm>
              <a:off x="779632" y="2533675"/>
              <a:ext cx="7959642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trên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cành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   -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=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 (con)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con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chim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3">
              <a:extLst>
                <a:ext uri="{FF2B5EF4-FFF2-40B4-BE49-F238E27FC236}">
                  <a16:creationId xmlns:a16="http://schemas.microsoft.com/office/drawing/2014/main" id="{D7F1D68C-F8DA-45E0-88D4-90E5B534EFB1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94">
              <a:extLst>
                <a:ext uri="{FF2B5EF4-FFF2-40B4-BE49-F238E27FC236}">
                  <a16:creationId xmlns:a16="http://schemas.microsoft.com/office/drawing/2014/main" id="{FE4DEB76-AF73-449A-BB04-A6E57CFE4C70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95">
              <a:extLst>
                <a:ext uri="{FF2B5EF4-FFF2-40B4-BE49-F238E27FC236}">
                  <a16:creationId xmlns:a16="http://schemas.microsoft.com/office/drawing/2014/main" id="{BF78B45D-6EB6-40C3-859B-725918445216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3" name="Rounded Rectangle 96">
              <a:extLst>
                <a:ext uri="{FF2B5EF4-FFF2-40B4-BE49-F238E27FC236}">
                  <a16:creationId xmlns:a16="http://schemas.microsoft.com/office/drawing/2014/main" id="{13166443-7477-4888-8C91-FE2743B5E012}"/>
                </a:ext>
              </a:extLst>
            </p:cNvPr>
            <p:cNvSpPr/>
            <p:nvPr/>
          </p:nvSpPr>
          <p:spPr>
            <a:xfrm>
              <a:off x="4216579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4" name="Rounded Rectangle 97">
            <a:extLst>
              <a:ext uri="{FF2B5EF4-FFF2-40B4-BE49-F238E27FC236}">
                <a16:creationId xmlns:a16="http://schemas.microsoft.com/office/drawing/2014/main" id="{D2FA6791-53B0-452A-9374-8623DE254597}"/>
              </a:ext>
            </a:extLst>
          </p:cNvPr>
          <p:cNvSpPr/>
          <p:nvPr/>
        </p:nvSpPr>
        <p:spPr>
          <a:xfrm>
            <a:off x="1882065" y="378404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5" name="Rounded Rectangle 98">
            <a:extLst>
              <a:ext uri="{FF2B5EF4-FFF2-40B4-BE49-F238E27FC236}">
                <a16:creationId xmlns:a16="http://schemas.microsoft.com/office/drawing/2014/main" id="{DD36873A-0189-48CE-BB4B-78FF1261371F}"/>
              </a:ext>
            </a:extLst>
          </p:cNvPr>
          <p:cNvSpPr/>
          <p:nvPr/>
        </p:nvSpPr>
        <p:spPr>
          <a:xfrm>
            <a:off x="3202491" y="378404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6" name="Rounded Rectangle 99">
            <a:extLst>
              <a:ext uri="{FF2B5EF4-FFF2-40B4-BE49-F238E27FC236}">
                <a16:creationId xmlns:a16="http://schemas.microsoft.com/office/drawing/2014/main" id="{6D81A900-5228-4ECF-A7AB-4D138AE2C21C}"/>
              </a:ext>
            </a:extLst>
          </p:cNvPr>
          <p:cNvSpPr/>
          <p:nvPr/>
        </p:nvSpPr>
        <p:spPr>
          <a:xfrm>
            <a:off x="4539032" y="378404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7" name="Rounded Rectangle 100">
            <a:extLst>
              <a:ext uri="{FF2B5EF4-FFF2-40B4-BE49-F238E27FC236}">
                <a16:creationId xmlns:a16="http://schemas.microsoft.com/office/drawing/2014/main" id="{04C8B7F5-4B09-4718-810F-F73F770741C7}"/>
              </a:ext>
            </a:extLst>
          </p:cNvPr>
          <p:cNvSpPr/>
          <p:nvPr/>
        </p:nvSpPr>
        <p:spPr>
          <a:xfrm>
            <a:off x="3833278" y="4822107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7158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2" presetClass="entr" presetSubtype="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2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257260D-0DC1-4690-89A9-69B03DF9C605}"/>
              </a:ext>
            </a:extLst>
          </p:cNvPr>
          <p:cNvGrpSpPr/>
          <p:nvPr/>
        </p:nvGrpSpPr>
        <p:grpSpPr>
          <a:xfrm>
            <a:off x="1115705" y="424552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3B82E621-6ADA-4934-BFB0-653531580A9B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235554C-2851-440E-8FF8-63B0318F17B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C945D229-EABA-4598-8006-DB7A8B2909E7}"/>
              </a:ext>
            </a:extLst>
          </p:cNvPr>
          <p:cNvSpPr txBox="1"/>
          <p:nvPr/>
        </p:nvSpPr>
        <p:spPr>
          <a:xfrm>
            <a:off x="1775900" y="492411"/>
            <a:ext cx="9284353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Việt đã tô màu 6 bông hoa, còn 4 bông hoa chưa tô màu. Hỏi số bông hoa chưa tô màu kém số bông hoa đã tô màu mấy bông? 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8239E73-0006-4A96-A0E1-3D2664F6F50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4924" y="1481854"/>
            <a:ext cx="5250513" cy="2458812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7D93ADF-51D8-4D4E-BEEC-76CD591E44FB}"/>
              </a:ext>
            </a:extLst>
          </p:cNvPr>
          <p:cNvGrpSpPr/>
          <p:nvPr/>
        </p:nvGrpSpPr>
        <p:grpSpPr>
          <a:xfrm>
            <a:off x="1721531" y="3718675"/>
            <a:ext cx="8748937" cy="2839826"/>
            <a:chOff x="752918" y="2763643"/>
            <a:chExt cx="8748937" cy="283982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69C49E2-8F87-4B1B-9C5E-DED8149F5122}"/>
                </a:ext>
              </a:extLst>
            </p:cNvPr>
            <p:cNvSpPr/>
            <p:nvPr/>
          </p:nvSpPr>
          <p:spPr>
            <a:xfrm>
              <a:off x="752918" y="2763643"/>
              <a:ext cx="8748937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chưa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kém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tô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-    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=  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bông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hoa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64">
              <a:extLst>
                <a:ext uri="{FF2B5EF4-FFF2-40B4-BE49-F238E27FC236}">
                  <a16:creationId xmlns:a16="http://schemas.microsoft.com/office/drawing/2014/main" id="{C56BE1A7-DE59-42E0-8DD6-6A6BF6A8BAF9}"/>
                </a:ext>
              </a:extLst>
            </p:cNvPr>
            <p:cNvSpPr/>
            <p:nvPr/>
          </p:nvSpPr>
          <p:spPr>
            <a:xfrm>
              <a:off x="253612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65">
              <a:extLst>
                <a:ext uri="{FF2B5EF4-FFF2-40B4-BE49-F238E27FC236}">
                  <a16:creationId xmlns:a16="http://schemas.microsoft.com/office/drawing/2014/main" id="{C6A1947F-9C72-4DD9-9187-E384C19E7E21}"/>
                </a:ext>
              </a:extLst>
            </p:cNvPr>
            <p:cNvSpPr/>
            <p:nvPr/>
          </p:nvSpPr>
          <p:spPr>
            <a:xfrm>
              <a:off x="3784805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67">
              <a:extLst>
                <a:ext uri="{FF2B5EF4-FFF2-40B4-BE49-F238E27FC236}">
                  <a16:creationId xmlns:a16="http://schemas.microsoft.com/office/drawing/2014/main" id="{7B852192-03EF-4A81-880B-6A16FF57A312}"/>
                </a:ext>
              </a:extLst>
            </p:cNvPr>
            <p:cNvSpPr/>
            <p:nvPr/>
          </p:nvSpPr>
          <p:spPr>
            <a:xfrm>
              <a:off x="5189140" y="404711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69">
              <a:extLst>
                <a:ext uri="{FF2B5EF4-FFF2-40B4-BE49-F238E27FC236}">
                  <a16:creationId xmlns:a16="http://schemas.microsoft.com/office/drawing/2014/main" id="{6875DDB3-0823-4EEB-A205-4F2A35ADC11A}"/>
                </a:ext>
              </a:extLst>
            </p:cNvPr>
            <p:cNvSpPr/>
            <p:nvPr/>
          </p:nvSpPr>
          <p:spPr>
            <a:xfrm>
              <a:off x="4639565" y="4927830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3" name="Rounded Rectangle 71">
            <a:extLst>
              <a:ext uri="{FF2B5EF4-FFF2-40B4-BE49-F238E27FC236}">
                <a16:creationId xmlns:a16="http://schemas.microsoft.com/office/drawing/2014/main" id="{865E5703-450D-4444-8992-20F83799A11B}"/>
              </a:ext>
            </a:extLst>
          </p:cNvPr>
          <p:cNvSpPr/>
          <p:nvPr/>
        </p:nvSpPr>
        <p:spPr>
          <a:xfrm>
            <a:off x="3506221" y="500214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14" name="Rounded Rectangle 73">
            <a:extLst>
              <a:ext uri="{FF2B5EF4-FFF2-40B4-BE49-F238E27FC236}">
                <a16:creationId xmlns:a16="http://schemas.microsoft.com/office/drawing/2014/main" id="{59982C17-F2A6-42FE-A6A3-27512EBF61BA}"/>
              </a:ext>
            </a:extLst>
          </p:cNvPr>
          <p:cNvSpPr/>
          <p:nvPr/>
        </p:nvSpPr>
        <p:spPr>
          <a:xfrm>
            <a:off x="4751697" y="5000524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4</a:t>
            </a:r>
          </a:p>
        </p:txBody>
      </p:sp>
      <p:sp>
        <p:nvSpPr>
          <p:cNvPr id="15" name="Rounded Rectangle 75">
            <a:extLst>
              <a:ext uri="{FF2B5EF4-FFF2-40B4-BE49-F238E27FC236}">
                <a16:creationId xmlns:a16="http://schemas.microsoft.com/office/drawing/2014/main" id="{948774B5-7291-42A8-A010-F8478C3368EA}"/>
              </a:ext>
            </a:extLst>
          </p:cNvPr>
          <p:cNvSpPr/>
          <p:nvPr/>
        </p:nvSpPr>
        <p:spPr>
          <a:xfrm>
            <a:off x="6155513" y="5000523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  <p:sp>
        <p:nvSpPr>
          <p:cNvPr id="16" name="Rounded Rectangle 77">
            <a:extLst>
              <a:ext uri="{FF2B5EF4-FFF2-40B4-BE49-F238E27FC236}">
                <a16:creationId xmlns:a16="http://schemas.microsoft.com/office/drawing/2014/main" id="{DF2691EC-EE2C-4467-A5F6-EE439DC7ED8D}"/>
              </a:ext>
            </a:extLst>
          </p:cNvPr>
          <p:cNvSpPr/>
          <p:nvPr/>
        </p:nvSpPr>
        <p:spPr>
          <a:xfrm>
            <a:off x="5608178" y="5875378"/>
            <a:ext cx="67943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405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FA8236C-4DFF-4315-9B04-B3AE2C4A7D9D}"/>
              </a:ext>
            </a:extLst>
          </p:cNvPr>
          <p:cNvGrpSpPr/>
          <p:nvPr/>
        </p:nvGrpSpPr>
        <p:grpSpPr>
          <a:xfrm>
            <a:off x="1123726" y="472689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2C445022-645F-4738-857D-C6BCA4BF55C9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2A1ECC6-B8CC-49FB-A11A-1435F00FB67F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DA25651A-33A9-440E-9512-1DD37D4A076D}"/>
              </a:ext>
            </a:extLst>
          </p:cNvPr>
          <p:cNvSpPr txBox="1"/>
          <p:nvPr/>
        </p:nvSpPr>
        <p:spPr>
          <a:xfrm>
            <a:off x="1917815" y="713605"/>
            <a:ext cx="90960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Mai 7 tuổi, bố 38 tuổi. Hỏi bố hơn Mai bao nhiêu tuổi?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6" name="Picture 2" descr="Dad admire his daughter character cartoon Vector Image">
            <a:extLst>
              <a:ext uri="{FF2B5EF4-FFF2-40B4-BE49-F238E27FC236}">
                <a16:creationId xmlns:a16="http://schemas.microsoft.com/office/drawing/2014/main" id="{046914FD-3C0E-41A2-AFAD-07B363D7D9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09"/>
          <a:stretch/>
        </p:blipFill>
        <p:spPr bwMode="auto">
          <a:xfrm>
            <a:off x="620484" y="1672018"/>
            <a:ext cx="4503057" cy="4434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8FD0B576-C92C-4055-ACB9-691C4D5A8961}"/>
              </a:ext>
            </a:extLst>
          </p:cNvPr>
          <p:cNvGrpSpPr/>
          <p:nvPr/>
        </p:nvGrpSpPr>
        <p:grpSpPr>
          <a:xfrm>
            <a:off x="4018190" y="1816154"/>
            <a:ext cx="7553326" cy="3225691"/>
            <a:chOff x="779632" y="2533675"/>
            <a:chExt cx="7553326" cy="322569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1A55D46-A56B-4B2E-BDA1-79F24DB75F5C}"/>
                </a:ext>
              </a:extLst>
            </p:cNvPr>
            <p:cNvSpPr/>
            <p:nvPr/>
          </p:nvSpPr>
          <p:spPr>
            <a:xfrm>
              <a:off x="779632" y="2533675"/>
              <a:ext cx="7553326" cy="320087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kumimoji="0" lang="en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Bố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Mai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    -  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=   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	        (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kumimoji="0" lang="en-US" sz="2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</a:rPr>
                <a:t>tuổi</a:t>
              </a:r>
              <a:endPara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ounded Rectangle 36">
              <a:extLst>
                <a:ext uri="{FF2B5EF4-FFF2-40B4-BE49-F238E27FC236}">
                  <a16:creationId xmlns:a16="http://schemas.microsoft.com/office/drawing/2014/main" id="{6A0C8774-66C5-46D5-AA76-C48BE52AA6E0}"/>
                </a:ext>
              </a:extLst>
            </p:cNvPr>
            <p:cNvSpPr/>
            <p:nvPr/>
          </p:nvSpPr>
          <p:spPr>
            <a:xfrm>
              <a:off x="2271717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0" name="Rounded Rectangle 37">
              <a:extLst>
                <a:ext uri="{FF2B5EF4-FFF2-40B4-BE49-F238E27FC236}">
                  <a16:creationId xmlns:a16="http://schemas.microsoft.com/office/drawing/2014/main" id="{11CA5C52-8C2C-409B-97C8-7BCAC0F6A73F}"/>
                </a:ext>
              </a:extLst>
            </p:cNvPr>
            <p:cNvSpPr/>
            <p:nvPr/>
          </p:nvSpPr>
          <p:spPr>
            <a:xfrm>
              <a:off x="3592143" y="4032122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1" name="Rounded Rectangle 38">
              <a:extLst>
                <a:ext uri="{FF2B5EF4-FFF2-40B4-BE49-F238E27FC236}">
                  <a16:creationId xmlns:a16="http://schemas.microsoft.com/office/drawing/2014/main" id="{FBA84E5B-2677-4355-A9DD-C1562A412CB3}"/>
                </a:ext>
              </a:extLst>
            </p:cNvPr>
            <p:cNvSpPr/>
            <p:nvPr/>
          </p:nvSpPr>
          <p:spPr>
            <a:xfrm>
              <a:off x="4928684" y="4032121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12" name="Rounded Rectangle 39">
              <a:extLst>
                <a:ext uri="{FF2B5EF4-FFF2-40B4-BE49-F238E27FC236}">
                  <a16:creationId xmlns:a16="http://schemas.microsoft.com/office/drawing/2014/main" id="{CD074E4B-3601-42BF-9EE7-45AEAB952539}"/>
                </a:ext>
              </a:extLst>
            </p:cNvPr>
            <p:cNvSpPr/>
            <p:nvPr/>
          </p:nvSpPr>
          <p:spPr>
            <a:xfrm>
              <a:off x="4539962" y="5083727"/>
              <a:ext cx="679431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13" name="Rounded Rectangle 40">
            <a:extLst>
              <a:ext uri="{FF2B5EF4-FFF2-40B4-BE49-F238E27FC236}">
                <a16:creationId xmlns:a16="http://schemas.microsoft.com/office/drawing/2014/main" id="{BC857C4F-3987-44ED-BDE0-2A38CD2F8B6C}"/>
              </a:ext>
            </a:extLst>
          </p:cNvPr>
          <p:cNvSpPr/>
          <p:nvPr/>
        </p:nvSpPr>
        <p:spPr>
          <a:xfrm>
            <a:off x="5362465" y="3289786"/>
            <a:ext cx="826078" cy="706467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38</a:t>
            </a:r>
          </a:p>
        </p:txBody>
      </p:sp>
      <p:sp>
        <p:nvSpPr>
          <p:cNvPr id="14" name="Rounded Rectangle 41">
            <a:extLst>
              <a:ext uri="{FF2B5EF4-FFF2-40B4-BE49-F238E27FC236}">
                <a16:creationId xmlns:a16="http://schemas.microsoft.com/office/drawing/2014/main" id="{7E93611A-981B-49B3-9073-DEEA386B589A}"/>
              </a:ext>
            </a:extLst>
          </p:cNvPr>
          <p:cNvSpPr/>
          <p:nvPr/>
        </p:nvSpPr>
        <p:spPr>
          <a:xfrm>
            <a:off x="6829537" y="3275212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15" name="Rounded Rectangle 42">
            <a:extLst>
              <a:ext uri="{FF2B5EF4-FFF2-40B4-BE49-F238E27FC236}">
                <a16:creationId xmlns:a16="http://schemas.microsoft.com/office/drawing/2014/main" id="{25D8C94B-E085-4652-BEF6-CEE319869D4A}"/>
              </a:ext>
            </a:extLst>
          </p:cNvPr>
          <p:cNvSpPr/>
          <p:nvPr/>
        </p:nvSpPr>
        <p:spPr>
          <a:xfrm>
            <a:off x="8166078" y="3289787"/>
            <a:ext cx="855259" cy="706466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31</a:t>
            </a:r>
          </a:p>
        </p:txBody>
      </p:sp>
      <p:sp>
        <p:nvSpPr>
          <p:cNvPr id="16" name="Rounded Rectangle 43">
            <a:extLst>
              <a:ext uri="{FF2B5EF4-FFF2-40B4-BE49-F238E27FC236}">
                <a16:creationId xmlns:a16="http://schemas.microsoft.com/office/drawing/2014/main" id="{695BCE4C-3D30-46FA-9A3F-C0CF0F0DB92E}"/>
              </a:ext>
            </a:extLst>
          </p:cNvPr>
          <p:cNvSpPr/>
          <p:nvPr/>
        </p:nvSpPr>
        <p:spPr>
          <a:xfrm>
            <a:off x="7677645" y="4366204"/>
            <a:ext cx="829312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31</a:t>
            </a:r>
          </a:p>
        </p:txBody>
      </p:sp>
    </p:spTree>
    <p:extLst>
      <p:ext uri="{BB962C8B-B14F-4D97-AF65-F5344CB8AC3E}">
        <p14:creationId xmlns:p14="http://schemas.microsoft.com/office/powerpoint/2010/main" val="25633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2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EDEA93E-AF1B-4D57-BB14-D2F7409C07F6}"/>
              </a:ext>
            </a:extLst>
          </p:cNvPr>
          <p:cNvGrpSpPr/>
          <p:nvPr/>
        </p:nvGrpSpPr>
        <p:grpSpPr>
          <a:xfrm>
            <a:off x="1003892" y="4397962"/>
            <a:ext cx="6096000" cy="1872239"/>
            <a:chOff x="865668" y="4451125"/>
            <a:chExt cx="6096000" cy="187223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5AADA34-FFCF-40A1-8190-D73B30351F65}"/>
                </a:ext>
              </a:extLst>
            </p:cNvPr>
            <p:cNvGrpSpPr/>
            <p:nvPr/>
          </p:nvGrpSpPr>
          <p:grpSpPr>
            <a:xfrm>
              <a:off x="865668" y="4451125"/>
              <a:ext cx="6096000" cy="1845565"/>
              <a:chOff x="839789" y="2418248"/>
              <a:chExt cx="6096000" cy="1845565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00DF517D-3F7B-4F34-98BA-7F23E20C7216}"/>
                  </a:ext>
                </a:extLst>
              </p:cNvPr>
              <p:cNvSpPr/>
              <p:nvPr/>
            </p:nvSpPr>
            <p:spPr>
              <a:xfrm>
                <a:off x="839789" y="2418248"/>
                <a:ext cx="6096000" cy="179728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b)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xanh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ngắn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hơn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băng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đỏ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mấy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xăng-ti-mét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?</a:t>
                </a:r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cm –             cm =           cm</a:t>
                </a:r>
                <a:endParaRPr kumimoji="0" lang="en-VN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" name="Rounded Rectangle 65">
                <a:extLst>
                  <a:ext uri="{FF2B5EF4-FFF2-40B4-BE49-F238E27FC236}">
                    <a16:creationId xmlns:a16="http://schemas.microsoft.com/office/drawing/2014/main" id="{1DA28B8B-CDBE-416A-AAC4-67E20444318A}"/>
                  </a:ext>
                </a:extLst>
              </p:cNvPr>
              <p:cNvSpPr/>
              <p:nvPr/>
            </p:nvSpPr>
            <p:spPr>
              <a:xfrm>
                <a:off x="4764735" y="3542771"/>
                <a:ext cx="679431" cy="721042"/>
              </a:xfrm>
              <a:prstGeom prst="roundRect">
                <a:avLst/>
              </a:prstGeom>
              <a:solidFill>
                <a:schemeClr val="bg1"/>
              </a:solidFill>
              <a:ln w="28575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  <a:cs typeface="+mn-cs"/>
                  </a:rPr>
                  <a:t>?</a:t>
                </a:r>
              </a:p>
            </p:txBody>
          </p:sp>
        </p:grpSp>
        <p:sp>
          <p:nvSpPr>
            <p:cNvPr id="4" name="Rounded Rectangle 67">
              <a:extLst>
                <a:ext uri="{FF2B5EF4-FFF2-40B4-BE49-F238E27FC236}">
                  <a16:creationId xmlns:a16="http://schemas.microsoft.com/office/drawing/2014/main" id="{804379C7-EF95-4E3E-945C-01417CD7F504}"/>
                </a:ext>
              </a:extLst>
            </p:cNvPr>
            <p:cNvSpPr/>
            <p:nvPr/>
          </p:nvSpPr>
          <p:spPr>
            <a:xfrm>
              <a:off x="3132316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  <p:sp>
          <p:nvSpPr>
            <p:cNvPr id="5" name="Rounded Rectangle 68">
              <a:extLst>
                <a:ext uri="{FF2B5EF4-FFF2-40B4-BE49-F238E27FC236}">
                  <a16:creationId xmlns:a16="http://schemas.microsoft.com/office/drawing/2014/main" id="{243F66FE-A628-4823-94E9-F563F6DB5B48}"/>
                </a:ext>
              </a:extLst>
            </p:cNvPr>
            <p:cNvSpPr/>
            <p:nvPr/>
          </p:nvSpPr>
          <p:spPr>
            <a:xfrm>
              <a:off x="1417094" y="5602322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A8DE2E96-7098-4806-A548-7D697B703CBD}"/>
              </a:ext>
            </a:extLst>
          </p:cNvPr>
          <p:cNvGrpSpPr/>
          <p:nvPr/>
        </p:nvGrpSpPr>
        <p:grpSpPr>
          <a:xfrm>
            <a:off x="3270540" y="438413"/>
            <a:ext cx="605826" cy="830997"/>
            <a:chOff x="3174278" y="237323"/>
            <a:chExt cx="605826" cy="830997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1B97C2B7-422F-45C8-8101-6039A1FA3BEF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06240D-8681-4B72-A1D2-B5782C7EE679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4800" b="1" i="1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FF886F-2464-4D78-B800-34F5D7A4A321}"/>
              </a:ext>
            </a:extLst>
          </p:cNvPr>
          <p:cNvSpPr txBox="1"/>
          <p:nvPr/>
        </p:nvSpPr>
        <p:spPr>
          <a:xfrm>
            <a:off x="3930735" y="663522"/>
            <a:ext cx="4895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cs typeface="+mn-cs"/>
              </a:rPr>
              <a:t>Số?</a:t>
            </a:r>
          </a:p>
        </p:txBody>
      </p:sp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A12453C6-87FC-4FC0-9524-A9072CACB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16" y="398925"/>
            <a:ext cx="2237784" cy="863493"/>
          </a:xfrm>
          <a:prstGeom prst="rect">
            <a:avLst/>
          </a:prstGeom>
          <a:noFill/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7C9BB1D-C002-4B75-983D-B0C91CBC4B5A}"/>
              </a:ext>
            </a:extLst>
          </p:cNvPr>
          <p:cNvGrpSpPr/>
          <p:nvPr/>
        </p:nvGrpSpPr>
        <p:grpSpPr>
          <a:xfrm>
            <a:off x="7571422" y="1914621"/>
            <a:ext cx="3727860" cy="3535360"/>
            <a:chOff x="6615953" y="1375818"/>
            <a:chExt cx="4329952" cy="410636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2A563D-D5D7-4ECB-8728-CCCA553E326F}"/>
                </a:ext>
              </a:extLst>
            </p:cNvPr>
            <p:cNvSpPr/>
            <p:nvPr/>
          </p:nvSpPr>
          <p:spPr>
            <a:xfrm>
              <a:off x="6615953" y="1899040"/>
              <a:ext cx="4329952" cy="75303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6065C80-853E-4AD1-BDFA-03D5112D9ED7}"/>
                </a:ext>
              </a:extLst>
            </p:cNvPr>
            <p:cNvSpPr/>
            <p:nvPr/>
          </p:nvSpPr>
          <p:spPr>
            <a:xfrm>
              <a:off x="6615953" y="3289649"/>
              <a:ext cx="2675964" cy="753035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9585993-5BE7-4922-862B-F8B5766BFECA}"/>
                </a:ext>
              </a:extLst>
            </p:cNvPr>
            <p:cNvSpPr/>
            <p:nvPr/>
          </p:nvSpPr>
          <p:spPr>
            <a:xfrm>
              <a:off x="6615953" y="4729147"/>
              <a:ext cx="3671047" cy="753035"/>
            </a:xfrm>
            <a:prstGeom prst="rect">
              <a:avLst/>
            </a:prstGeom>
            <a:solidFill>
              <a:srgbClr val="00B0F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72286BC-8994-415E-9F0A-F620FA9BDFFE}"/>
                </a:ext>
              </a:extLst>
            </p:cNvPr>
            <p:cNvSpPr txBox="1"/>
            <p:nvPr/>
          </p:nvSpPr>
          <p:spPr>
            <a:xfrm>
              <a:off x="7826188" y="1375818"/>
              <a:ext cx="170777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7 cm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8816B2-3529-45D2-AEC5-EB418FB1B2F7}"/>
                </a:ext>
              </a:extLst>
            </p:cNvPr>
            <p:cNvSpPr txBox="1"/>
            <p:nvPr/>
          </p:nvSpPr>
          <p:spPr>
            <a:xfrm>
              <a:off x="7100047" y="2803241"/>
              <a:ext cx="1707777" cy="523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4 cm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6EDC1A2-7361-4D01-8CCC-2A2E9D5A855F}"/>
                </a:ext>
              </a:extLst>
            </p:cNvPr>
            <p:cNvSpPr txBox="1"/>
            <p:nvPr/>
          </p:nvSpPr>
          <p:spPr>
            <a:xfrm>
              <a:off x="7597587" y="4232143"/>
              <a:ext cx="1707777" cy="523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6 cm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06D2974A-0A8F-4DE7-9B6B-A9B4227140FC}"/>
              </a:ext>
            </a:extLst>
          </p:cNvPr>
          <p:cNvSpPr/>
          <p:nvPr/>
        </p:nvSpPr>
        <p:spPr>
          <a:xfrm>
            <a:off x="930142" y="1194525"/>
            <a:ext cx="10612741" cy="1243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Mẫu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băng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màu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xăng-ti-mét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62000" marR="0" lvl="0" indent="-7620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6 cm – 4cm = 2 cm</a:t>
            </a:r>
            <a:endParaRPr kumimoji="0" lang="en-VN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6F3F15E-D2B0-413E-853D-D88496573067}"/>
              </a:ext>
            </a:extLst>
          </p:cNvPr>
          <p:cNvGrpSpPr/>
          <p:nvPr/>
        </p:nvGrpSpPr>
        <p:grpSpPr>
          <a:xfrm>
            <a:off x="978013" y="2365085"/>
            <a:ext cx="6096000" cy="1845565"/>
            <a:chOff x="839789" y="2418248"/>
            <a:chExt cx="6096000" cy="1845565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7466436-B4E7-43C8-B8E5-8101D9C9B184}"/>
                </a:ext>
              </a:extLst>
            </p:cNvPr>
            <p:cNvSpPr/>
            <p:nvPr/>
          </p:nvSpPr>
          <p:spPr>
            <a:xfrm>
              <a:off x="839789" y="2418248"/>
              <a:ext cx="6096000" cy="179728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a)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đỏ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dài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hơn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băng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màu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vàng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mấy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xăng-ti-mét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?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7 cm – 4 cm =           cm</a:t>
              </a:r>
              <a:endParaRPr kumimoji="0" lang="en-V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Rounded Rectangle 61">
              <a:extLst>
                <a:ext uri="{FF2B5EF4-FFF2-40B4-BE49-F238E27FC236}">
                  <a16:creationId xmlns:a16="http://schemas.microsoft.com/office/drawing/2014/main" id="{ED6EBD7B-CBB1-40CB-A563-5B2DB92DDB03}"/>
                </a:ext>
              </a:extLst>
            </p:cNvPr>
            <p:cNvSpPr/>
            <p:nvPr/>
          </p:nvSpPr>
          <p:spPr>
            <a:xfrm>
              <a:off x="4316157" y="3542771"/>
              <a:ext cx="679431" cy="72104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cs typeface="+mn-cs"/>
                </a:rPr>
                <a:t>?</a:t>
              </a:r>
            </a:p>
          </p:txBody>
        </p:sp>
      </p:grpSp>
      <p:sp>
        <p:nvSpPr>
          <p:cNvPr id="24" name="Rounded Rectangle 62">
            <a:extLst>
              <a:ext uri="{FF2B5EF4-FFF2-40B4-BE49-F238E27FC236}">
                <a16:creationId xmlns:a16="http://schemas.microsoft.com/office/drawing/2014/main" id="{83627B31-AEE0-4BAC-AC21-DD33835B0E72}"/>
              </a:ext>
            </a:extLst>
          </p:cNvPr>
          <p:cNvSpPr/>
          <p:nvPr/>
        </p:nvSpPr>
        <p:spPr>
          <a:xfrm>
            <a:off x="4454962" y="3482394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3</a:t>
            </a:r>
          </a:p>
        </p:txBody>
      </p:sp>
      <p:sp>
        <p:nvSpPr>
          <p:cNvPr id="25" name="Rounded Rectangle 66">
            <a:extLst>
              <a:ext uri="{FF2B5EF4-FFF2-40B4-BE49-F238E27FC236}">
                <a16:creationId xmlns:a16="http://schemas.microsoft.com/office/drawing/2014/main" id="{531E8B5D-CF66-4286-A15D-A2C4D06EF4E0}"/>
              </a:ext>
            </a:extLst>
          </p:cNvPr>
          <p:cNvSpPr/>
          <p:nvPr/>
        </p:nvSpPr>
        <p:spPr>
          <a:xfrm>
            <a:off x="1555318" y="554915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7</a:t>
            </a:r>
          </a:p>
        </p:txBody>
      </p:sp>
      <p:sp>
        <p:nvSpPr>
          <p:cNvPr id="26" name="Rounded Rectangle 69">
            <a:extLst>
              <a:ext uri="{FF2B5EF4-FFF2-40B4-BE49-F238E27FC236}">
                <a16:creationId xmlns:a16="http://schemas.microsoft.com/office/drawing/2014/main" id="{E898D9FF-E608-4400-A0AC-1369758B1A74}"/>
              </a:ext>
            </a:extLst>
          </p:cNvPr>
          <p:cNvSpPr/>
          <p:nvPr/>
        </p:nvSpPr>
        <p:spPr>
          <a:xfrm>
            <a:off x="3270540" y="5549159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6</a:t>
            </a:r>
          </a:p>
        </p:txBody>
      </p:sp>
      <p:sp>
        <p:nvSpPr>
          <p:cNvPr id="27" name="Rounded Rectangle 70">
            <a:extLst>
              <a:ext uri="{FF2B5EF4-FFF2-40B4-BE49-F238E27FC236}">
                <a16:creationId xmlns:a16="http://schemas.microsoft.com/office/drawing/2014/main" id="{F1020CA8-5018-46F1-903C-4BAC05BEAC23}"/>
              </a:ext>
            </a:extLst>
          </p:cNvPr>
          <p:cNvSpPr/>
          <p:nvPr/>
        </p:nvSpPr>
        <p:spPr>
          <a:xfrm>
            <a:off x="4928837" y="5528936"/>
            <a:ext cx="679431" cy="721042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VN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132242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0" grpId="0"/>
          <p:bldP spid="24" grpId="0" animBg="1"/>
          <p:bldP spid="25" grpId="0" animBg="1"/>
          <p:bldP spid="26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7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8" fill="hold">
                          <p:stCondLst>
                            <p:cond delay="indefinite"/>
                          </p:stCondLst>
                          <p:childTnLst>
                            <p:par>
                              <p:cTn id="2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3" fill="hold">
                          <p:stCondLst>
                            <p:cond delay="indefinite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8" fill="hold">
                          <p:stCondLst>
                            <p:cond delay="indefinite"/>
                          </p:stCondLst>
                          <p:childTnLst>
                            <p:par>
                              <p:cTn id="3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0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2" fill="hold">
                          <p:stCondLst>
                            <p:cond delay="indefinite"/>
                          </p:stCondLst>
                          <p:childTnLst>
                            <p:par>
                              <p:cTn id="4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4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1" grpId="0"/>
          <p:bldP spid="20" grpId="0"/>
          <p:bldP spid="24" grpId="0" animBg="1"/>
          <p:bldP spid="25" grpId="0" animBg="1"/>
          <p:bldP spid="26" grpId="0" animBg="1"/>
          <p:bldP spid="27" grpId="0" animBg="1"/>
        </p:bldLst>
      </p:timing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E23C01-F1C3-4F4A-A585-43D56DAA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8108" y="1830197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Củng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cố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bài</a:t>
            </a:r>
            <a:r>
              <a:rPr lang="en-US" sz="6600" b="1" dirty="0">
                <a:solidFill>
                  <a:srgbClr val="0070C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70C0"/>
                </a:solidFill>
                <a:latin typeface="UTM Avo" panose="02040603050506020204" pitchFamily="18" charset="0"/>
              </a:rPr>
              <a:t>học</a:t>
            </a:r>
            <a:endParaRPr lang="en-US" sz="6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1A7052F-57EE-4025-9847-16EE610FAB80}"/>
              </a:ext>
            </a:extLst>
          </p:cNvPr>
          <p:cNvSpPr txBox="1"/>
          <p:nvPr/>
        </p:nvSpPr>
        <p:spPr>
          <a:xfrm>
            <a:off x="8942603" y="6581001"/>
            <a:ext cx="32493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Hương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Thảo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tranthao121004@gmail.com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199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14" y="999610"/>
            <a:ext cx="2147215" cy="16165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21922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76" y="2413000"/>
            <a:ext cx="1885425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35130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5400"/>
            <a:ext cx="2673349" cy="150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593162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48338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359401"/>
            <a:ext cx="2433375" cy="146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103764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66172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3162890" y="6154667"/>
            <a:ext cx="911949" cy="606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828267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265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67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808719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717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19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788500" y="-25400"/>
            <a:ext cx="8040021" cy="1600438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CHÚC MỪNG</a:t>
            </a: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3498" y="1360905"/>
            <a:ext cx="3919084" cy="3801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" y="596900"/>
            <a:ext cx="6350000" cy="622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491" y="4038600"/>
            <a:ext cx="39885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42 + 35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77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491" y="4038600"/>
            <a:ext cx="39885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60 + 15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75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761102" y="4038600"/>
            <a:ext cx="3549370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15 – 5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92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607933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51911" y="4038600"/>
            <a:ext cx="3967753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56 – 12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59968" y="1325101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44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260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1492" y="4038600"/>
            <a:ext cx="3988592" cy="995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+ 31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09168" y="1229443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79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06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3997"/>
            <a:ext cx="10989733" cy="6123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0" y="3132852"/>
            <a:ext cx="6908800" cy="374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3200" y="-799249"/>
            <a:ext cx="4368800" cy="3740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14791" y="4058082"/>
            <a:ext cx="5305617" cy="1898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Số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liền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trước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của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89 </a:t>
            </a:r>
            <a:r>
              <a:rPr kumimoji="0" lang="en-US" sz="5867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là</a:t>
            </a:r>
            <a:r>
              <a:rPr kumimoji="0" lang="en-US" sz="5867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23653" y="734458"/>
            <a:ext cx="716863" cy="6667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88</a:t>
            </a: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9909" y="15836"/>
            <a:ext cx="2240492" cy="1055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84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3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448</Words>
  <Application>Microsoft Office PowerPoint</Application>
  <PresentationFormat>Widescreen</PresentationFormat>
  <Paragraphs>112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等线</vt:lpstr>
      <vt:lpstr>Microsoft YaHei</vt:lpstr>
      <vt:lpstr>Arial</vt:lpstr>
      <vt:lpstr>Arial-Rounded</vt:lpstr>
      <vt:lpstr>Calibri</vt:lpstr>
      <vt:lpstr>Times New Roman</vt:lpstr>
      <vt:lpstr>UTM Avo</vt:lpstr>
      <vt:lpstr>1_Office Theme</vt:lpstr>
      <vt:lpstr>2_Office Theme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bài học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tran thao</cp:lastModifiedBy>
  <cp:revision>1</cp:revision>
  <dcterms:created xsi:type="dcterms:W3CDTF">2021-08-02T08:14:13Z</dcterms:created>
  <dcterms:modified xsi:type="dcterms:W3CDTF">2021-08-02T08:14:47Z</dcterms:modified>
</cp:coreProperties>
</file>