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04" r:id="rId2"/>
    <p:sldId id="305" r:id="rId3"/>
    <p:sldId id="273" r:id="rId4"/>
    <p:sldId id="290" r:id="rId5"/>
    <p:sldId id="295" r:id="rId6"/>
    <p:sldId id="258" r:id="rId7"/>
    <p:sldId id="266" r:id="rId8"/>
    <p:sldId id="291" r:id="rId9"/>
    <p:sldId id="296" r:id="rId10"/>
    <p:sldId id="270" r:id="rId11"/>
    <p:sldId id="306" r:id="rId12"/>
    <p:sldId id="297" r:id="rId13"/>
    <p:sldId id="272" r:id="rId14"/>
  </p:sldIdLst>
  <p:sldSz cx="9144000" cy="5143500" type="screen16x9"/>
  <p:notesSz cx="6858000" cy="9144000"/>
  <p:defaultTextStyle>
    <a:defPPr>
      <a:defRPr lang="en-US"/>
    </a:defPPr>
    <a:lvl1pPr marL="0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527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056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9583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6111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2638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39166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5694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2221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F9FF"/>
    <a:srgbClr val="BAFEC2"/>
    <a:srgbClr val="A8F6A8"/>
    <a:srgbClr val="62FE7C"/>
    <a:srgbClr val="71FFB1"/>
    <a:srgbClr val="FD2BA3"/>
    <a:srgbClr val="FF2980"/>
    <a:srgbClr val="FD0B95"/>
    <a:srgbClr val="FDBBE5"/>
    <a:srgbClr val="FEA8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231" autoAdjust="0"/>
  </p:normalViewPr>
  <p:slideViewPr>
    <p:cSldViewPr>
      <p:cViewPr varScale="1">
        <p:scale>
          <a:sx n="83" d="100"/>
          <a:sy n="83" d="100"/>
        </p:scale>
        <p:origin x="-996" y="-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BC2AF-ECAD-4B64-9E5E-57F7F29CBAD2}" type="datetimeFigureOut">
              <a:rPr lang="en-US" smtClean="0"/>
              <a:t>25/03/2022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EA3F6-B450-4284-BB2C-4DA94784F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72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589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178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9769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6358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2948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9538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6127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2716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chủ</a:t>
            </a:r>
            <a:r>
              <a:rPr lang="en-US" baseline="0" smtClean="0"/>
              <a:t> động HD HS nắm quy tắc chính tả cơ bản.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2054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Gọi</a:t>
            </a:r>
            <a:r>
              <a:rPr lang="en-US" baseline="0" smtClean="0"/>
              <a:t> HS đọc lại bài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4543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nên</a:t>
            </a:r>
            <a:r>
              <a:rPr lang="en-US" baseline="0" smtClean="0"/>
              <a:t> cho HS làm việc nhóm, vẽ sơ đồ tư duy.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4460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69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3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5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5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6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6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2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25/03/2022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5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25/03/2022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1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25/03/2022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82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25/03/2022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73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52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05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5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11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263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1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569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222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25/03/2022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70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25/03/2022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06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27" indent="0">
              <a:buNone/>
              <a:defRPr sz="2000" b="1"/>
            </a:lvl2pPr>
            <a:lvl3pPr marL="913056" indent="0">
              <a:buNone/>
              <a:defRPr sz="1800" b="1"/>
            </a:lvl3pPr>
            <a:lvl4pPr marL="1369583" indent="0">
              <a:buNone/>
              <a:defRPr sz="1600" b="1"/>
            </a:lvl4pPr>
            <a:lvl5pPr marL="1826111" indent="0">
              <a:buNone/>
              <a:defRPr sz="1600" b="1"/>
            </a:lvl5pPr>
            <a:lvl6pPr marL="2282638" indent="0">
              <a:buNone/>
              <a:defRPr sz="1600" b="1"/>
            </a:lvl6pPr>
            <a:lvl7pPr marL="2739166" indent="0">
              <a:buNone/>
              <a:defRPr sz="1600" b="1"/>
            </a:lvl7pPr>
            <a:lvl8pPr marL="3195694" indent="0">
              <a:buNone/>
              <a:defRPr sz="1600" b="1"/>
            </a:lvl8pPr>
            <a:lvl9pPr marL="365222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27" indent="0">
              <a:buNone/>
              <a:defRPr sz="2000" b="1"/>
            </a:lvl2pPr>
            <a:lvl3pPr marL="913056" indent="0">
              <a:buNone/>
              <a:defRPr sz="1800" b="1"/>
            </a:lvl3pPr>
            <a:lvl4pPr marL="1369583" indent="0">
              <a:buNone/>
              <a:defRPr sz="1600" b="1"/>
            </a:lvl4pPr>
            <a:lvl5pPr marL="1826111" indent="0">
              <a:buNone/>
              <a:defRPr sz="1600" b="1"/>
            </a:lvl5pPr>
            <a:lvl6pPr marL="2282638" indent="0">
              <a:buNone/>
              <a:defRPr sz="1600" b="1"/>
            </a:lvl6pPr>
            <a:lvl7pPr marL="2739166" indent="0">
              <a:buNone/>
              <a:defRPr sz="1600" b="1"/>
            </a:lvl7pPr>
            <a:lvl8pPr marL="3195694" indent="0">
              <a:buNone/>
              <a:defRPr sz="1600" b="1"/>
            </a:lvl8pPr>
            <a:lvl9pPr marL="365222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25/03/2022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9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25/03/2022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97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25/03/2022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49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9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527" indent="0">
              <a:buNone/>
              <a:defRPr sz="1200"/>
            </a:lvl2pPr>
            <a:lvl3pPr marL="913056" indent="0">
              <a:buNone/>
              <a:defRPr sz="1000"/>
            </a:lvl3pPr>
            <a:lvl4pPr marL="1369583" indent="0">
              <a:buNone/>
              <a:defRPr sz="900"/>
            </a:lvl4pPr>
            <a:lvl5pPr marL="1826111" indent="0">
              <a:buNone/>
              <a:defRPr sz="900"/>
            </a:lvl5pPr>
            <a:lvl6pPr marL="2282638" indent="0">
              <a:buNone/>
              <a:defRPr sz="900"/>
            </a:lvl6pPr>
            <a:lvl7pPr marL="2739166" indent="0">
              <a:buNone/>
              <a:defRPr sz="900"/>
            </a:lvl7pPr>
            <a:lvl8pPr marL="3195694" indent="0">
              <a:buNone/>
              <a:defRPr sz="900"/>
            </a:lvl8pPr>
            <a:lvl9pPr marL="365222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25/03/2022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7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527" indent="0">
              <a:buNone/>
              <a:defRPr sz="2800"/>
            </a:lvl2pPr>
            <a:lvl3pPr marL="913056" indent="0">
              <a:buNone/>
              <a:defRPr sz="2400"/>
            </a:lvl3pPr>
            <a:lvl4pPr marL="1369583" indent="0">
              <a:buNone/>
              <a:defRPr sz="2000"/>
            </a:lvl4pPr>
            <a:lvl5pPr marL="1826111" indent="0">
              <a:buNone/>
              <a:defRPr sz="2000"/>
            </a:lvl5pPr>
            <a:lvl6pPr marL="2282638" indent="0">
              <a:buNone/>
              <a:defRPr sz="2000"/>
            </a:lvl6pPr>
            <a:lvl7pPr marL="2739166" indent="0">
              <a:buNone/>
              <a:defRPr sz="2000"/>
            </a:lvl7pPr>
            <a:lvl8pPr marL="3195694" indent="0">
              <a:buNone/>
              <a:defRPr sz="2000"/>
            </a:lvl8pPr>
            <a:lvl9pPr marL="3652221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527" indent="0">
              <a:buNone/>
              <a:defRPr sz="1200"/>
            </a:lvl2pPr>
            <a:lvl3pPr marL="913056" indent="0">
              <a:buNone/>
              <a:defRPr sz="1000"/>
            </a:lvl3pPr>
            <a:lvl4pPr marL="1369583" indent="0">
              <a:buNone/>
              <a:defRPr sz="900"/>
            </a:lvl4pPr>
            <a:lvl5pPr marL="1826111" indent="0">
              <a:buNone/>
              <a:defRPr sz="900"/>
            </a:lvl5pPr>
            <a:lvl6pPr marL="2282638" indent="0">
              <a:buNone/>
              <a:defRPr sz="900"/>
            </a:lvl6pPr>
            <a:lvl7pPr marL="2739166" indent="0">
              <a:buNone/>
              <a:defRPr sz="900"/>
            </a:lvl7pPr>
            <a:lvl8pPr marL="3195694" indent="0">
              <a:buNone/>
              <a:defRPr sz="900"/>
            </a:lvl8pPr>
            <a:lvl9pPr marL="365222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25/03/2022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2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305" tIns="45654" rIns="91305" bIns="4565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305" tIns="45654" rIns="91305" bIns="4565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305" tIns="45654" rIns="91305" bIns="4565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25/03/2022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305" tIns="45654" rIns="91305" bIns="4565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305" tIns="45654" rIns="91305" bIns="4565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7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305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395" indent="-342395" algn="l" defTabSz="91305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857" indent="-285330" algn="l" defTabSz="91305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319" indent="-228265" algn="l" defTabSz="91305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847" indent="-228265" algn="l" defTabSz="91305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375" indent="-228265" algn="l" defTabSz="91305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902" indent="-228265" algn="l" defTabSz="91305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429" indent="-228265" algn="l" defTabSz="91305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958" indent="-228265" algn="l" defTabSz="91305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485" indent="-228265" algn="l" defTabSz="91305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27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56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83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111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638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166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694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221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9.pn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../media/media3.mp4"/><Relationship Id="rId7" Type="http://schemas.openxmlformats.org/officeDocument/2006/relationships/image" Target="../media/image13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12.png"/><Relationship Id="rId5" Type="http://schemas.openxmlformats.org/officeDocument/2006/relationships/slideLayout" Target="../slideLayouts/slideLayout4.xml"/><Relationship Id="rId4" Type="http://schemas.openxmlformats.org/officeDocument/2006/relationships/video" Target="../media/media3.mp4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media" Target="../media/media5.mp4"/><Relationship Id="rId7" Type="http://schemas.openxmlformats.org/officeDocument/2006/relationships/image" Target="../media/image18.png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6" Type="http://schemas.openxmlformats.org/officeDocument/2006/relationships/image" Target="../media/image17.png"/><Relationship Id="rId5" Type="http://schemas.openxmlformats.org/officeDocument/2006/relationships/slideLayout" Target="../slideLayouts/slideLayout4.xml"/><Relationship Id="rId4" Type="http://schemas.openxmlformats.org/officeDocument/2006/relationships/video" Target="../media/media5.mp4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5000" t="1000" r="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352550"/>
            <a:ext cx="3084513" cy="227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0982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92730" y="265746"/>
            <a:ext cx="8241170" cy="923196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7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Tìm trong hoặc ngoài bài đọc </a:t>
            </a:r>
            <a:r>
              <a:rPr lang="en-US" sz="2700" b="1" i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Chúa tể trong rừng xanh </a:t>
            </a:r>
            <a:r>
              <a:rPr lang="en-US" sz="27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từ ngữ có tiếng chứa vần </a:t>
            </a:r>
            <a:r>
              <a:rPr lang="en-US" sz="2700" b="1" i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ăt, ăc, oai, oay</a:t>
            </a:r>
            <a:endParaRPr lang="en-US" sz="27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32" y="194526"/>
            <a:ext cx="646113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98424" y="2662162"/>
            <a:ext cx="1267441" cy="80343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ăt</a:t>
            </a:r>
            <a:endParaRPr lang="en-US" sz="36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1562154" y="3063878"/>
            <a:ext cx="223104" cy="2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1756555" y="1683453"/>
            <a:ext cx="605645" cy="4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756554" y="3063876"/>
            <a:ext cx="605645" cy="4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1756553" y="4434279"/>
            <a:ext cx="605645" cy="4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756555" y="1672780"/>
            <a:ext cx="0" cy="2782196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2362198" y="1233724"/>
            <a:ext cx="1524002" cy="896471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roi sắt</a:t>
            </a:r>
            <a:endParaRPr lang="en-US" sz="2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362200" y="2615642"/>
            <a:ext cx="1524002" cy="896471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mắt</a:t>
            </a:r>
            <a:endParaRPr lang="en-US" sz="2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2354941" y="3986043"/>
            <a:ext cx="1524002" cy="896471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mặt</a:t>
            </a:r>
            <a:endParaRPr lang="en-US" sz="2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827829" y="2665156"/>
            <a:ext cx="1267441" cy="80343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ăc</a:t>
            </a:r>
            <a:endParaRPr lang="en-US" sz="36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6091559" y="3066872"/>
            <a:ext cx="223104" cy="2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6285960" y="1686447"/>
            <a:ext cx="605645" cy="4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6285959" y="3066870"/>
            <a:ext cx="605645" cy="4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6285958" y="4437273"/>
            <a:ext cx="605645" cy="4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285960" y="1675774"/>
            <a:ext cx="0" cy="2782196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6891602" y="1236718"/>
            <a:ext cx="1718997" cy="896471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sắc</a:t>
            </a:r>
            <a:endParaRPr lang="en-US" sz="2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6891604" y="2618636"/>
            <a:ext cx="1718993" cy="896471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mặc áo</a:t>
            </a:r>
            <a:endParaRPr lang="en-US" sz="2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6884345" y="3989037"/>
            <a:ext cx="1726253" cy="896471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ắc</a:t>
            </a:r>
            <a:endParaRPr lang="en-US" sz="2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5454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2" grpId="0" animBg="1"/>
      <p:bldP spid="13" grpId="0" animBg="1"/>
      <p:bldP spid="14" grpId="0" animBg="1"/>
      <p:bldP spid="20" grpId="0" animBg="1"/>
      <p:bldP spid="21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98424" y="2323788"/>
            <a:ext cx="1267441" cy="80343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oai</a:t>
            </a:r>
            <a:endParaRPr lang="en-US" sz="36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1562154" y="2725504"/>
            <a:ext cx="223104" cy="2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1756555" y="1345079"/>
            <a:ext cx="605645" cy="4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1756554" y="2725502"/>
            <a:ext cx="605645" cy="4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1756553" y="4095905"/>
            <a:ext cx="605645" cy="4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756555" y="1334406"/>
            <a:ext cx="0" cy="2782196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2362198" y="895350"/>
            <a:ext cx="1524002" cy="896471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củ khoai</a:t>
            </a:r>
            <a:endParaRPr lang="en-US" sz="2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362200" y="2277268"/>
            <a:ext cx="1524002" cy="896471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quả xoài</a:t>
            </a:r>
            <a:endParaRPr lang="en-US" sz="2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354941" y="3647669"/>
            <a:ext cx="1524002" cy="896471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ngoài</a:t>
            </a:r>
            <a:endParaRPr lang="en-US" sz="2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827829" y="2326782"/>
            <a:ext cx="1267441" cy="80343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oay</a:t>
            </a:r>
            <a:endParaRPr lang="en-US" sz="36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6091559" y="2728498"/>
            <a:ext cx="223104" cy="2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6285960" y="1348073"/>
            <a:ext cx="605645" cy="4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6285959" y="2728496"/>
            <a:ext cx="605645" cy="4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6285958" y="4098899"/>
            <a:ext cx="605645" cy="4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285960" y="1337400"/>
            <a:ext cx="0" cy="2782196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6891602" y="898344"/>
            <a:ext cx="1718997" cy="896471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gió xoáy</a:t>
            </a:r>
            <a:endParaRPr lang="en-US" sz="2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6891604" y="2280262"/>
            <a:ext cx="1718993" cy="896471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xoay</a:t>
            </a:r>
            <a:endParaRPr lang="en-US" sz="2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6884345" y="3650663"/>
            <a:ext cx="1726253" cy="896471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loay hoay</a:t>
            </a:r>
            <a:endParaRPr lang="en-US" sz="2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370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  <p:bldP spid="11" grpId="0" animBg="1"/>
      <p:bldP spid="12" grpId="0" animBg="1"/>
      <p:bldP spid="18" grpId="0" animBg="1"/>
      <p:bldP spid="19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26112" y="87630"/>
            <a:ext cx="8265488" cy="830863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4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Trong bảng dưới đây thông tin nào phù hợp với Hổ, thông tin nào phù hợp với mèo?</a:t>
            </a:r>
            <a:endParaRPr lang="en-US" sz="2400" b="1" i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71" y="87249"/>
            <a:ext cx="646113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81" y="1123950"/>
            <a:ext cx="1982688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863" y="3557035"/>
            <a:ext cx="1201737" cy="1347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5569386"/>
              </p:ext>
            </p:extLst>
          </p:nvPr>
        </p:nvGraphicFramePr>
        <p:xfrm>
          <a:off x="3124200" y="972504"/>
          <a:ext cx="3749040" cy="396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9040"/>
              </a:tblGrid>
              <a:tr h="393192">
                <a:tc>
                  <a:txBody>
                    <a:bodyPr/>
                    <a:lstStyle/>
                    <a:p>
                      <a:pPr algn="just"/>
                      <a:r>
                        <a:rPr lang="en-US" sz="2000" b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1. Sống</a:t>
                      </a:r>
                      <a:r>
                        <a:rPr lang="en-US" sz="2000" b="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trong rừng</a:t>
                      </a:r>
                      <a:endParaRPr lang="en-US" sz="2000" b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EC2"/>
                    </a:solidFill>
                  </a:tcPr>
                </a:tc>
              </a:tr>
              <a:tr h="393192">
                <a:tc>
                  <a:txBody>
                    <a:bodyPr/>
                    <a:lstStyle/>
                    <a:p>
                      <a:pPr algn="just"/>
                      <a:r>
                        <a:rPr lang="en-US" sz="2000" b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2. Sống</a:t>
                      </a:r>
                      <a:r>
                        <a:rPr lang="en-US" sz="2000" b="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tại nhà</a:t>
                      </a:r>
                      <a:endParaRPr lang="en-US" sz="2000" b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93192">
                <a:tc>
                  <a:txBody>
                    <a:bodyPr/>
                    <a:lstStyle/>
                    <a:p>
                      <a:pPr algn="just"/>
                      <a:r>
                        <a:rPr lang="en-US" sz="2000" b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3. To</a:t>
                      </a:r>
                      <a:r>
                        <a:rPr lang="en-US" sz="2000" b="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lớn</a:t>
                      </a:r>
                      <a:endParaRPr lang="en-US" sz="2000" b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EC2"/>
                    </a:solidFill>
                  </a:tcPr>
                </a:tc>
              </a:tr>
              <a:tr h="393192">
                <a:tc>
                  <a:txBody>
                    <a:bodyPr/>
                    <a:lstStyle/>
                    <a:p>
                      <a:pPr algn="just"/>
                      <a:r>
                        <a:rPr lang="en-US" sz="2000" b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4. Nhỏ</a:t>
                      </a:r>
                      <a:r>
                        <a:rPr lang="en-US" sz="2000" b="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bé</a:t>
                      </a:r>
                      <a:endParaRPr lang="en-US" sz="2000" b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93192">
                <a:tc>
                  <a:txBody>
                    <a:bodyPr/>
                    <a:lstStyle/>
                    <a:p>
                      <a:pPr algn="just"/>
                      <a:r>
                        <a:rPr lang="en-US" sz="2000" b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5. thường</a:t>
                      </a:r>
                      <a:r>
                        <a:rPr lang="en-US" sz="2000" b="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bắt chuột</a:t>
                      </a:r>
                      <a:endParaRPr lang="en-US" sz="2000" b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EC2"/>
                    </a:solidFill>
                  </a:tcPr>
                </a:tc>
              </a:tr>
              <a:tr h="393192">
                <a:tc>
                  <a:txBody>
                    <a:bodyPr/>
                    <a:lstStyle/>
                    <a:p>
                      <a:pPr algn="just"/>
                      <a:r>
                        <a:rPr lang="en-US" sz="2000" b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6. Thường</a:t>
                      </a:r>
                      <a:r>
                        <a:rPr lang="en-US" sz="2000" b="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săn bắt hươu, sao</a:t>
                      </a:r>
                      <a:endParaRPr lang="en-US" sz="2000" b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93192">
                <a:tc>
                  <a:txBody>
                    <a:bodyPr/>
                    <a:lstStyle/>
                    <a:p>
                      <a:pPr algn="just"/>
                      <a:r>
                        <a:rPr lang="en-US" sz="2000" b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7. Leo trèo</a:t>
                      </a:r>
                      <a:r>
                        <a:rPr lang="en-US" sz="2000" b="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giỏi</a:t>
                      </a:r>
                      <a:endParaRPr lang="en-US" sz="2000" b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EC2"/>
                    </a:solidFill>
                  </a:tcPr>
                </a:tc>
              </a:tr>
              <a:tr h="393192">
                <a:tc>
                  <a:txBody>
                    <a:bodyPr/>
                    <a:lstStyle/>
                    <a:p>
                      <a:pPr algn="just"/>
                      <a:r>
                        <a:rPr lang="en-US" sz="2000" b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8.</a:t>
                      </a:r>
                      <a:r>
                        <a:rPr lang="en-US" sz="2000" b="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Không leo trèo giỏi</a:t>
                      </a:r>
                      <a:endParaRPr lang="en-US" sz="2000" b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93192">
                <a:tc>
                  <a:txBody>
                    <a:bodyPr/>
                    <a:lstStyle/>
                    <a:p>
                      <a:pPr algn="just"/>
                      <a:r>
                        <a:rPr lang="en-US" sz="2000" b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9. Hung dữ</a:t>
                      </a:r>
                      <a:endParaRPr lang="en-US" sz="2000" b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EC2"/>
                    </a:solidFill>
                  </a:tcPr>
                </a:tc>
              </a:tr>
              <a:tr h="393192">
                <a:tc>
                  <a:txBody>
                    <a:bodyPr/>
                    <a:lstStyle/>
                    <a:p>
                      <a:pPr algn="just"/>
                      <a:r>
                        <a:rPr lang="en-US" sz="2000" b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10. Dễ</a:t>
                      </a:r>
                      <a:r>
                        <a:rPr lang="en-US" sz="2000" b="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thương, dễ gần</a:t>
                      </a:r>
                      <a:endParaRPr lang="en-US" sz="2000" b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7" name="Straight Connector 6"/>
          <p:cNvCxnSpPr/>
          <p:nvPr/>
        </p:nvCxnSpPr>
        <p:spPr>
          <a:xfrm flipH="1">
            <a:off x="1775460" y="1146810"/>
            <a:ext cx="1371600" cy="11430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858000" y="1504950"/>
            <a:ext cx="1143000" cy="20079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1775460" y="1956097"/>
            <a:ext cx="1371600" cy="50135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858000" y="2375445"/>
            <a:ext cx="931863" cy="113743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857999" y="2788244"/>
            <a:ext cx="802005" cy="84687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 flipV="1">
            <a:off x="1802130" y="2788244"/>
            <a:ext cx="1371600" cy="29410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6835140" y="3512882"/>
            <a:ext cx="813435" cy="24446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 flipV="1">
            <a:off x="1802130" y="2966240"/>
            <a:ext cx="1329690" cy="93369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 flipV="1">
            <a:off x="1775460" y="3172639"/>
            <a:ext cx="1371600" cy="11694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6835140" y="4019550"/>
            <a:ext cx="824864" cy="6858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0197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/>
          <p:cNvSpPr/>
          <p:nvPr/>
        </p:nvSpPr>
        <p:spPr>
          <a:xfrm>
            <a:off x="304800" y="285750"/>
            <a:ext cx="8662416" cy="4419600"/>
          </a:xfrm>
          <a:prstGeom prst="cloud">
            <a:avLst/>
          </a:prstGeom>
          <a:solidFill>
            <a:srgbClr val="B9ED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Dặn dò:</a:t>
            </a:r>
          </a:p>
          <a:p>
            <a:pPr marL="457138" indent="-457138" algn="just">
              <a:buFontTx/>
              <a:buChar char="-"/>
            </a:pPr>
            <a:r>
              <a:rPr lang="en-US" sz="3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Xem </a:t>
            </a:r>
            <a:r>
              <a:rPr lang="en-US" sz="3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lại </a:t>
            </a:r>
            <a:r>
              <a:rPr lang="en-US" sz="3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từ trang 104 đến trang 107.</a:t>
            </a:r>
            <a:endParaRPr lang="en-US" sz="3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138" indent="-457138" algn="just">
              <a:buFontTx/>
              <a:buChar char="-"/>
            </a:pPr>
            <a:r>
              <a:rPr lang="en-US" sz="3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Chuẩn bị bài mới </a:t>
            </a:r>
            <a:r>
              <a:rPr lang="en-US" sz="32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Bảy sắc cầu vồng</a:t>
            </a:r>
            <a:r>
              <a:rPr lang="en-US" sz="3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(trang </a:t>
            </a:r>
            <a:r>
              <a:rPr lang="en-US" sz="3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108).</a:t>
            </a:r>
            <a:endParaRPr lang="en-US" sz="3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51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17799" y="-14642"/>
            <a:ext cx="9252641" cy="194355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owchart: Document 17"/>
          <p:cNvSpPr/>
          <p:nvPr/>
        </p:nvSpPr>
        <p:spPr>
          <a:xfrm>
            <a:off x="-43199" y="10758"/>
            <a:ext cx="9252641" cy="177722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5010150"/>
            <a:ext cx="9144000" cy="13335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1143000" y="2038350"/>
            <a:ext cx="6705599" cy="1150177"/>
            <a:chOff x="1143000" y="2412173"/>
            <a:chExt cx="6705599" cy="1150177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7413" y="2469755"/>
              <a:ext cx="5768788" cy="10925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2412173"/>
              <a:ext cx="1017587" cy="10175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1905000" y="2579060"/>
              <a:ext cx="5943599" cy="646319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rgbClr val="00863D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CHÚA TỂ RỪNG XANH</a:t>
              </a:r>
              <a:endParaRPr lang="en-US" sz="3600" b="1" dirty="0">
                <a:solidFill>
                  <a:srgbClr val="00863D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9085">
            <a:off x="-573646" y="-979687"/>
            <a:ext cx="2462213" cy="2316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1066800" y="437711"/>
            <a:ext cx="7543800" cy="923318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5400" b="1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THIÊN NHIÊN KÌ THÚ</a:t>
            </a:r>
            <a:endParaRPr lang="en-US" sz="5400" b="1" dirty="0">
              <a:ln w="3175">
                <a:solidFill>
                  <a:schemeClr val="bg1"/>
                </a:solidFill>
              </a:ln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150938" y="2129896"/>
            <a:ext cx="990600" cy="954095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400" b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</a:p>
          <a:p>
            <a:pPr algn="ctr"/>
            <a:r>
              <a:rPr lang="en-US" sz="3200" b="1" smtClean="0">
                <a:solidFill>
                  <a:schemeClr val="bg1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3</a:t>
            </a:r>
            <a:endParaRPr lang="en-US" sz="3200" b="1">
              <a:solidFill>
                <a:schemeClr val="bg1"/>
              </a:solidFill>
              <a:latin typeface="Arial Rounded MT Bold" pitchFamily="34" charset="0"/>
              <a:ea typeface="Arial-Rounded" pitchFamily="34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199" y="-163929"/>
            <a:ext cx="1524000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014464"/>
            <a:ext cx="2235455" cy="2129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4163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" y="805178"/>
            <a:ext cx="8305800" cy="147771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62000" y="202691"/>
            <a:ext cx="7962900" cy="476920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5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Chọn từ ngữ để hoàn thiện câu và viết câu vào vở</a:t>
            </a:r>
            <a:endParaRPr lang="en-US" sz="25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2400" y="2528208"/>
            <a:ext cx="8686800" cy="584642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32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a. Gấu, khỉ, hổ, báo đều sống (…..…….…).</a:t>
            </a:r>
            <a:endParaRPr lang="en-US" sz="32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0970" y="3355277"/>
            <a:ext cx="8686800" cy="1077085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32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b. Trong (..….…..), hổ vẫn có thể nhìn rõ mọi vật.</a:t>
            </a:r>
            <a:endParaRPr lang="en-US" sz="32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38532" y="911913"/>
            <a:ext cx="2223768" cy="548640"/>
          </a:xfrm>
          <a:prstGeom prst="rect">
            <a:avLst/>
          </a:prstGeom>
          <a:solidFill>
            <a:srgbClr val="E7F9FF"/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32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thời tiết</a:t>
            </a:r>
            <a:endParaRPr lang="en-US" sz="32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770094" y="1587490"/>
            <a:ext cx="1796566" cy="584763"/>
          </a:xfrm>
          <a:prstGeom prst="rect">
            <a:avLst/>
          </a:prstGeom>
          <a:solidFill>
            <a:srgbClr val="E7F9FF"/>
          </a:solidFill>
          <a:ln>
            <a:noFill/>
          </a:ln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3200" b="1">
                <a:latin typeface="Arial" pitchFamily="34" charset="0"/>
                <a:ea typeface="Arial-Rounded" pitchFamily="34" charset="0"/>
                <a:cs typeface="Arial" pitchFamily="34" charset="0"/>
              </a:rPr>
              <a:t>đ</a:t>
            </a:r>
            <a:r>
              <a:rPr lang="en-US" sz="32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êm tối</a:t>
            </a:r>
            <a:endParaRPr lang="en-US" sz="32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pic>
        <p:nvPicPr>
          <p:cNvPr id="20" name="Hieu-ung-am-thanh-oh-nooo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213.8521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906000" y="975070"/>
            <a:ext cx="609600" cy="6096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171700" y="1621780"/>
            <a:ext cx="2057400" cy="584763"/>
          </a:xfrm>
          <a:prstGeom prst="rect">
            <a:avLst/>
          </a:prstGeom>
          <a:solidFill>
            <a:srgbClr val="E7F9FF"/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32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chúa tể</a:t>
            </a:r>
            <a:endParaRPr lang="en-US" sz="32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47298" y="857902"/>
            <a:ext cx="2306552" cy="584763"/>
          </a:xfrm>
          <a:prstGeom prst="rect">
            <a:avLst/>
          </a:prstGeom>
          <a:solidFill>
            <a:srgbClr val="E7F9FF"/>
          </a:solidFill>
          <a:ln>
            <a:noFill/>
          </a:ln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32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trong rừng</a:t>
            </a:r>
            <a:endParaRPr lang="en-US" sz="32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7" y="90714"/>
            <a:ext cx="646113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2115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94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20988E-6 L 0.1408 0.3209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31" y="16049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0194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09877E-6 L -0.4125 0.34198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25" y="17099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10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1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15900" y="353540"/>
            <a:ext cx="8724900" cy="4351810"/>
            <a:chOff x="190500" y="133350"/>
            <a:chExt cx="8724900" cy="4351810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388"/>
            <a:stretch/>
          </p:blipFill>
          <p:spPr bwMode="auto">
            <a:xfrm>
              <a:off x="190500" y="2404505"/>
              <a:ext cx="8724900" cy="20806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500" y="133350"/>
              <a:ext cx="8724900" cy="2271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" name="Rectangle 4"/>
          <p:cNvSpPr/>
          <p:nvPr/>
        </p:nvSpPr>
        <p:spPr>
          <a:xfrm>
            <a:off x="838200" y="831850"/>
            <a:ext cx="90678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500" b="1" smtClean="0">
                <a:solidFill>
                  <a:srgbClr val="7030A0"/>
                </a:solidFill>
                <a:latin typeface="HP001 5 hàng" pitchFamily="34" charset="0"/>
              </a:rPr>
              <a:t>a. </a:t>
            </a:r>
            <a:r>
              <a:rPr lang="vi-VN" sz="3500" b="1">
                <a:solidFill>
                  <a:srgbClr val="7030A0"/>
                </a:solidFill>
                <a:latin typeface="HP001 5 hàng" pitchFamily="34" charset="0"/>
              </a:rPr>
              <a:t>Gấu, </a:t>
            </a:r>
            <a:r>
              <a:rPr lang="el-GR" sz="3500" b="1">
                <a:solidFill>
                  <a:srgbClr val="7030A0"/>
                </a:solidFill>
                <a:latin typeface="HP001 5 hàng" pitchFamily="34" charset="0"/>
              </a:rPr>
              <a:t>δ</a:t>
            </a:r>
            <a:r>
              <a:rPr lang="vi-VN" sz="3500" b="1">
                <a:solidFill>
                  <a:srgbClr val="7030A0"/>
                </a:solidFill>
                <a:latin typeface="HP001 5 hàng" pitchFamily="34" charset="0"/>
              </a:rPr>
              <a:t>ỉ, hổ, báo </a:t>
            </a:r>
            <a:r>
              <a:rPr lang="el-GR" sz="3500" b="1">
                <a:solidFill>
                  <a:srgbClr val="7030A0"/>
                </a:solidFill>
                <a:latin typeface="HP001 5 hàng" pitchFamily="34" charset="0"/>
              </a:rPr>
              <a:t>Αϛ</a:t>
            </a:r>
            <a:r>
              <a:rPr lang="vi-VN" sz="3500" b="1">
                <a:solidFill>
                  <a:srgbClr val="7030A0"/>
                </a:solidFill>
                <a:latin typeface="HP001 5 hàng" pitchFamily="34" charset="0"/>
              </a:rPr>
              <a:t>u sūg Ǉr</a:t>
            </a:r>
            <a:r>
              <a:rPr lang="el-GR" sz="3500" b="1">
                <a:solidFill>
                  <a:srgbClr val="7030A0"/>
                </a:solidFill>
                <a:latin typeface="HP001 5 hàng" pitchFamily="34" charset="0"/>
              </a:rPr>
              <a:t>Ϊ</a:t>
            </a:r>
            <a:r>
              <a:rPr lang="vi-VN" sz="3500" b="1">
                <a:solidFill>
                  <a:srgbClr val="7030A0"/>
                </a:solidFill>
                <a:latin typeface="HP001 5 hàng" pitchFamily="34" charset="0"/>
              </a:rPr>
              <a:t>g </a:t>
            </a:r>
            <a:r>
              <a:rPr lang="vi-VN" sz="3500" b="1" smtClean="0">
                <a:solidFill>
                  <a:srgbClr val="7030A0"/>
                </a:solidFill>
                <a:latin typeface="HP001 5 hàng" pitchFamily="34" charset="0"/>
              </a:rPr>
              <a:t>ǟừng</a:t>
            </a:r>
            <a:r>
              <a:rPr lang="en-US" sz="3500" b="1" smtClean="0">
                <a:solidFill>
                  <a:srgbClr val="7030A0"/>
                </a:solidFill>
                <a:latin typeface="HP001 5 hàng" pitchFamily="34" charset="0"/>
              </a:rPr>
              <a:t>.</a:t>
            </a:r>
            <a:endParaRPr lang="en-US" sz="3500" b="1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40014" y="1536948"/>
            <a:ext cx="90678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500" b="1" smtClean="0">
                <a:solidFill>
                  <a:srgbClr val="7030A0"/>
                </a:solidFill>
                <a:latin typeface="HP001 5 hàng" pitchFamily="34" charset="0"/>
              </a:rPr>
              <a:t>b. </a:t>
            </a:r>
            <a:r>
              <a:rPr lang="vi-VN" sz="3500" b="1">
                <a:solidFill>
                  <a:srgbClr val="7030A0"/>
                </a:solidFill>
                <a:latin typeface="HP001 5 hàng" pitchFamily="34" charset="0"/>
              </a:rPr>
              <a:t>Tǟ</a:t>
            </a:r>
            <a:r>
              <a:rPr lang="el-GR" sz="3500" b="1">
                <a:solidFill>
                  <a:srgbClr val="7030A0"/>
                </a:solidFill>
                <a:latin typeface="HP001 5 hàng" pitchFamily="34" charset="0"/>
              </a:rPr>
              <a:t>Ϊ</a:t>
            </a:r>
            <a:r>
              <a:rPr lang="vi-VN" sz="3500" b="1">
                <a:solidFill>
                  <a:srgbClr val="7030A0"/>
                </a:solidFill>
                <a:latin typeface="HP001 5 hàng" pitchFamily="34" charset="0"/>
              </a:rPr>
              <a:t>g </a:t>
            </a:r>
            <a:r>
              <a:rPr lang="el-GR" sz="3500" b="1">
                <a:solidFill>
                  <a:srgbClr val="7030A0"/>
                </a:solidFill>
                <a:latin typeface="HP001 5 hàng" pitchFamily="34" charset="0"/>
              </a:rPr>
              <a:t>Α</a:t>
            </a:r>
            <a:r>
              <a:rPr lang="vi-VN" sz="3500" b="1">
                <a:solidFill>
                  <a:srgbClr val="7030A0"/>
                </a:solidFill>
                <a:latin typeface="HP001 5 hàng" pitchFamily="34" charset="0"/>
              </a:rPr>
              <a:t>łm ǇĒ, hổ vẫn có </a:t>
            </a:r>
            <a:r>
              <a:rPr lang="el-GR" sz="3500" b="1">
                <a:solidFill>
                  <a:srgbClr val="7030A0"/>
                </a:solidFill>
                <a:latin typeface="HP001 5 hàng" pitchFamily="34" charset="0"/>
              </a:rPr>
              <a:t>Ό˘ η</a:t>
            </a:r>
            <a:r>
              <a:rPr lang="vi-VN" sz="3500" b="1">
                <a:solidFill>
                  <a:srgbClr val="7030A0"/>
                </a:solidFill>
                <a:latin typeface="HP001 5 hàng" pitchFamily="34" charset="0"/>
              </a:rPr>
              <a:t>ìn </a:t>
            </a:r>
            <a:r>
              <a:rPr lang="vi-VN" sz="3500" b="1" smtClean="0">
                <a:solidFill>
                  <a:srgbClr val="7030A0"/>
                </a:solidFill>
                <a:latin typeface="HP001 5 hàng" pitchFamily="34" charset="0"/>
              </a:rPr>
              <a:t>ǟõ</a:t>
            </a:r>
            <a:endParaRPr lang="en-US" sz="3500" b="1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3830" y="2236470"/>
            <a:ext cx="90678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500" b="1">
                <a:solidFill>
                  <a:srgbClr val="7030A0"/>
                </a:solidFill>
                <a:latin typeface="HP001 5 hàng" pitchFamily="34" charset="0"/>
              </a:rPr>
              <a:t>jĊ vật</a:t>
            </a:r>
            <a:r>
              <a:rPr lang="en-US" sz="3500" b="1" smtClean="0">
                <a:solidFill>
                  <a:srgbClr val="7030A0"/>
                </a:solidFill>
                <a:latin typeface="HP001 5 hàng" pitchFamily="34" charset="0"/>
              </a:rPr>
              <a:t>.</a:t>
            </a:r>
            <a:endParaRPr lang="en-US" sz="3500" b="1">
              <a:solidFill>
                <a:srgbClr val="7030A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629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.mp4">
            <a:hlinkClick r:id="" action="ppaction://media"/>
          </p:cNvPr>
          <p:cNvPicPr>
            <a:picLocks noGrp="1" noChangeAspect="1"/>
          </p:cNvPicPr>
          <p:nvPr>
            <p:ph sz="half"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52400" y="361950"/>
            <a:ext cx="3884110" cy="4590506"/>
          </a:xfrm>
        </p:spPr>
      </p:pic>
      <p:pic>
        <p:nvPicPr>
          <p:cNvPr id="7" name="T.mp4">
            <a:hlinkClick r:id="" action="ppaction://media"/>
          </p:cNvPr>
          <p:cNvPicPr>
            <a:picLocks noGrp="1" noChangeAspect="1"/>
          </p:cNvPicPr>
          <p:nvPr>
            <p:ph sz="half" idx="2"/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530634" y="438150"/>
            <a:ext cx="4590506" cy="4590506"/>
          </a:xfrm>
        </p:spPr>
      </p:pic>
    </p:spTree>
    <p:extLst>
      <p:ext uri="{BB962C8B-B14F-4D97-AF65-F5344CB8AC3E}">
        <p14:creationId xmlns:p14="http://schemas.microsoft.com/office/powerpoint/2010/main" val="1681445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6113" y="-19050"/>
            <a:ext cx="8399318" cy="953974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8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Quan sát tranh và dùng từ ngữ trong khung để nói theo tranh</a:t>
            </a:r>
            <a:endParaRPr lang="en-US" sz="28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-1295400" y="165456"/>
            <a:ext cx="609600" cy="609600"/>
          </a:xfrm>
          <a:prstGeom prst="ellipse">
            <a:avLst/>
          </a:prstGeom>
          <a:solidFill>
            <a:srgbClr val="FD49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60" rIns="91318" bIns="45660"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6</a:t>
            </a:r>
            <a:endParaRPr lang="en-US" sz="2800" b="1">
              <a:solidFill>
                <a:schemeClr val="bg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07866" y="902626"/>
            <a:ext cx="8207534" cy="660022"/>
          </a:xfrm>
          <a:prstGeom prst="rect">
            <a:avLst/>
          </a:prstGeom>
          <a:noFill/>
          <a:ln>
            <a:solidFill>
              <a:srgbClr val="FD2B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hổ	chó		rừng		nhà</a:t>
            </a:r>
            <a:endParaRPr lang="en-US" sz="3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3" y="83287"/>
            <a:ext cx="646113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666" b="29215"/>
          <a:stretch/>
        </p:blipFill>
        <p:spPr bwMode="auto">
          <a:xfrm>
            <a:off x="1161137" y="1871437"/>
            <a:ext cx="3374587" cy="2980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2922"/>
          <a:stretch/>
        </p:blipFill>
        <p:spPr bwMode="auto">
          <a:xfrm>
            <a:off x="4980024" y="1871436"/>
            <a:ext cx="3420114" cy="2824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445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85800" y="163910"/>
            <a:ext cx="8305800" cy="523087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8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Nghe viết</a:t>
            </a:r>
            <a:endParaRPr lang="en-US" sz="28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17764" y="972355"/>
            <a:ext cx="8873836" cy="3123395"/>
            <a:chOff x="744680" y="1657350"/>
            <a:chExt cx="7809345" cy="2705100"/>
          </a:xfrm>
        </p:grpSpPr>
        <p:sp>
          <p:nvSpPr>
            <p:cNvPr id="13" name="Rectangle 2"/>
            <p:cNvSpPr/>
            <p:nvPr/>
          </p:nvSpPr>
          <p:spPr>
            <a:xfrm>
              <a:off x="744680" y="1657350"/>
              <a:ext cx="7809345" cy="2705100"/>
            </a:xfrm>
            <a:custGeom>
              <a:avLst/>
              <a:gdLst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0 w 7809345"/>
                <a:gd name="connsiteY4" fmla="*/ 0 h 2895600"/>
                <a:gd name="connsiteX0" fmla="*/ 35 w 7809380"/>
                <a:gd name="connsiteY0" fmla="*/ 0 h 2895600"/>
                <a:gd name="connsiteX1" fmla="*/ 7809380 w 7809380"/>
                <a:gd name="connsiteY1" fmla="*/ 0 h 2895600"/>
                <a:gd name="connsiteX2" fmla="*/ 7809380 w 7809380"/>
                <a:gd name="connsiteY2" fmla="*/ 2895600 h 2895600"/>
                <a:gd name="connsiteX3" fmla="*/ 35 w 7809380"/>
                <a:gd name="connsiteY3" fmla="*/ 2895600 h 2895600"/>
                <a:gd name="connsiteX4" fmla="*/ 144354 w 7809380"/>
                <a:gd name="connsiteY4" fmla="*/ 628650 h 2895600"/>
                <a:gd name="connsiteX5" fmla="*/ 35 w 7809380"/>
                <a:gd name="connsiteY5" fmla="*/ 0 h 2895600"/>
                <a:gd name="connsiteX0" fmla="*/ 35 w 7809380"/>
                <a:gd name="connsiteY0" fmla="*/ 0 h 2895600"/>
                <a:gd name="connsiteX1" fmla="*/ 7809380 w 7809380"/>
                <a:gd name="connsiteY1" fmla="*/ 0 h 2895600"/>
                <a:gd name="connsiteX2" fmla="*/ 7809380 w 7809380"/>
                <a:gd name="connsiteY2" fmla="*/ 2895600 h 2895600"/>
                <a:gd name="connsiteX3" fmla="*/ 35 w 7809380"/>
                <a:gd name="connsiteY3" fmla="*/ 2895600 h 2895600"/>
                <a:gd name="connsiteX4" fmla="*/ 144354 w 7809380"/>
                <a:gd name="connsiteY4" fmla="*/ 628650 h 2895600"/>
                <a:gd name="connsiteX5" fmla="*/ 35 w 7809380"/>
                <a:gd name="connsiteY5" fmla="*/ 0 h 2895600"/>
                <a:gd name="connsiteX0" fmla="*/ 47 w 7809392"/>
                <a:gd name="connsiteY0" fmla="*/ 0 h 2895600"/>
                <a:gd name="connsiteX1" fmla="*/ 7809392 w 7809392"/>
                <a:gd name="connsiteY1" fmla="*/ 0 h 2895600"/>
                <a:gd name="connsiteX2" fmla="*/ 7809392 w 7809392"/>
                <a:gd name="connsiteY2" fmla="*/ 2895600 h 2895600"/>
                <a:gd name="connsiteX3" fmla="*/ 47 w 7809392"/>
                <a:gd name="connsiteY3" fmla="*/ 2895600 h 2895600"/>
                <a:gd name="connsiteX4" fmla="*/ 144366 w 7809392"/>
                <a:gd name="connsiteY4" fmla="*/ 628650 h 2895600"/>
                <a:gd name="connsiteX5" fmla="*/ 47 w 7809392"/>
                <a:gd name="connsiteY5" fmla="*/ 0 h 2895600"/>
                <a:gd name="connsiteX0" fmla="*/ 47 w 7809392"/>
                <a:gd name="connsiteY0" fmla="*/ 0 h 2895600"/>
                <a:gd name="connsiteX1" fmla="*/ 7809392 w 7809392"/>
                <a:gd name="connsiteY1" fmla="*/ 0 h 2895600"/>
                <a:gd name="connsiteX2" fmla="*/ 7809392 w 7809392"/>
                <a:gd name="connsiteY2" fmla="*/ 2895600 h 2895600"/>
                <a:gd name="connsiteX3" fmla="*/ 47 w 7809392"/>
                <a:gd name="connsiteY3" fmla="*/ 2895600 h 2895600"/>
                <a:gd name="connsiteX4" fmla="*/ 144366 w 7809392"/>
                <a:gd name="connsiteY4" fmla="*/ 793750 h 2895600"/>
                <a:gd name="connsiteX5" fmla="*/ 47 w 7809392"/>
                <a:gd name="connsiteY5" fmla="*/ 0 h 2895600"/>
                <a:gd name="connsiteX0" fmla="*/ 72 w 7809417"/>
                <a:gd name="connsiteY0" fmla="*/ 0 h 2895600"/>
                <a:gd name="connsiteX1" fmla="*/ 7809417 w 7809417"/>
                <a:gd name="connsiteY1" fmla="*/ 0 h 2895600"/>
                <a:gd name="connsiteX2" fmla="*/ 7809417 w 7809417"/>
                <a:gd name="connsiteY2" fmla="*/ 2895600 h 2895600"/>
                <a:gd name="connsiteX3" fmla="*/ 72 w 7809417"/>
                <a:gd name="connsiteY3" fmla="*/ 2895600 h 2895600"/>
                <a:gd name="connsiteX4" fmla="*/ 106291 w 7809417"/>
                <a:gd name="connsiteY4" fmla="*/ 793750 h 2895600"/>
                <a:gd name="connsiteX5" fmla="*/ 72 w 7809417"/>
                <a:gd name="connsiteY5" fmla="*/ 0 h 2895600"/>
                <a:gd name="connsiteX0" fmla="*/ 555703 w 8365048"/>
                <a:gd name="connsiteY0" fmla="*/ 0 h 2895600"/>
                <a:gd name="connsiteX1" fmla="*/ 8365048 w 8365048"/>
                <a:gd name="connsiteY1" fmla="*/ 0 h 2895600"/>
                <a:gd name="connsiteX2" fmla="*/ 8365048 w 8365048"/>
                <a:gd name="connsiteY2" fmla="*/ 2895600 h 2895600"/>
                <a:gd name="connsiteX3" fmla="*/ 555703 w 8365048"/>
                <a:gd name="connsiteY3" fmla="*/ 2895600 h 2895600"/>
                <a:gd name="connsiteX4" fmla="*/ 649223 w 8365048"/>
                <a:gd name="connsiteY4" fmla="*/ 1670050 h 2895600"/>
                <a:gd name="connsiteX5" fmla="*/ 661922 w 8365048"/>
                <a:gd name="connsiteY5" fmla="*/ 793750 h 2895600"/>
                <a:gd name="connsiteX6" fmla="*/ 555703 w 8365048"/>
                <a:gd name="connsiteY6" fmla="*/ 0 h 2895600"/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93520 w 7809345"/>
                <a:gd name="connsiteY4" fmla="*/ 1670050 h 2895600"/>
                <a:gd name="connsiteX5" fmla="*/ 106219 w 7809345"/>
                <a:gd name="connsiteY5" fmla="*/ 793750 h 2895600"/>
                <a:gd name="connsiteX6" fmla="*/ 0 w 7809345"/>
                <a:gd name="connsiteY6" fmla="*/ 0 h 2895600"/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118920 w 7809345"/>
                <a:gd name="connsiteY4" fmla="*/ 1720850 h 2895600"/>
                <a:gd name="connsiteX5" fmla="*/ 106219 w 7809345"/>
                <a:gd name="connsiteY5" fmla="*/ 793750 h 2895600"/>
                <a:gd name="connsiteX6" fmla="*/ 0 w 7809345"/>
                <a:gd name="connsiteY6" fmla="*/ 0 h 2895600"/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118920 w 7809345"/>
                <a:gd name="connsiteY4" fmla="*/ 1720850 h 2895600"/>
                <a:gd name="connsiteX5" fmla="*/ 131619 w 7809345"/>
                <a:gd name="connsiteY5" fmla="*/ 806450 h 2895600"/>
                <a:gd name="connsiteX6" fmla="*/ 0 w 7809345"/>
                <a:gd name="connsiteY6" fmla="*/ 0 h 289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809345" h="2895600">
                  <a:moveTo>
                    <a:pt x="0" y="0"/>
                  </a:moveTo>
                  <a:lnTo>
                    <a:pt x="7809345" y="0"/>
                  </a:lnTo>
                  <a:lnTo>
                    <a:pt x="7809345" y="2895600"/>
                  </a:lnTo>
                  <a:lnTo>
                    <a:pt x="0" y="2895600"/>
                  </a:lnTo>
                  <a:cubicBezTo>
                    <a:pt x="77163" y="2176992"/>
                    <a:pt x="101217" y="2071158"/>
                    <a:pt x="118920" y="1720850"/>
                  </a:cubicBezTo>
                  <a:cubicBezTo>
                    <a:pt x="136623" y="1370542"/>
                    <a:pt x="138739" y="1078442"/>
                    <a:pt x="131619" y="806450"/>
                  </a:cubicBezTo>
                  <a:cubicBezTo>
                    <a:pt x="108913" y="558800"/>
                    <a:pt x="48106" y="209550"/>
                    <a:pt x="0" y="0"/>
                  </a:cubicBezTo>
                  <a:close/>
                </a:path>
              </a:pathLst>
            </a:custGeom>
            <a:solidFill>
              <a:srgbClr val="FBD6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2"/>
            <p:cNvSpPr/>
            <p:nvPr/>
          </p:nvSpPr>
          <p:spPr>
            <a:xfrm>
              <a:off x="1012918" y="1780006"/>
              <a:ext cx="7406990" cy="2466143"/>
            </a:xfrm>
            <a:custGeom>
              <a:avLst/>
              <a:gdLst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0 w 7809345"/>
                <a:gd name="connsiteY4" fmla="*/ 0 h 2895600"/>
                <a:gd name="connsiteX0" fmla="*/ 35 w 7809380"/>
                <a:gd name="connsiteY0" fmla="*/ 0 h 2895600"/>
                <a:gd name="connsiteX1" fmla="*/ 7809380 w 7809380"/>
                <a:gd name="connsiteY1" fmla="*/ 0 h 2895600"/>
                <a:gd name="connsiteX2" fmla="*/ 7809380 w 7809380"/>
                <a:gd name="connsiteY2" fmla="*/ 2895600 h 2895600"/>
                <a:gd name="connsiteX3" fmla="*/ 35 w 7809380"/>
                <a:gd name="connsiteY3" fmla="*/ 2895600 h 2895600"/>
                <a:gd name="connsiteX4" fmla="*/ 144354 w 7809380"/>
                <a:gd name="connsiteY4" fmla="*/ 628650 h 2895600"/>
                <a:gd name="connsiteX5" fmla="*/ 35 w 7809380"/>
                <a:gd name="connsiteY5" fmla="*/ 0 h 2895600"/>
                <a:gd name="connsiteX0" fmla="*/ 35 w 7809380"/>
                <a:gd name="connsiteY0" fmla="*/ 0 h 2895600"/>
                <a:gd name="connsiteX1" fmla="*/ 7809380 w 7809380"/>
                <a:gd name="connsiteY1" fmla="*/ 0 h 2895600"/>
                <a:gd name="connsiteX2" fmla="*/ 7809380 w 7809380"/>
                <a:gd name="connsiteY2" fmla="*/ 2895600 h 2895600"/>
                <a:gd name="connsiteX3" fmla="*/ 35 w 7809380"/>
                <a:gd name="connsiteY3" fmla="*/ 2895600 h 2895600"/>
                <a:gd name="connsiteX4" fmla="*/ 144354 w 7809380"/>
                <a:gd name="connsiteY4" fmla="*/ 628650 h 2895600"/>
                <a:gd name="connsiteX5" fmla="*/ 35 w 7809380"/>
                <a:gd name="connsiteY5" fmla="*/ 0 h 2895600"/>
                <a:gd name="connsiteX0" fmla="*/ 47 w 7809392"/>
                <a:gd name="connsiteY0" fmla="*/ 0 h 2895600"/>
                <a:gd name="connsiteX1" fmla="*/ 7809392 w 7809392"/>
                <a:gd name="connsiteY1" fmla="*/ 0 h 2895600"/>
                <a:gd name="connsiteX2" fmla="*/ 7809392 w 7809392"/>
                <a:gd name="connsiteY2" fmla="*/ 2895600 h 2895600"/>
                <a:gd name="connsiteX3" fmla="*/ 47 w 7809392"/>
                <a:gd name="connsiteY3" fmla="*/ 2895600 h 2895600"/>
                <a:gd name="connsiteX4" fmla="*/ 144366 w 7809392"/>
                <a:gd name="connsiteY4" fmla="*/ 628650 h 2895600"/>
                <a:gd name="connsiteX5" fmla="*/ 47 w 7809392"/>
                <a:gd name="connsiteY5" fmla="*/ 0 h 2895600"/>
                <a:gd name="connsiteX0" fmla="*/ 44 w 7809389"/>
                <a:gd name="connsiteY0" fmla="*/ 0 h 2895600"/>
                <a:gd name="connsiteX1" fmla="*/ 7809389 w 7809389"/>
                <a:gd name="connsiteY1" fmla="*/ 0 h 2895600"/>
                <a:gd name="connsiteX2" fmla="*/ 7809389 w 7809389"/>
                <a:gd name="connsiteY2" fmla="*/ 2895600 h 2895600"/>
                <a:gd name="connsiteX3" fmla="*/ 44 w 7809389"/>
                <a:gd name="connsiteY3" fmla="*/ 2895600 h 2895600"/>
                <a:gd name="connsiteX4" fmla="*/ 159033 w 7809389"/>
                <a:gd name="connsiteY4" fmla="*/ 1016020 h 2895600"/>
                <a:gd name="connsiteX5" fmla="*/ 44 w 7809389"/>
                <a:gd name="connsiteY5" fmla="*/ 0 h 2895600"/>
                <a:gd name="connsiteX0" fmla="*/ 582152 w 8391497"/>
                <a:gd name="connsiteY0" fmla="*/ 0 h 2895600"/>
                <a:gd name="connsiteX1" fmla="*/ 8391497 w 8391497"/>
                <a:gd name="connsiteY1" fmla="*/ 0 h 2895600"/>
                <a:gd name="connsiteX2" fmla="*/ 8391497 w 8391497"/>
                <a:gd name="connsiteY2" fmla="*/ 2895600 h 2895600"/>
                <a:gd name="connsiteX3" fmla="*/ 582152 w 8391497"/>
                <a:gd name="connsiteY3" fmla="*/ 2895600 h 2895600"/>
                <a:gd name="connsiteX4" fmla="*/ 741141 w 8391497"/>
                <a:gd name="connsiteY4" fmla="*/ 1016020 h 2895600"/>
                <a:gd name="connsiteX5" fmla="*/ 572769 w 8391497"/>
                <a:gd name="connsiteY5" fmla="*/ 448384 h 2895600"/>
                <a:gd name="connsiteX6" fmla="*/ 582152 w 8391497"/>
                <a:gd name="connsiteY6" fmla="*/ 0 h 2895600"/>
                <a:gd name="connsiteX0" fmla="*/ 74435 w 7883780"/>
                <a:gd name="connsiteY0" fmla="*/ 0 h 2895600"/>
                <a:gd name="connsiteX1" fmla="*/ 7883780 w 7883780"/>
                <a:gd name="connsiteY1" fmla="*/ 0 h 2895600"/>
                <a:gd name="connsiteX2" fmla="*/ 7883780 w 7883780"/>
                <a:gd name="connsiteY2" fmla="*/ 2895600 h 2895600"/>
                <a:gd name="connsiteX3" fmla="*/ 74435 w 7883780"/>
                <a:gd name="connsiteY3" fmla="*/ 2895600 h 2895600"/>
                <a:gd name="connsiteX4" fmla="*/ 233424 w 7883780"/>
                <a:gd name="connsiteY4" fmla="*/ 1016020 h 2895600"/>
                <a:gd name="connsiteX5" fmla="*/ 65052 w 7883780"/>
                <a:gd name="connsiteY5" fmla="*/ 448384 h 2895600"/>
                <a:gd name="connsiteX6" fmla="*/ 74435 w 7883780"/>
                <a:gd name="connsiteY6" fmla="*/ 0 h 2895600"/>
                <a:gd name="connsiteX0" fmla="*/ 55299 w 7864644"/>
                <a:gd name="connsiteY0" fmla="*/ 0 h 2895600"/>
                <a:gd name="connsiteX1" fmla="*/ 7864644 w 7864644"/>
                <a:gd name="connsiteY1" fmla="*/ 0 h 2895600"/>
                <a:gd name="connsiteX2" fmla="*/ 7864644 w 7864644"/>
                <a:gd name="connsiteY2" fmla="*/ 2895600 h 2895600"/>
                <a:gd name="connsiteX3" fmla="*/ 55299 w 7864644"/>
                <a:gd name="connsiteY3" fmla="*/ 2895600 h 2895600"/>
                <a:gd name="connsiteX4" fmla="*/ 214288 w 7864644"/>
                <a:gd name="connsiteY4" fmla="*/ 1016020 h 2895600"/>
                <a:gd name="connsiteX5" fmla="*/ 45916 w 7864644"/>
                <a:gd name="connsiteY5" fmla="*/ 448384 h 2895600"/>
                <a:gd name="connsiteX6" fmla="*/ 55299 w 7864644"/>
                <a:gd name="connsiteY6" fmla="*/ 0 h 2895600"/>
                <a:gd name="connsiteX0" fmla="*/ 55299 w 7864644"/>
                <a:gd name="connsiteY0" fmla="*/ 0 h 2895600"/>
                <a:gd name="connsiteX1" fmla="*/ 7864644 w 7864644"/>
                <a:gd name="connsiteY1" fmla="*/ 0 h 2895600"/>
                <a:gd name="connsiteX2" fmla="*/ 7864644 w 7864644"/>
                <a:gd name="connsiteY2" fmla="*/ 2895600 h 2895600"/>
                <a:gd name="connsiteX3" fmla="*/ 55299 w 7864644"/>
                <a:gd name="connsiteY3" fmla="*/ 2895600 h 2895600"/>
                <a:gd name="connsiteX4" fmla="*/ 214288 w 7864644"/>
                <a:gd name="connsiteY4" fmla="*/ 1016020 h 2895600"/>
                <a:gd name="connsiteX5" fmla="*/ 45916 w 7864644"/>
                <a:gd name="connsiteY5" fmla="*/ 448384 h 2895600"/>
                <a:gd name="connsiteX6" fmla="*/ 55299 w 7864644"/>
                <a:gd name="connsiteY6" fmla="*/ 0 h 2895600"/>
                <a:gd name="connsiteX0" fmla="*/ 579978 w 8389323"/>
                <a:gd name="connsiteY0" fmla="*/ 0 h 2895600"/>
                <a:gd name="connsiteX1" fmla="*/ 8389323 w 8389323"/>
                <a:gd name="connsiteY1" fmla="*/ 0 h 2895600"/>
                <a:gd name="connsiteX2" fmla="*/ 8389323 w 8389323"/>
                <a:gd name="connsiteY2" fmla="*/ 2895600 h 2895600"/>
                <a:gd name="connsiteX3" fmla="*/ 579978 w 8389323"/>
                <a:gd name="connsiteY3" fmla="*/ 2895600 h 2895600"/>
                <a:gd name="connsiteX4" fmla="*/ 570596 w 8389323"/>
                <a:gd name="connsiteY4" fmla="*/ 1625991 h 2895600"/>
                <a:gd name="connsiteX5" fmla="*/ 738967 w 8389323"/>
                <a:gd name="connsiteY5" fmla="*/ 1016020 h 2895600"/>
                <a:gd name="connsiteX6" fmla="*/ 570595 w 8389323"/>
                <a:gd name="connsiteY6" fmla="*/ 448384 h 2895600"/>
                <a:gd name="connsiteX7" fmla="*/ 579978 w 8389323"/>
                <a:gd name="connsiteY7" fmla="*/ 0 h 2895600"/>
                <a:gd name="connsiteX0" fmla="*/ 55299 w 7864644"/>
                <a:gd name="connsiteY0" fmla="*/ 0 h 2895600"/>
                <a:gd name="connsiteX1" fmla="*/ 7864644 w 7864644"/>
                <a:gd name="connsiteY1" fmla="*/ 0 h 2895600"/>
                <a:gd name="connsiteX2" fmla="*/ 7864644 w 7864644"/>
                <a:gd name="connsiteY2" fmla="*/ 2895600 h 2895600"/>
                <a:gd name="connsiteX3" fmla="*/ 55299 w 7864644"/>
                <a:gd name="connsiteY3" fmla="*/ 2895600 h 2895600"/>
                <a:gd name="connsiteX4" fmla="*/ 45917 w 7864644"/>
                <a:gd name="connsiteY4" fmla="*/ 1625991 h 2895600"/>
                <a:gd name="connsiteX5" fmla="*/ 214288 w 7864644"/>
                <a:gd name="connsiteY5" fmla="*/ 1016020 h 2895600"/>
                <a:gd name="connsiteX6" fmla="*/ 45916 w 7864644"/>
                <a:gd name="connsiteY6" fmla="*/ 448384 h 2895600"/>
                <a:gd name="connsiteX7" fmla="*/ 55299 w 7864644"/>
                <a:gd name="connsiteY7" fmla="*/ 0 h 2895600"/>
                <a:gd name="connsiteX0" fmla="*/ 55299 w 7864644"/>
                <a:gd name="connsiteY0" fmla="*/ 0 h 2895600"/>
                <a:gd name="connsiteX1" fmla="*/ 7864644 w 7864644"/>
                <a:gd name="connsiteY1" fmla="*/ 0 h 2895600"/>
                <a:gd name="connsiteX2" fmla="*/ 7732620 w 7864644"/>
                <a:gd name="connsiteY2" fmla="*/ 510363 h 2895600"/>
                <a:gd name="connsiteX3" fmla="*/ 7864644 w 7864644"/>
                <a:gd name="connsiteY3" fmla="*/ 2895600 h 2895600"/>
                <a:gd name="connsiteX4" fmla="*/ 55299 w 7864644"/>
                <a:gd name="connsiteY4" fmla="*/ 2895600 h 2895600"/>
                <a:gd name="connsiteX5" fmla="*/ 45917 w 7864644"/>
                <a:gd name="connsiteY5" fmla="*/ 1625991 h 2895600"/>
                <a:gd name="connsiteX6" fmla="*/ 214288 w 7864644"/>
                <a:gd name="connsiteY6" fmla="*/ 1016020 h 2895600"/>
                <a:gd name="connsiteX7" fmla="*/ 45916 w 7864644"/>
                <a:gd name="connsiteY7" fmla="*/ 448384 h 2895600"/>
                <a:gd name="connsiteX8" fmla="*/ 55299 w 7864644"/>
                <a:gd name="connsiteY8" fmla="*/ 0 h 2895600"/>
                <a:gd name="connsiteX0" fmla="*/ 55299 w 7879425"/>
                <a:gd name="connsiteY0" fmla="*/ 0 h 2895600"/>
                <a:gd name="connsiteX1" fmla="*/ 7864644 w 7879425"/>
                <a:gd name="connsiteY1" fmla="*/ 0 h 2895600"/>
                <a:gd name="connsiteX2" fmla="*/ 7732620 w 7879425"/>
                <a:gd name="connsiteY2" fmla="*/ 510363 h 2895600"/>
                <a:gd name="connsiteX3" fmla="*/ 7879313 w 7879425"/>
                <a:gd name="connsiteY3" fmla="*/ 928723 h 2895600"/>
                <a:gd name="connsiteX4" fmla="*/ 7864644 w 7879425"/>
                <a:gd name="connsiteY4" fmla="*/ 2895600 h 2895600"/>
                <a:gd name="connsiteX5" fmla="*/ 55299 w 7879425"/>
                <a:gd name="connsiteY5" fmla="*/ 2895600 h 2895600"/>
                <a:gd name="connsiteX6" fmla="*/ 45917 w 7879425"/>
                <a:gd name="connsiteY6" fmla="*/ 1625991 h 2895600"/>
                <a:gd name="connsiteX7" fmla="*/ 214288 w 7879425"/>
                <a:gd name="connsiteY7" fmla="*/ 1016020 h 2895600"/>
                <a:gd name="connsiteX8" fmla="*/ 45916 w 7879425"/>
                <a:gd name="connsiteY8" fmla="*/ 448384 h 2895600"/>
                <a:gd name="connsiteX9" fmla="*/ 55299 w 7879425"/>
                <a:gd name="connsiteY9" fmla="*/ 0 h 2895600"/>
                <a:gd name="connsiteX0" fmla="*/ 55299 w 7879425"/>
                <a:gd name="connsiteY0" fmla="*/ 0 h 2895600"/>
                <a:gd name="connsiteX1" fmla="*/ 7864644 w 7879425"/>
                <a:gd name="connsiteY1" fmla="*/ 0 h 2895600"/>
                <a:gd name="connsiteX2" fmla="*/ 7732620 w 7879425"/>
                <a:gd name="connsiteY2" fmla="*/ 510363 h 2895600"/>
                <a:gd name="connsiteX3" fmla="*/ 7879313 w 7879425"/>
                <a:gd name="connsiteY3" fmla="*/ 928723 h 2895600"/>
                <a:gd name="connsiteX4" fmla="*/ 7688611 w 7879425"/>
                <a:gd name="connsiteY4" fmla="*/ 1734454 h 2895600"/>
                <a:gd name="connsiteX5" fmla="*/ 7864644 w 7879425"/>
                <a:gd name="connsiteY5" fmla="*/ 2895600 h 2895600"/>
                <a:gd name="connsiteX6" fmla="*/ 55299 w 7879425"/>
                <a:gd name="connsiteY6" fmla="*/ 2895600 h 2895600"/>
                <a:gd name="connsiteX7" fmla="*/ 45917 w 7879425"/>
                <a:gd name="connsiteY7" fmla="*/ 1625991 h 2895600"/>
                <a:gd name="connsiteX8" fmla="*/ 214288 w 7879425"/>
                <a:gd name="connsiteY8" fmla="*/ 1016020 h 2895600"/>
                <a:gd name="connsiteX9" fmla="*/ 45916 w 7879425"/>
                <a:gd name="connsiteY9" fmla="*/ 448384 h 2895600"/>
                <a:gd name="connsiteX10" fmla="*/ 55299 w 7879425"/>
                <a:gd name="connsiteY10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11602"/>
                <a:gd name="connsiteY0" fmla="*/ 0 h 2895600"/>
                <a:gd name="connsiteX1" fmla="*/ 7864644 w 7911602"/>
                <a:gd name="connsiteY1" fmla="*/ 0 h 2895600"/>
                <a:gd name="connsiteX2" fmla="*/ 7732620 w 7911602"/>
                <a:gd name="connsiteY2" fmla="*/ 510363 h 2895600"/>
                <a:gd name="connsiteX3" fmla="*/ 7879313 w 7911602"/>
                <a:gd name="connsiteY3" fmla="*/ 928723 h 2895600"/>
                <a:gd name="connsiteX4" fmla="*/ 7629934 w 7911602"/>
                <a:gd name="connsiteY4" fmla="*/ 1734454 h 2895600"/>
                <a:gd name="connsiteX5" fmla="*/ 7908650 w 7911602"/>
                <a:gd name="connsiteY5" fmla="*/ 2462711 h 2895600"/>
                <a:gd name="connsiteX6" fmla="*/ 7864644 w 7911602"/>
                <a:gd name="connsiteY6" fmla="*/ 2895600 h 2895600"/>
                <a:gd name="connsiteX7" fmla="*/ 55299 w 7911602"/>
                <a:gd name="connsiteY7" fmla="*/ 2895600 h 2895600"/>
                <a:gd name="connsiteX8" fmla="*/ 45917 w 7911602"/>
                <a:gd name="connsiteY8" fmla="*/ 1625991 h 2895600"/>
                <a:gd name="connsiteX9" fmla="*/ 214288 w 7911602"/>
                <a:gd name="connsiteY9" fmla="*/ 1016020 h 2895600"/>
                <a:gd name="connsiteX10" fmla="*/ 45916 w 7911602"/>
                <a:gd name="connsiteY10" fmla="*/ 448384 h 2895600"/>
                <a:gd name="connsiteX11" fmla="*/ 55299 w 7911602"/>
                <a:gd name="connsiteY11" fmla="*/ 0 h 2895600"/>
                <a:gd name="connsiteX0" fmla="*/ 55299 w 7911602"/>
                <a:gd name="connsiteY0" fmla="*/ 0 h 2895600"/>
                <a:gd name="connsiteX1" fmla="*/ 7864644 w 7911602"/>
                <a:gd name="connsiteY1" fmla="*/ 0 h 2895600"/>
                <a:gd name="connsiteX2" fmla="*/ 7732620 w 7911602"/>
                <a:gd name="connsiteY2" fmla="*/ 510363 h 2895600"/>
                <a:gd name="connsiteX3" fmla="*/ 7879313 w 7911602"/>
                <a:gd name="connsiteY3" fmla="*/ 928723 h 2895600"/>
                <a:gd name="connsiteX4" fmla="*/ 7629934 w 7911602"/>
                <a:gd name="connsiteY4" fmla="*/ 1734454 h 2895600"/>
                <a:gd name="connsiteX5" fmla="*/ 7908650 w 7911602"/>
                <a:gd name="connsiteY5" fmla="*/ 2462711 h 2895600"/>
                <a:gd name="connsiteX6" fmla="*/ 7864644 w 7911602"/>
                <a:gd name="connsiteY6" fmla="*/ 2895600 h 2895600"/>
                <a:gd name="connsiteX7" fmla="*/ 55299 w 7911602"/>
                <a:gd name="connsiteY7" fmla="*/ 2895600 h 2895600"/>
                <a:gd name="connsiteX8" fmla="*/ 45917 w 7911602"/>
                <a:gd name="connsiteY8" fmla="*/ 1625991 h 2895600"/>
                <a:gd name="connsiteX9" fmla="*/ 214288 w 7911602"/>
                <a:gd name="connsiteY9" fmla="*/ 1016020 h 2895600"/>
                <a:gd name="connsiteX10" fmla="*/ 45916 w 7911602"/>
                <a:gd name="connsiteY10" fmla="*/ 448384 h 2895600"/>
                <a:gd name="connsiteX11" fmla="*/ 55299 w 7911602"/>
                <a:gd name="connsiteY11" fmla="*/ 0 h 2895600"/>
                <a:gd name="connsiteX0" fmla="*/ 55299 w 7911602"/>
                <a:gd name="connsiteY0" fmla="*/ 0 h 2895600"/>
                <a:gd name="connsiteX1" fmla="*/ 7864644 w 7911602"/>
                <a:gd name="connsiteY1" fmla="*/ 0 h 2895600"/>
                <a:gd name="connsiteX2" fmla="*/ 7732620 w 7911602"/>
                <a:gd name="connsiteY2" fmla="*/ 510363 h 2895600"/>
                <a:gd name="connsiteX3" fmla="*/ 7879313 w 7911602"/>
                <a:gd name="connsiteY3" fmla="*/ 928723 h 2895600"/>
                <a:gd name="connsiteX4" fmla="*/ 7629934 w 7911602"/>
                <a:gd name="connsiteY4" fmla="*/ 1734454 h 2895600"/>
                <a:gd name="connsiteX5" fmla="*/ 7908650 w 7911602"/>
                <a:gd name="connsiteY5" fmla="*/ 2462711 h 2895600"/>
                <a:gd name="connsiteX6" fmla="*/ 7864644 w 7911602"/>
                <a:gd name="connsiteY6" fmla="*/ 2895600 h 2895600"/>
                <a:gd name="connsiteX7" fmla="*/ 55299 w 7911602"/>
                <a:gd name="connsiteY7" fmla="*/ 2895600 h 2895600"/>
                <a:gd name="connsiteX8" fmla="*/ 45917 w 7911602"/>
                <a:gd name="connsiteY8" fmla="*/ 1625991 h 2895600"/>
                <a:gd name="connsiteX9" fmla="*/ 214288 w 7911602"/>
                <a:gd name="connsiteY9" fmla="*/ 1016020 h 2895600"/>
                <a:gd name="connsiteX10" fmla="*/ 45916 w 7911602"/>
                <a:gd name="connsiteY10" fmla="*/ 448384 h 2895600"/>
                <a:gd name="connsiteX11" fmla="*/ 55299 w 7911602"/>
                <a:gd name="connsiteY11" fmla="*/ 0 h 2895600"/>
                <a:gd name="connsiteX0" fmla="*/ 69257 w 7925560"/>
                <a:gd name="connsiteY0" fmla="*/ 0 h 2895600"/>
                <a:gd name="connsiteX1" fmla="*/ 7878602 w 7925560"/>
                <a:gd name="connsiteY1" fmla="*/ 0 h 2895600"/>
                <a:gd name="connsiteX2" fmla="*/ 7746578 w 7925560"/>
                <a:gd name="connsiteY2" fmla="*/ 510363 h 2895600"/>
                <a:gd name="connsiteX3" fmla="*/ 7893271 w 7925560"/>
                <a:gd name="connsiteY3" fmla="*/ 928723 h 2895600"/>
                <a:gd name="connsiteX4" fmla="*/ 7643892 w 7925560"/>
                <a:gd name="connsiteY4" fmla="*/ 1734454 h 2895600"/>
                <a:gd name="connsiteX5" fmla="*/ 7922608 w 7925560"/>
                <a:gd name="connsiteY5" fmla="*/ 2462711 h 2895600"/>
                <a:gd name="connsiteX6" fmla="*/ 7878602 w 7925560"/>
                <a:gd name="connsiteY6" fmla="*/ 2895600 h 2895600"/>
                <a:gd name="connsiteX7" fmla="*/ 69257 w 7925560"/>
                <a:gd name="connsiteY7" fmla="*/ 2895600 h 2895600"/>
                <a:gd name="connsiteX8" fmla="*/ 59875 w 7925560"/>
                <a:gd name="connsiteY8" fmla="*/ 1625991 h 2895600"/>
                <a:gd name="connsiteX9" fmla="*/ 228246 w 7925560"/>
                <a:gd name="connsiteY9" fmla="*/ 1016020 h 2895600"/>
                <a:gd name="connsiteX10" fmla="*/ 59874 w 7925560"/>
                <a:gd name="connsiteY10" fmla="*/ 448384 h 2895600"/>
                <a:gd name="connsiteX11" fmla="*/ 69257 w 7925560"/>
                <a:gd name="connsiteY11" fmla="*/ 0 h 2895600"/>
                <a:gd name="connsiteX0" fmla="*/ 64294 w 7920597"/>
                <a:gd name="connsiteY0" fmla="*/ 0 h 2895600"/>
                <a:gd name="connsiteX1" fmla="*/ 7873639 w 7920597"/>
                <a:gd name="connsiteY1" fmla="*/ 0 h 2895600"/>
                <a:gd name="connsiteX2" fmla="*/ 7741615 w 7920597"/>
                <a:gd name="connsiteY2" fmla="*/ 510363 h 2895600"/>
                <a:gd name="connsiteX3" fmla="*/ 7888308 w 7920597"/>
                <a:gd name="connsiteY3" fmla="*/ 928723 h 2895600"/>
                <a:gd name="connsiteX4" fmla="*/ 7638929 w 7920597"/>
                <a:gd name="connsiteY4" fmla="*/ 1734454 h 2895600"/>
                <a:gd name="connsiteX5" fmla="*/ 7917645 w 7920597"/>
                <a:gd name="connsiteY5" fmla="*/ 2462711 h 2895600"/>
                <a:gd name="connsiteX6" fmla="*/ 7873639 w 7920597"/>
                <a:gd name="connsiteY6" fmla="*/ 2895600 h 2895600"/>
                <a:gd name="connsiteX7" fmla="*/ 64294 w 7920597"/>
                <a:gd name="connsiteY7" fmla="*/ 2895600 h 2895600"/>
                <a:gd name="connsiteX8" fmla="*/ 54912 w 7920597"/>
                <a:gd name="connsiteY8" fmla="*/ 1625991 h 2895600"/>
                <a:gd name="connsiteX9" fmla="*/ 223283 w 7920597"/>
                <a:gd name="connsiteY9" fmla="*/ 1016020 h 2895600"/>
                <a:gd name="connsiteX10" fmla="*/ 54911 w 7920597"/>
                <a:gd name="connsiteY10" fmla="*/ 448384 h 2895600"/>
                <a:gd name="connsiteX11" fmla="*/ 64294 w 7920597"/>
                <a:gd name="connsiteY11" fmla="*/ 0 h 2895600"/>
                <a:gd name="connsiteX0" fmla="*/ 55299 w 7911602"/>
                <a:gd name="connsiteY0" fmla="*/ 0 h 2895600"/>
                <a:gd name="connsiteX1" fmla="*/ 7864644 w 7911602"/>
                <a:gd name="connsiteY1" fmla="*/ 0 h 2895600"/>
                <a:gd name="connsiteX2" fmla="*/ 7732620 w 7911602"/>
                <a:gd name="connsiteY2" fmla="*/ 510363 h 2895600"/>
                <a:gd name="connsiteX3" fmla="*/ 7879313 w 7911602"/>
                <a:gd name="connsiteY3" fmla="*/ 928723 h 2895600"/>
                <a:gd name="connsiteX4" fmla="*/ 7629934 w 7911602"/>
                <a:gd name="connsiteY4" fmla="*/ 1734454 h 2895600"/>
                <a:gd name="connsiteX5" fmla="*/ 7908650 w 7911602"/>
                <a:gd name="connsiteY5" fmla="*/ 2462711 h 2895600"/>
                <a:gd name="connsiteX6" fmla="*/ 7864644 w 7911602"/>
                <a:gd name="connsiteY6" fmla="*/ 2895600 h 2895600"/>
                <a:gd name="connsiteX7" fmla="*/ 55299 w 7911602"/>
                <a:gd name="connsiteY7" fmla="*/ 2895600 h 2895600"/>
                <a:gd name="connsiteX8" fmla="*/ 45917 w 7911602"/>
                <a:gd name="connsiteY8" fmla="*/ 1625991 h 2895600"/>
                <a:gd name="connsiteX9" fmla="*/ 214288 w 7911602"/>
                <a:gd name="connsiteY9" fmla="*/ 1016020 h 2895600"/>
                <a:gd name="connsiteX10" fmla="*/ 45916 w 7911602"/>
                <a:gd name="connsiteY10" fmla="*/ 448384 h 2895600"/>
                <a:gd name="connsiteX11" fmla="*/ 55299 w 7911602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28503 w 7920841"/>
                <a:gd name="connsiteY4" fmla="*/ 1908771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920841" h="2895600">
                  <a:moveTo>
                    <a:pt x="64538" y="0"/>
                  </a:moveTo>
                  <a:lnTo>
                    <a:pt x="7873883" y="0"/>
                  </a:lnTo>
                  <a:cubicBezTo>
                    <a:pt x="7868993" y="170121"/>
                    <a:pt x="7746749" y="340242"/>
                    <a:pt x="7741859" y="510363"/>
                  </a:cubicBezTo>
                  <a:cubicBezTo>
                    <a:pt x="7736969" y="634322"/>
                    <a:pt x="7849435" y="727289"/>
                    <a:pt x="7888552" y="928723"/>
                  </a:cubicBezTo>
                  <a:cubicBezTo>
                    <a:pt x="7913001" y="1248950"/>
                    <a:pt x="7662734" y="1526565"/>
                    <a:pt x="7628503" y="1908771"/>
                  </a:cubicBezTo>
                  <a:cubicBezTo>
                    <a:pt x="7682290" y="2280647"/>
                    <a:pt x="7805425" y="2168309"/>
                    <a:pt x="7917889" y="2462711"/>
                  </a:cubicBezTo>
                  <a:cubicBezTo>
                    <a:pt x="7932559" y="2622502"/>
                    <a:pt x="7888552" y="2751304"/>
                    <a:pt x="7873883" y="2895600"/>
                  </a:cubicBezTo>
                  <a:lnTo>
                    <a:pt x="64538" y="2895600"/>
                  </a:lnTo>
                  <a:cubicBezTo>
                    <a:pt x="362813" y="2461907"/>
                    <a:pt x="28658" y="1939254"/>
                    <a:pt x="55156" y="1625991"/>
                  </a:cubicBezTo>
                  <a:cubicBezTo>
                    <a:pt x="81654" y="1312728"/>
                    <a:pt x="190849" y="1284597"/>
                    <a:pt x="223527" y="1016020"/>
                  </a:cubicBezTo>
                  <a:cubicBezTo>
                    <a:pt x="191510" y="760517"/>
                    <a:pt x="161670" y="671953"/>
                    <a:pt x="55155" y="448384"/>
                  </a:cubicBezTo>
                  <a:cubicBezTo>
                    <a:pt x="28657" y="341026"/>
                    <a:pt x="-59486" y="203855"/>
                    <a:pt x="6453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818081" y="1428750"/>
            <a:ext cx="7563919" cy="2308312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2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	</a:t>
            </a:r>
            <a:r>
              <a:rPr lang="en-US" sz="36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Hổ là loài thú ăn thịt. Bốn chân chắc khoẻ và có vuốt sắc. Đuôi dài và cứng như roi sắt. Hổ rất khoẻ và hung dữ.</a:t>
            </a:r>
            <a:endParaRPr lang="en-US" sz="36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1317850" y="1693957"/>
            <a:ext cx="431223" cy="18949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>
            <a:off x="1803499" y="1974850"/>
            <a:ext cx="35099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324600" y="2021757"/>
            <a:ext cx="29337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6063342" y="1774191"/>
            <a:ext cx="138304" cy="2766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287807" y="2288808"/>
            <a:ext cx="138304" cy="2514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985658" y="2865119"/>
            <a:ext cx="138304" cy="2514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/>
          <p:nvPr/>
        </p:nvCxnSpPr>
        <p:spPr>
          <a:xfrm>
            <a:off x="6514827" y="2534052"/>
            <a:ext cx="29337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68" y="50803"/>
            <a:ext cx="646113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6" name="Straight Connector 15"/>
          <p:cNvCxnSpPr/>
          <p:nvPr/>
        </p:nvCxnSpPr>
        <p:spPr>
          <a:xfrm>
            <a:off x="5300218" y="3116581"/>
            <a:ext cx="29337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2619828" y="3399607"/>
            <a:ext cx="138304" cy="2514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740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4" dur="2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8" dur="2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0" dur="2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8" grpId="2" animBg="1"/>
      <p:bldP spid="23" grpId="0" animBg="1"/>
      <p:bldP spid="23" grpId="1" animBg="1"/>
      <p:bldP spid="25" grpId="0" animBg="1"/>
      <p:bldP spid="25" grpId="1" animBg="1"/>
      <p:bldP spid="26" grpId="0" animBg="1"/>
      <p:bldP spid="26" grpId="1" animBg="1"/>
      <p:bldP spid="17" grpId="0" animBg="1"/>
      <p:bldP spid="1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15900" y="353540"/>
            <a:ext cx="8724900" cy="4351810"/>
            <a:chOff x="190500" y="133350"/>
            <a:chExt cx="8724900" cy="4351810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388"/>
            <a:stretch/>
          </p:blipFill>
          <p:spPr bwMode="auto">
            <a:xfrm>
              <a:off x="190500" y="2404505"/>
              <a:ext cx="8724900" cy="20806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500" y="133350"/>
              <a:ext cx="8724900" cy="2271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" name="Rectangle 4"/>
          <p:cNvSpPr/>
          <p:nvPr/>
        </p:nvSpPr>
        <p:spPr>
          <a:xfrm>
            <a:off x="838200" y="831850"/>
            <a:ext cx="90678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500" b="1">
                <a:solidFill>
                  <a:srgbClr val="7030A0"/>
                </a:solidFill>
                <a:latin typeface="HP001 5 hàng" pitchFamily="34" charset="0"/>
              </a:rPr>
              <a:t>Hổ là l♦i </a:t>
            </a:r>
            <a:r>
              <a:rPr lang="el-GR" sz="3500" b="1">
                <a:solidFill>
                  <a:srgbClr val="7030A0"/>
                </a:solidFill>
                <a:latin typeface="HP001 5 hàng" pitchFamily="34" charset="0"/>
              </a:rPr>
              <a:t>κ</a:t>
            </a:r>
            <a:r>
              <a:rPr lang="vi-VN" sz="3500" b="1">
                <a:solidFill>
                  <a:srgbClr val="7030A0"/>
                </a:solidFill>
                <a:latin typeface="HP001 5 hàng" pitchFamily="34" charset="0"/>
              </a:rPr>
              <a:t>ú ăn </a:t>
            </a:r>
            <a:r>
              <a:rPr lang="el-GR" sz="3500" b="1">
                <a:solidFill>
                  <a:srgbClr val="7030A0"/>
                </a:solidFill>
                <a:latin typeface="HP001 5 hàng" pitchFamily="34" charset="0"/>
              </a:rPr>
              <a:t>κ</a:t>
            </a:r>
            <a:r>
              <a:rPr lang="vi-VN" sz="3500" b="1" smtClean="0">
                <a:solidFill>
                  <a:srgbClr val="7030A0"/>
                </a:solidFill>
                <a:latin typeface="HP001 5 hàng" pitchFamily="34" charset="0"/>
              </a:rPr>
              <a:t>ịt. Bū </a:t>
            </a:r>
            <a:r>
              <a:rPr lang="el-GR" sz="3500" b="1">
                <a:solidFill>
                  <a:srgbClr val="7030A0"/>
                </a:solidFill>
                <a:latin typeface="HP001 5 hàng" pitchFamily="34" charset="0"/>
              </a:rPr>
              <a:t>ε</a:t>
            </a:r>
            <a:r>
              <a:rPr lang="vi-VN" sz="3500" b="1">
                <a:solidFill>
                  <a:srgbClr val="7030A0"/>
                </a:solidFill>
                <a:latin typeface="HP001 5 hàng" pitchFamily="34" charset="0"/>
              </a:rPr>
              <a:t>ân </a:t>
            </a:r>
            <a:r>
              <a:rPr lang="el-GR" sz="3500" b="1">
                <a:solidFill>
                  <a:srgbClr val="7030A0"/>
                </a:solidFill>
                <a:latin typeface="HP001 5 hàng" pitchFamily="34" charset="0"/>
              </a:rPr>
              <a:t>ε</a:t>
            </a:r>
            <a:r>
              <a:rPr lang="vi-VN" sz="3500" b="1">
                <a:solidFill>
                  <a:srgbClr val="7030A0"/>
                </a:solidFill>
                <a:latin typeface="HP001 5 hàng" pitchFamily="34" charset="0"/>
              </a:rPr>
              <a:t>ắc </a:t>
            </a:r>
            <a:endParaRPr lang="en-US" sz="3500" b="1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5100" y="1534408"/>
            <a:ext cx="90678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3500" b="1">
                <a:solidFill>
                  <a:srgbClr val="7030A0"/>
                </a:solidFill>
                <a:latin typeface="HP001 5 hàng" pitchFamily="34" charset="0"/>
              </a:rPr>
              <a:t>δφ</a:t>
            </a:r>
            <a:r>
              <a:rPr lang="en-US" sz="3500" b="1">
                <a:solidFill>
                  <a:srgbClr val="7030A0"/>
                </a:solidFill>
                <a:latin typeface="HP001 5 hàng" pitchFamily="34" charset="0"/>
              </a:rPr>
              <a:t>Ǫ và có </a:t>
            </a:r>
            <a:r>
              <a:rPr lang="el-GR" sz="3500" b="1">
                <a:solidFill>
                  <a:srgbClr val="7030A0"/>
                </a:solidFill>
                <a:latin typeface="HP001 5 hàng" pitchFamily="34" charset="0"/>
              </a:rPr>
              <a:t>νί</a:t>
            </a:r>
            <a:r>
              <a:rPr lang="en-US" sz="3500" b="1">
                <a:solidFill>
                  <a:srgbClr val="7030A0"/>
                </a:solidFill>
                <a:latin typeface="HP001 5 hàng" pitchFamily="34" charset="0"/>
              </a:rPr>
              <a:t>ō </a:t>
            </a:r>
            <a:r>
              <a:rPr lang="en-US" sz="3500" b="1" smtClean="0">
                <a:solidFill>
                  <a:srgbClr val="7030A0"/>
                </a:solidFill>
                <a:latin typeface="HP001 5 hàng" pitchFamily="34" charset="0"/>
              </a:rPr>
              <a:t>sắc. Đuċ </a:t>
            </a:r>
            <a:r>
              <a:rPr lang="en-US" sz="3500" b="1">
                <a:solidFill>
                  <a:srgbClr val="7030A0"/>
                </a:solidFill>
                <a:latin typeface="HP001 5 hàng" pitchFamily="34" charset="0"/>
              </a:rPr>
              <a:t>dài và </a:t>
            </a:r>
            <a:r>
              <a:rPr lang="en-US" sz="3500" b="1" smtClean="0">
                <a:solidFill>
                  <a:srgbClr val="7030A0"/>
                </a:solidFill>
                <a:latin typeface="HP001 5 hàng" pitchFamily="34" charset="0"/>
              </a:rPr>
              <a:t>cứng</a:t>
            </a:r>
            <a:r>
              <a:rPr lang="vi-VN" sz="3500" b="1">
                <a:solidFill>
                  <a:srgbClr val="7030A0"/>
                </a:solidFill>
                <a:latin typeface="HP001 5 hàng" pitchFamily="34" charset="0"/>
              </a:rPr>
              <a:t> </a:t>
            </a:r>
            <a:r>
              <a:rPr lang="vi-VN" sz="3500" b="1" smtClean="0">
                <a:solidFill>
                  <a:srgbClr val="7030A0"/>
                </a:solidFill>
                <a:latin typeface="HP001 5 hàng" pitchFamily="34" charset="0"/>
              </a:rPr>
              <a:t>ηư</a:t>
            </a:r>
            <a:endParaRPr lang="en-US" sz="3500" b="1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400" y="2205822"/>
            <a:ext cx="90678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500" b="1">
                <a:solidFill>
                  <a:srgbClr val="7030A0"/>
                </a:solidFill>
                <a:latin typeface="HP001 5 hàng" pitchFamily="34" charset="0"/>
              </a:rPr>
              <a:t> ǟ</a:t>
            </a:r>
            <a:r>
              <a:rPr lang="el-GR" sz="3500" b="1">
                <a:solidFill>
                  <a:srgbClr val="7030A0"/>
                </a:solidFill>
                <a:latin typeface="HP001 5 hàng" pitchFamily="34" charset="0"/>
              </a:rPr>
              <a:t>Ρ </a:t>
            </a:r>
            <a:r>
              <a:rPr lang="vi-VN" sz="3500" b="1" smtClean="0">
                <a:solidFill>
                  <a:srgbClr val="7030A0"/>
                </a:solidFill>
                <a:latin typeface="HP001 5 hàng" pitchFamily="34" charset="0"/>
              </a:rPr>
              <a:t>sắt. Hổ </a:t>
            </a:r>
            <a:r>
              <a:rPr lang="vi-VN" sz="3500" b="1">
                <a:solidFill>
                  <a:srgbClr val="7030A0"/>
                </a:solidFill>
                <a:latin typeface="HP001 5 hàng" pitchFamily="34" charset="0"/>
              </a:rPr>
              <a:t>ǟất </a:t>
            </a:r>
            <a:r>
              <a:rPr lang="el-GR" sz="3500" b="1">
                <a:solidFill>
                  <a:srgbClr val="7030A0"/>
                </a:solidFill>
                <a:latin typeface="HP001 5 hàng" pitchFamily="34" charset="0"/>
              </a:rPr>
              <a:t>δφ</a:t>
            </a:r>
            <a:r>
              <a:rPr lang="vi-VN" sz="3500" b="1">
                <a:solidFill>
                  <a:srgbClr val="7030A0"/>
                </a:solidFill>
                <a:latin typeface="HP001 5 hàng" pitchFamily="34" charset="0"/>
              </a:rPr>
              <a:t>Ǫ và hung </a:t>
            </a:r>
            <a:r>
              <a:rPr lang="vi-VN" sz="3500" b="1" smtClean="0">
                <a:solidFill>
                  <a:srgbClr val="7030A0"/>
                </a:solidFill>
                <a:latin typeface="HP001 5 hàng" pitchFamily="34" charset="0"/>
              </a:rPr>
              <a:t>dữ</a:t>
            </a:r>
            <a:r>
              <a:rPr lang="en-US" sz="3500" b="1" smtClean="0">
                <a:solidFill>
                  <a:srgbClr val="7030A0"/>
                </a:solidFill>
                <a:latin typeface="HP001 5 hàng" pitchFamily="34" charset="0"/>
              </a:rPr>
              <a:t>.</a:t>
            </a:r>
            <a:endParaRPr lang="en-US" sz="3500" b="1">
              <a:solidFill>
                <a:srgbClr val="7030A0"/>
              </a:solidFill>
              <a:latin typeface="HP001 5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3078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.mp4">
            <a:hlinkClick r:id="" action="ppaction://media"/>
          </p:cNvPr>
          <p:cNvPicPr>
            <a:picLocks noGrp="1" noChangeAspect="1"/>
          </p:cNvPicPr>
          <p:nvPr>
            <p:ph sz="half"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25400" y="403225"/>
            <a:ext cx="4746625" cy="4746625"/>
          </a:xfrm>
        </p:spPr>
      </p:pic>
      <p:pic>
        <p:nvPicPr>
          <p:cNvPr id="3" name="B.mp4">
            <a:hlinkClick r:id="" action="ppaction://media"/>
          </p:cNvPr>
          <p:cNvPicPr>
            <a:picLocks noGrp="1" noChangeAspect="1"/>
          </p:cNvPicPr>
          <p:nvPr>
            <p:ph sz="half" idx="2"/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402364" y="438150"/>
            <a:ext cx="4705350" cy="4705350"/>
          </a:xfrm>
        </p:spPr>
      </p:pic>
    </p:spTree>
    <p:extLst>
      <p:ext uri="{BB962C8B-B14F-4D97-AF65-F5344CB8AC3E}">
        <p14:creationId xmlns:p14="http://schemas.microsoft.com/office/powerpoint/2010/main" val="3188586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1735</TotalTime>
  <Words>332</Words>
  <Application>Microsoft Office PowerPoint</Application>
  <PresentationFormat>On-screen Show (16:9)</PresentationFormat>
  <Paragraphs>60</Paragraphs>
  <Slides>13</Slides>
  <Notes>4</Notes>
  <HiddenSlides>0</HiddenSlides>
  <MMClips>5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TranNham</cp:lastModifiedBy>
  <cp:revision>316</cp:revision>
  <dcterms:created xsi:type="dcterms:W3CDTF">2020-12-08T15:48:47Z</dcterms:created>
  <dcterms:modified xsi:type="dcterms:W3CDTF">2022-03-25T09:26:28Z</dcterms:modified>
</cp:coreProperties>
</file>