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9" r:id="rId2"/>
    <p:sldId id="296" r:id="rId3"/>
    <p:sldId id="256" r:id="rId4"/>
    <p:sldId id="273" r:id="rId5"/>
    <p:sldId id="258" r:id="rId6"/>
    <p:sldId id="295" r:id="rId7"/>
    <p:sldId id="260" r:id="rId8"/>
    <p:sldId id="277" r:id="rId9"/>
    <p:sldId id="261" r:id="rId10"/>
    <p:sldId id="263" r:id="rId11"/>
    <p:sldId id="262" r:id="rId12"/>
    <p:sldId id="279" r:id="rId13"/>
    <p:sldId id="278" r:id="rId14"/>
    <p:sldId id="264" r:id="rId15"/>
    <p:sldId id="266" r:id="rId16"/>
    <p:sldId id="267" r:id="rId17"/>
    <p:sldId id="282" r:id="rId18"/>
    <p:sldId id="287" r:id="rId19"/>
    <p:sldId id="288" r:id="rId20"/>
    <p:sldId id="270" r:id="rId21"/>
    <p:sldId id="297" r:id="rId22"/>
    <p:sldId id="300" r:id="rId23"/>
    <p:sldId id="298" r:id="rId24"/>
    <p:sldId id="301" r:id="rId25"/>
    <p:sldId id="299" r:id="rId26"/>
    <p:sldId id="271" r:id="rId27"/>
    <p:sldId id="272" r:id="rId28"/>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khi HS trả</a:t>
            </a:r>
            <a:r>
              <a:rPr lang="en-US" baseline="0" smtClean="0"/>
              <a:t> lời đúng, GV click vào mặt cười để cây phát triển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98683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có</a:t>
            </a:r>
            <a:r>
              <a:rPr lang="en-US" baseline="0" smtClean="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1pPr>
            <a:lvl2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2pPr>
            <a:lvl3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3pPr>
            <a:lvl4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4pPr>
            <a:lvl5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9pPr>
          </a:lstStyle>
          <a:p>
            <a:pPr eaLnBrk="1"/>
            <a:fld id="{6C22E1E6-AC2E-441B-B6E9-FAE52F4C9FC6}" type="slidenum">
              <a:rPr lang="en-US" smtClean="0">
                <a:solidFill>
                  <a:srgbClr val="000000"/>
                </a:solidFill>
                <a:latin typeface="Times New Roman" pitchFamily="18" charset="0"/>
                <a:ea typeface="DejaVu Sans"/>
                <a:cs typeface="DejaVu Sans"/>
              </a:rPr>
              <a:pPr eaLnBrk="1"/>
              <a:t>22</a:t>
            </a:fld>
            <a:endParaRPr lang="en-US" smtClean="0">
              <a:solidFill>
                <a:srgbClr val="000000"/>
              </a:solidFill>
              <a:latin typeface="Times New Roman" pitchFamily="18" charset="0"/>
              <a:ea typeface="DejaVu Sans"/>
              <a:cs typeface="DejaVu Sans"/>
            </a:endParaRPr>
          </a:p>
        </p:txBody>
      </p:sp>
      <p:sp>
        <p:nvSpPr>
          <p:cNvPr id="17920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1pPr>
            <a:lvl2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2pPr>
            <a:lvl3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3pPr>
            <a:lvl4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4pPr>
            <a:lvl5pPr eaLnBrk="0" hangingPunct="0">
              <a:lnSpc>
                <a:spcPct val="93000"/>
              </a:lnSpc>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a:solidFill>
                  <a:schemeClr val="tx1"/>
                </a:solidFill>
                <a:latin typeface="Arial" pitchFamily="34" charset="0"/>
                <a:ea typeface="Noto Sans SC Regular"/>
                <a:cs typeface="Noto Sans SC Regular"/>
              </a:defRPr>
            </a:lvl9pPr>
          </a:lstStyle>
          <a:p>
            <a:pPr eaLnBrk="1"/>
            <a:fld id="{C913FE23-C190-4E2F-B42C-44ED030744D9}" type="slidenum">
              <a:rPr lang="en-US" smtClean="0">
                <a:solidFill>
                  <a:srgbClr val="000000"/>
                </a:solidFill>
                <a:latin typeface="Times New Roman" pitchFamily="18" charset="0"/>
                <a:ea typeface="DejaVu Sans"/>
                <a:cs typeface="DejaVu Sans"/>
              </a:rPr>
              <a:pPr eaLnBrk="1"/>
              <a:t>24</a:t>
            </a:fld>
            <a:endParaRPr lang="en-US" smtClean="0">
              <a:solidFill>
                <a:srgbClr val="000000"/>
              </a:solidFill>
              <a:latin typeface="Times New Roman" pitchFamily="18" charset="0"/>
              <a:ea typeface="DejaVu Sans"/>
              <a:cs typeface="DejaVu Sans"/>
            </a:endParaRPr>
          </a:p>
        </p:txBody>
      </p:sp>
      <p:sp>
        <p:nvSpPr>
          <p:cNvPr id="16793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r>
              <a:rPr lang="en-US"/>
              <a:t>04/13/2021</a:t>
            </a:r>
          </a:p>
        </p:txBody>
      </p:sp>
      <p:sp>
        <p:nvSpPr>
          <p:cNvPr id="4" name="Rectangle 3"/>
          <p:cNvSpPr>
            <a:spLocks noGrp="1" noChangeArrowheads="1"/>
          </p:cNvSpPr>
          <p:nvPr>
            <p:ph type="ftr" idx="11"/>
          </p:nvPr>
        </p:nvSpPr>
        <p:spPr>
          <a:ln/>
        </p:spPr>
        <p:txBody>
          <a:bodyPr/>
          <a:lstStyle>
            <a:lvl1pPr>
              <a:defRPr/>
            </a:lvl1pPr>
          </a:lstStyle>
          <a:p>
            <a:pPr>
              <a:defRPr/>
            </a:pPr>
            <a:r>
              <a:rPr lang="vi-VN"/>
              <a:t>Nguyễn Đương Ánh - 0912751235</a:t>
            </a:r>
          </a:p>
        </p:txBody>
      </p:sp>
      <p:sp>
        <p:nvSpPr>
          <p:cNvPr id="5" name="Rectangle 4"/>
          <p:cNvSpPr>
            <a:spLocks noGrp="1" noChangeArrowheads="1"/>
          </p:cNvSpPr>
          <p:nvPr>
            <p:ph type="sldNum" idx="12"/>
          </p:nvPr>
        </p:nvSpPr>
        <p:spPr>
          <a:ln/>
        </p:spPr>
        <p:txBody>
          <a:bodyPr/>
          <a:lstStyle>
            <a:lvl1pPr>
              <a:defRPr/>
            </a:lvl1pPr>
          </a:lstStyle>
          <a:p>
            <a:pPr>
              <a:defRPr/>
            </a:pPr>
            <a:fld id="{C8EC607D-F7AB-448E-A5D3-1F5C55D226D4}" type="slidenum">
              <a:rPr lang="en-US"/>
              <a:pPr>
                <a:defRPr/>
              </a:pPr>
              <a:t>‹#›</a:t>
            </a:fld>
            <a:endParaRPr lang="en-US"/>
          </a:p>
        </p:txBody>
      </p:sp>
    </p:spTree>
    <p:extLst>
      <p:ext uri="{BB962C8B-B14F-4D97-AF65-F5344CB8AC3E}">
        <p14:creationId xmlns:p14="http://schemas.microsoft.com/office/powerpoint/2010/main" val="36130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27/03/2022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microsoft.com/office/2007/relationships/hdphoto" Target="../media/hdphoto5.wdp"/><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5.jpg"/><Relationship Id="rId9" Type="http://schemas.openxmlformats.org/officeDocument/2006/relationships/image" Target="../media/image8.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955" y="2268139"/>
            <a:ext cx="1465118" cy="4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Một chú sóc đang chuyền trên cành cây bỗng trượt chân, rơi trúng đầu lão sói đang ngái ngủ.</a:t>
            </a: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Còn chúng tôi lúc nào cũng vui </a:t>
            </a:r>
            <a:r>
              <a:rPr lang="en-US" sz="3200" smtClean="0">
                <a:latin typeface="Arial" pitchFamily="34" charset="0"/>
                <a:ea typeface="Arial-Rounded" pitchFamily="34" charset="0"/>
                <a:cs typeface="Arial" pitchFamily="34" charset="0"/>
              </a:rPr>
              <a:t>vì </a:t>
            </a:r>
            <a:r>
              <a:rPr lang="en-US" sz="3200">
                <a:latin typeface="Arial" pitchFamily="34" charset="0"/>
                <a:ea typeface="Arial-Rounded" pitchFamily="34" charset="0"/>
                <a:cs typeface="Arial" pitchFamily="34" charset="0"/>
              </a:rPr>
              <a:t>chúng tôi có nhiều bạn tốt.</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spcAft>
                <a:spcPts val="12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Ngái ngủ</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chưa hết buồn ngủ hoặc chưa tỉnh táo hẳn sau khi vừa ngủ dậy.</a:t>
            </a:r>
            <a:endParaRPr lang="en-US" sz="3400">
              <a:latin typeface="Arial" pitchFamily="34" charset="0"/>
              <a:cs typeface="Arial" pitchFamily="34" charset="0"/>
            </a:endParaRPr>
          </a:p>
        </p:txBody>
      </p:sp>
      <p:sp>
        <p:nvSpPr>
          <p:cNvPr id="6" name="Title 1"/>
          <p:cNvSpPr txBox="1">
            <a:spLocks/>
          </p:cNvSpPr>
          <p:nvPr/>
        </p:nvSpPr>
        <p:spPr>
          <a:xfrm>
            <a:off x="228600" y="188595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Van nài</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nói bằng giọng khẩn khoản, cầu xin.</a:t>
            </a:r>
            <a:endParaRPr lang="en-US" sz="3400">
              <a:latin typeface="Arial" pitchFamily="34" charset="0"/>
              <a:cs typeface="Arial" pitchFamily="34" charset="0"/>
            </a:endParaRPr>
          </a:p>
        </p:txBody>
      </p:sp>
      <p:sp>
        <p:nvSpPr>
          <p:cNvPr id="7" name="Title 1"/>
          <p:cNvSpPr txBox="1">
            <a:spLocks/>
          </p:cNvSpPr>
          <p:nvPr/>
        </p:nvSpPr>
        <p:spPr>
          <a:xfrm>
            <a:off x="215900" y="2876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Nhảy tót</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nhảy bằng động tác rất nhanh lên một vị trí cao hơn.</a:t>
            </a:r>
            <a:endParaRPr lang="en-US" sz="3400">
              <a:latin typeface="Arial" pitchFamily="34" charset="0"/>
              <a:cs typeface="Arial" pitchFamily="34" charset="0"/>
            </a:endParaRPr>
          </a:p>
        </p:txBody>
      </p:sp>
      <p:sp>
        <p:nvSpPr>
          <p:cNvPr id="8" name="Title 1"/>
          <p:cNvSpPr txBox="1">
            <a:spLocks/>
          </p:cNvSpPr>
          <p:nvPr/>
        </p:nvSpPr>
        <p:spPr>
          <a:xfrm>
            <a:off x="215900" y="407670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Gây gổ</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gây chuyện cãi cọ, xô xát với thái độ hung hăng.</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6" name="TextBox 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2268" y="170469"/>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50800" y="546035"/>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91219"/>
            <a:ext cx="8762999" cy="3785531"/>
          </a:xfrm>
          <a:prstGeom prst="rect">
            <a:avLst/>
          </a:prstGeom>
        </p:spPr>
        <p:txBody>
          <a:bodyPr wrap="square" lIns="91318" tIns="45660" rIns="91318" bIns="45660">
            <a:spAutoFit/>
          </a:bodyPr>
          <a:lstStyle/>
          <a:p>
            <a:pPr algn="just"/>
            <a:r>
              <a:rPr lang="en-US" sz="240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400">
                <a:latin typeface="Arial" pitchFamily="34" charset="0"/>
                <a:ea typeface="Arial-Rounded" pitchFamily="34" charset="0"/>
                <a:cs typeface="Arial" pitchFamily="34" charset="0"/>
              </a:rPr>
              <a:t>	 – Xin hãy thả tôi ra!</a:t>
            </a:r>
          </a:p>
          <a:p>
            <a:pPr algn="just"/>
            <a:r>
              <a:rPr lang="en-US" sz="2400">
                <a:latin typeface="Arial" pitchFamily="34" charset="0"/>
                <a:ea typeface="Arial-Rounded" pitchFamily="34" charset="0"/>
                <a:cs typeface="Arial" pitchFamily="34" charset="0"/>
              </a:rPr>
              <a:t>	Sói nói:</a:t>
            </a:r>
          </a:p>
          <a:p>
            <a:pPr algn="just"/>
            <a:r>
              <a:rPr lang="en-US" sz="2400">
                <a:latin typeface="Arial" pitchFamily="34" charset="0"/>
                <a:ea typeface="Arial-Rounded" pitchFamily="34" charset="0"/>
                <a:cs typeface="Arial" pitchFamily="34" charset="0"/>
              </a:rPr>
              <a:t>	 – Được, ta sẽ thả, nhưng ngươi hãy nói cho ta biết: Vì sao bọn sóc các ngươi cứ nhảy nhót vui đùa suốt ngày, còn ta lúc nào cũng thấy buồn bực?</a:t>
            </a:r>
          </a:p>
          <a:p>
            <a:pPr algn="just"/>
            <a:r>
              <a:rPr lang="en-US" sz="2400">
                <a:latin typeface="Arial" pitchFamily="34" charset="0"/>
                <a:ea typeface="Arial-Rounded" pitchFamily="34" charset="0"/>
                <a:cs typeface="Arial" pitchFamily="34" charset="0"/>
              </a:rPr>
              <a:t>	Sóc bảo:</a:t>
            </a:r>
          </a:p>
          <a:p>
            <a:pPr algn="just"/>
            <a:r>
              <a:rPr lang="en-US" sz="2400">
                <a:latin typeface="Arial" pitchFamily="34" charset="0"/>
                <a:ea typeface="Arial-Rounded" pitchFamily="34" charset="0"/>
                <a:cs typeface="Arial" pitchFamily="34" charset="0"/>
              </a:rPr>
              <a:t>	 – Thả tôi ra, rồi tôi sẽ nói.</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Chuyện gì xảy ra khi sóc đang chuyền cành cây?</a:t>
            </a:r>
            <a:endParaRPr lang="en-US" sz="3200">
              <a:latin typeface="Arial" pitchFamily="34" charset="0"/>
              <a:ea typeface="Arial-Rounded" pitchFamily="34" charset="0"/>
              <a:cs typeface="Arial" pitchFamily="34" charset="0"/>
            </a:endParaRPr>
          </a:p>
        </p:txBody>
      </p:sp>
      <p:sp>
        <p:nvSpPr>
          <p:cNvPr id="7" name="TextBox 6"/>
          <p:cNvSpPr txBox="1"/>
          <p:nvPr/>
        </p:nvSpPr>
        <p:spPr>
          <a:xfrm>
            <a:off x="-38100" y="4489450"/>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Sói hỏi sóc điều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7302500" y="108585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1300" y="1466850"/>
            <a:ext cx="581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1300" y="3282950"/>
            <a:ext cx="858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59800" y="287655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00" y="3651250"/>
            <a:ext cx="3797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1+#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95350"/>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Sói thả sóc ra. Sóc nhảy tót lên cây cao, rồi đáp vọng xuống:</a:t>
            </a:r>
          </a:p>
          <a:p>
            <a:pPr algn="just"/>
            <a:r>
              <a:rPr lang="en-US" sz="3200">
                <a:latin typeface="Arial" pitchFamily="34" charset="0"/>
                <a:ea typeface="Arial-Rounded" pitchFamily="34" charset="0"/>
                <a:cs typeface="Arial" pitchFamily="34" charset="0"/>
              </a:rPr>
              <a:t>	 – Mỗi khi nhìn thấy anh, chúng tôi đều bỏ chạy vì anh hay gây gổ. Anh hay buồn bực vì anh không có bạn bè. Còn chúng tôi lúc nào cũng vui vì chúng tôi có nhiều bạn tốt.</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sói lúc nào cũng thấy buồn bực?</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515" y="4579505"/>
            <a:ext cx="9144000" cy="492321"/>
          </a:xfrm>
          <a:prstGeom prst="rect">
            <a:avLst/>
          </a:prstGeom>
          <a:solidFill>
            <a:srgbClr val="FEDEF3"/>
          </a:solidFill>
        </p:spPr>
        <p:txBody>
          <a:bodyPr wrap="square" lIns="91318" tIns="45660" rIns="91318" bIns="45660" rtlCol="0">
            <a:spAutoFit/>
          </a:bodyPr>
          <a:lstStyle/>
          <a:p>
            <a:pPr algn="ctr"/>
            <a:r>
              <a:rPr lang="en-US" sz="2600" smtClean="0">
                <a:latin typeface="Arial" pitchFamily="34" charset="0"/>
                <a:ea typeface="Arial-Rounded" pitchFamily="34" charset="0"/>
                <a:cs typeface="Arial" pitchFamily="34" charset="0"/>
              </a:rPr>
              <a:t>Theo như lời sóc, chúng ta sẽ vui vẻ, hạnh phúc khi nào?</a:t>
            </a:r>
            <a:endParaRPr lang="en-US" sz="2600">
              <a:latin typeface="Arial" pitchFamily="34" charset="0"/>
              <a:ea typeface="Arial-Rounded" pitchFamily="34" charset="0"/>
              <a:cs typeface="Arial" pitchFamily="34" charset="0"/>
            </a:endParaRP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1384300" y="3333750"/>
            <a:ext cx="449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09247" y="3867150"/>
            <a:ext cx="2537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374" y="4324350"/>
            <a:ext cx="4953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1+#ppt_w/2"/>
                                          </p:val>
                                        </p:tav>
                                        <p:tav tm="100000">
                                          <p:val>
                                            <p:strVal val="#ppt_x"/>
                                          </p:val>
                                        </p:tav>
                                      </p:tavLst>
                                    </p:anim>
                                    <p:anim calcmode="lin" valueType="num">
                                      <p:cBhvr additive="base">
                                        <p:cTn id="19"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9550"/>
            <a:ext cx="367603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4085449"/>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Hãy kể tên những người bạn tốt của em</a:t>
            </a:r>
            <a:endParaRPr lang="en-US" sz="2800">
              <a:latin typeface="Arial" pitchFamily="34" charset="0"/>
              <a:ea typeface="Arial-Rounded" pitchFamily="34" charset="0"/>
              <a:cs typeface="Arial" pitchFamily="34" charset="0"/>
            </a:endParaRPr>
          </a:p>
        </p:txBody>
      </p:sp>
      <p:sp>
        <p:nvSpPr>
          <p:cNvPr id="8" name="TextBox 7"/>
          <p:cNvSpPr txBox="1"/>
          <p:nvPr/>
        </p:nvSpPr>
        <p:spPr>
          <a:xfrm>
            <a:off x="31750" y="4075148"/>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hãy đặt một tên khác cho câu chuyện này</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250" fill="hold"/>
                                        <p:tgtEl>
                                          <p:spTgt spid="8"/>
                                        </p:tgtEl>
                                        <p:attrNameLst>
                                          <p:attrName>ppt_x</p:attrName>
                                        </p:attrNameLst>
                                      </p:cBhvr>
                                      <p:tavLst>
                                        <p:tav tm="0">
                                          <p:val>
                                            <p:strVal val="1+#ppt_w/2"/>
                                          </p:val>
                                        </p:tav>
                                        <p:tav tm="100000">
                                          <p:val>
                                            <p:strVal val="#ppt_x"/>
                                          </p:val>
                                        </p:tav>
                                      </p:tavLst>
                                    </p:anim>
                                    <p:anim calcmode="lin" valueType="num">
                                      <p:cBhvr additive="base">
                                        <p:cTn id="20" dur="2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Cuộc sống của chúng ta sẽ vui vẻ và hạnh phúc khi có những người bạn tốt.</a:t>
            </a:r>
            <a:endParaRPr lang="en-US">
              <a:latin typeface="Arial" pitchFamily="34" charset="0"/>
              <a:cs typeface="Arial" pitchFamily="34" charset="0"/>
            </a:endParaRPr>
          </a:p>
        </p:txBody>
      </p:sp>
      <p:sp>
        <p:nvSpPr>
          <p:cNvPr id="3" name="Title 1"/>
          <p:cNvSpPr txBox="1">
            <a:spLocks/>
          </p:cNvSpPr>
          <p:nvPr/>
        </p:nvSpPr>
        <p:spPr>
          <a:xfrm>
            <a:off x="609600" y="25908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Chúng ta cần yêu thương, quan tâm, giúp đỡ nhau trong cuộc sống.</a:t>
            </a:r>
            <a:endParaRPr lang="en-US">
              <a:latin typeface="Arial" pitchFamily="34" charset="0"/>
              <a:cs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259"/>
          <a:stretch/>
        </p:blipFill>
        <p:spPr>
          <a:xfrm>
            <a:off x="228600" y="248160"/>
            <a:ext cx="1050179" cy="904340"/>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9259"/>
          <a:stretch/>
        </p:blipFill>
        <p:spPr>
          <a:xfrm>
            <a:off x="277439" y="2590800"/>
            <a:ext cx="1050179" cy="904340"/>
          </a:xfrm>
          <a:prstGeom prst="rect">
            <a:avLst/>
          </a:prstGeom>
        </p:spPr>
      </p:pic>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6000" b="-46000"/>
          </a:stretch>
        </a:blipFill>
        <a:effectLst/>
      </p:bgPr>
    </p:bg>
    <p:spTree>
      <p:nvGrpSpPr>
        <p:cNvPr id="1" name=""/>
        <p:cNvGrpSpPr/>
        <p:nvPr/>
      </p:nvGrpSpPr>
      <p:grpSpPr>
        <a:xfrm>
          <a:off x="0" y="0"/>
          <a:ext cx="0" cy="0"/>
          <a:chOff x="0" y="0"/>
          <a:chExt cx="0" cy="0"/>
        </a:xfrm>
      </p:grpSpPr>
      <p:sp>
        <p:nvSpPr>
          <p:cNvPr id="4" name="Oval 10"/>
          <p:cNvSpPr/>
          <p:nvPr/>
        </p:nvSpPr>
        <p:spPr>
          <a:xfrm rot="2038944" flipH="1">
            <a:off x="4679453" y="1749918"/>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12"/>
          <p:cNvSpPr/>
          <p:nvPr/>
        </p:nvSpPr>
        <p:spPr>
          <a:xfrm>
            <a:off x="4721522" y="2133261"/>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10"/>
          <p:cNvSpPr/>
          <p:nvPr/>
        </p:nvSpPr>
        <p:spPr>
          <a:xfrm rot="2493324" flipH="1">
            <a:off x="3250929" y="2663341"/>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Isosceles Triangle 9"/>
          <p:cNvSpPr/>
          <p:nvPr/>
        </p:nvSpPr>
        <p:spPr>
          <a:xfrm>
            <a:off x="3425514" y="2358197"/>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10"/>
          <p:cNvSpPr/>
          <p:nvPr/>
        </p:nvSpPr>
        <p:spPr>
          <a:xfrm rot="20465032">
            <a:off x="3706578" y="2491177"/>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10"/>
          <p:cNvSpPr/>
          <p:nvPr/>
        </p:nvSpPr>
        <p:spPr>
          <a:xfrm rot="20465032">
            <a:off x="4498658" y="123900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2"/>
          <p:cNvSpPr/>
          <p:nvPr/>
        </p:nvSpPr>
        <p:spPr>
          <a:xfrm rot="17579392">
            <a:off x="3847398" y="1712035"/>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0"/>
          <p:cNvSpPr/>
          <p:nvPr/>
        </p:nvSpPr>
        <p:spPr>
          <a:xfrm rot="20465032">
            <a:off x="3813982" y="182194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flipH="1">
            <a:off x="3764466" y="1598790"/>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0"/>
          <p:cNvSpPr/>
          <p:nvPr/>
        </p:nvSpPr>
        <p:spPr>
          <a:xfrm rot="2493324" flipH="1">
            <a:off x="3621370" y="171056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0"/>
          <p:cNvSpPr/>
          <p:nvPr/>
        </p:nvSpPr>
        <p:spPr>
          <a:xfrm rot="768465">
            <a:off x="5893105" y="274367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0"/>
          <p:cNvSpPr/>
          <p:nvPr/>
        </p:nvSpPr>
        <p:spPr>
          <a:xfrm rot="19468491">
            <a:off x="5837620" y="2586650"/>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0"/>
          <p:cNvSpPr/>
          <p:nvPr/>
        </p:nvSpPr>
        <p:spPr>
          <a:xfrm rot="2038944" flipH="1">
            <a:off x="4539228" y="195575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0"/>
          <p:cNvSpPr/>
          <p:nvPr/>
        </p:nvSpPr>
        <p:spPr>
          <a:xfrm rot="2038944" flipH="1">
            <a:off x="4878718" y="1712898"/>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0"/>
          <p:cNvSpPr/>
          <p:nvPr/>
        </p:nvSpPr>
        <p:spPr>
          <a:xfrm rot="19725041">
            <a:off x="3295670" y="1556590"/>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2"/>
          <p:cNvSpPr/>
          <p:nvPr/>
        </p:nvSpPr>
        <p:spPr>
          <a:xfrm rot="20860009" flipH="1">
            <a:off x="3323059" y="1566353"/>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10"/>
          <p:cNvSpPr/>
          <p:nvPr/>
        </p:nvSpPr>
        <p:spPr>
          <a:xfrm flipH="1">
            <a:off x="3201891" y="1911766"/>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10"/>
          <p:cNvSpPr/>
          <p:nvPr/>
        </p:nvSpPr>
        <p:spPr>
          <a:xfrm rot="20465032">
            <a:off x="4474335" y="2659409"/>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12"/>
          <p:cNvSpPr/>
          <p:nvPr/>
        </p:nvSpPr>
        <p:spPr>
          <a:xfrm rot="18988596">
            <a:off x="3989326" y="2523559"/>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10"/>
          <p:cNvSpPr/>
          <p:nvPr/>
        </p:nvSpPr>
        <p:spPr>
          <a:xfrm rot="20783089" flipH="1">
            <a:off x="4221588" y="2547692"/>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10"/>
          <p:cNvSpPr/>
          <p:nvPr/>
        </p:nvSpPr>
        <p:spPr>
          <a:xfrm rot="768465">
            <a:off x="5434614" y="3199993"/>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10"/>
          <p:cNvSpPr/>
          <p:nvPr/>
        </p:nvSpPr>
        <p:spPr>
          <a:xfrm rot="19468491">
            <a:off x="5379129" y="304296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3"/>
          <p:cNvPicPr>
            <a:picLocks noChangeAspect="1"/>
          </p:cNvPicPr>
          <p:nvPr/>
        </p:nvPicPr>
        <p:blipFill>
          <a:blip r:embed="rId5" cstate="print">
            <a:extLst>
              <a:ext uri="{BEBA8EAE-BF5A-486C-A8C5-ECC9F3942E4B}">
                <a14:imgProps xmlns:a14="http://schemas.microsoft.com/office/drawing/2010/main">
                  <a14:imgLayer r:embed="rId6">
                    <a14:imgEffect>
                      <a14:backgroundRemoval t="9524" b="100000" l="9524" r="100000"/>
                    </a14:imgEffect>
                  </a14:imgLayer>
                </a14:imgProps>
              </a:ext>
              <a:ext uri="{28A0092B-C50C-407E-A947-70E740481C1C}">
                <a14:useLocalDpi xmlns:a14="http://schemas.microsoft.com/office/drawing/2010/main" val="0"/>
              </a:ext>
            </a:extLst>
          </a:blip>
          <a:stretch>
            <a:fillRect/>
          </a:stretch>
        </p:blipFill>
        <p:spPr>
          <a:xfrm rot="20629521">
            <a:off x="4363564" y="968163"/>
            <a:ext cx="452681" cy="463512"/>
          </a:xfrm>
          <a:prstGeom prst="rect">
            <a:avLst/>
          </a:prstGeom>
        </p:spPr>
      </p:pic>
      <p:pic>
        <p:nvPicPr>
          <p:cNvPr id="35" name="Picture 3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30356">
            <a:off x="4886345" y="1490496"/>
            <a:ext cx="372070" cy="488129"/>
          </a:xfrm>
          <a:prstGeom prst="rect">
            <a:avLst/>
          </a:prstGeom>
        </p:spPr>
      </p:pic>
      <p:pic>
        <p:nvPicPr>
          <p:cNvPr id="36" name="Picture 35"/>
          <p:cNvPicPr>
            <a:picLocks noChangeAspect="1"/>
          </p:cNvPicPr>
          <p:nvPr/>
        </p:nvPicPr>
        <p:blipFill>
          <a:blip r:embed="rId9" cstate="print">
            <a:extLst>
              <a:ext uri="{BEBA8EAE-BF5A-486C-A8C5-ECC9F3942E4B}">
                <a14:imgProps xmlns:a14="http://schemas.microsoft.com/office/drawing/2010/main">
                  <a14:imgLayer r:embed="rId10">
                    <a14:imgEffect>
                      <a14:backgroundRemoval t="9524" b="93651" l="9524" r="85714"/>
                    </a14:imgEffect>
                  </a14:imgLayer>
                </a14:imgProps>
              </a:ext>
              <a:ext uri="{28A0092B-C50C-407E-A947-70E740481C1C}">
                <a14:useLocalDpi xmlns:a14="http://schemas.microsoft.com/office/drawing/2010/main" val="0"/>
              </a:ext>
            </a:extLst>
          </a:blip>
          <a:stretch>
            <a:fillRect/>
          </a:stretch>
        </p:blipFill>
        <p:spPr>
          <a:xfrm rot="21164943">
            <a:off x="5543251" y="1744887"/>
            <a:ext cx="512027" cy="671742"/>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47465" flipH="1">
            <a:off x="4157455" y="2306704"/>
            <a:ext cx="261229" cy="259847"/>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541061" y="2213654"/>
            <a:ext cx="261229" cy="259847"/>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596955">
            <a:off x="3255437" y="2228273"/>
            <a:ext cx="261229" cy="259847"/>
          </a:xfrm>
          <a:prstGeom prst="rect">
            <a:avLst/>
          </a:prstGeom>
        </p:spPr>
      </p:pic>
      <p:pic>
        <p:nvPicPr>
          <p:cNvPr id="40" name="Picture 39"/>
          <p:cNvPicPr>
            <a:picLocks noChangeAspect="1"/>
          </p:cNvPicPr>
          <p:nvPr/>
        </p:nvPicPr>
        <p:blipFill>
          <a:blip r:embed="rId13" cstate="print">
            <a:extLst>
              <a:ext uri="{BEBA8EAE-BF5A-486C-A8C5-ECC9F3942E4B}">
                <a14:imgProps xmlns:a14="http://schemas.microsoft.com/office/drawing/2010/main">
                  <a14:imgLayer r:embed="rId14">
                    <a14:imgEffect>
                      <a14:backgroundRemoval t="6349" b="93651" l="0" r="100000">
                        <a14:foregroundMark x1="63492" y1="22222" x2="60317" y2="38095"/>
                        <a14:foregroundMark x1="88889" y1="34921" x2="79365" y2="49206"/>
                        <a14:backgroundMark x1="9524" y1="19048" x2="7937" y2="41270"/>
                        <a14:backgroundMark x1="49206" y1="17460" x2="42857" y2="23810"/>
                      </a14:backgroundRemoval>
                    </a14:imgEffect>
                  </a14:imgLayer>
                </a14:imgProps>
              </a:ext>
              <a:ext uri="{28A0092B-C50C-407E-A947-70E740481C1C}">
                <a14:useLocalDpi xmlns:a14="http://schemas.microsoft.com/office/drawing/2010/main" val="0"/>
              </a:ext>
            </a:extLst>
          </a:blip>
          <a:stretch>
            <a:fillRect/>
          </a:stretch>
        </p:blipFill>
        <p:spPr>
          <a:xfrm flipH="1">
            <a:off x="2998808" y="1237249"/>
            <a:ext cx="458648" cy="496606"/>
          </a:xfrm>
          <a:prstGeom prst="rect">
            <a:avLst/>
          </a:prstGeom>
        </p:spPr>
      </p:pic>
      <p:sp>
        <p:nvSpPr>
          <p:cNvPr id="41" name="Oval 10"/>
          <p:cNvSpPr/>
          <p:nvPr/>
        </p:nvSpPr>
        <p:spPr>
          <a:xfrm rot="2493324" flipH="1">
            <a:off x="4065368" y="117298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10"/>
          <p:cNvSpPr/>
          <p:nvPr/>
        </p:nvSpPr>
        <p:spPr>
          <a:xfrm rot="19895557">
            <a:off x="5037933" y="182325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10"/>
          <p:cNvSpPr/>
          <p:nvPr/>
        </p:nvSpPr>
        <p:spPr>
          <a:xfrm rot="2493324" flipH="1">
            <a:off x="5244744" y="2010822"/>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Picture 44"/>
          <p:cNvPicPr>
            <a:picLocks noChangeAspect="1"/>
          </p:cNvPicPr>
          <p:nvPr/>
        </p:nvPicPr>
        <p:blipFill rotWithShape="1">
          <a:blip r:embed="rId15" cstate="print">
            <a:extLst>
              <a:ext uri="{28A0092B-C50C-407E-A947-70E740481C1C}">
                <a14:useLocalDpi xmlns:a14="http://schemas.microsoft.com/office/drawing/2010/main" val="0"/>
              </a:ext>
            </a:extLst>
          </a:blip>
          <a:srcRect l="20476" t="23333" r="24286" b="28096"/>
          <a:stretch/>
        </p:blipFill>
        <p:spPr>
          <a:xfrm>
            <a:off x="3937879" y="3554951"/>
            <a:ext cx="744623" cy="654755"/>
          </a:xfrm>
          <a:prstGeom prst="rect">
            <a:avLst/>
          </a:prstGeom>
        </p:spPr>
      </p:pic>
      <p:pic>
        <p:nvPicPr>
          <p:cNvPr id="48" name="Picture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2979" y="3001632"/>
            <a:ext cx="331960" cy="175033"/>
          </a:xfrm>
          <a:prstGeom prst="rect">
            <a:avLst/>
          </a:prstGeom>
        </p:spPr>
      </p:pic>
      <p:pic>
        <p:nvPicPr>
          <p:cNvPr id="49" name="Picture 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75239" y="2668145"/>
            <a:ext cx="331960" cy="175033"/>
          </a:xfrm>
          <a:prstGeom prst="rect">
            <a:avLst/>
          </a:prstGeom>
        </p:spPr>
      </p:pic>
      <p:sp>
        <p:nvSpPr>
          <p:cNvPr id="2" name="Oval 1"/>
          <p:cNvSpPr/>
          <p:nvPr/>
        </p:nvSpPr>
        <p:spPr>
          <a:xfrm>
            <a:off x="76200" y="55553"/>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1</a:t>
            </a:r>
            <a:endParaRPr lang="en-US" sz="2000" b="1">
              <a:solidFill>
                <a:schemeClr val="tx1"/>
              </a:solidFill>
              <a:latin typeface="Arial" pitchFamily="34" charset="0"/>
              <a:cs typeface="Arial" pitchFamily="34" charset="0"/>
            </a:endParaRPr>
          </a:p>
        </p:txBody>
      </p:sp>
      <p:sp>
        <p:nvSpPr>
          <p:cNvPr id="46" name="Oval 45"/>
          <p:cNvSpPr/>
          <p:nvPr/>
        </p:nvSpPr>
        <p:spPr>
          <a:xfrm>
            <a:off x="76200" y="567897"/>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2</a:t>
            </a:r>
            <a:endParaRPr lang="en-US" sz="2000" b="1">
              <a:solidFill>
                <a:schemeClr val="tx1"/>
              </a:solidFill>
              <a:latin typeface="Arial" pitchFamily="34" charset="0"/>
              <a:cs typeface="Arial" pitchFamily="34" charset="0"/>
            </a:endParaRPr>
          </a:p>
        </p:txBody>
      </p:sp>
      <p:sp>
        <p:nvSpPr>
          <p:cNvPr id="47" name="Oval 46"/>
          <p:cNvSpPr/>
          <p:nvPr/>
        </p:nvSpPr>
        <p:spPr>
          <a:xfrm>
            <a:off x="76200" y="1078032"/>
            <a:ext cx="6096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3</a:t>
            </a:r>
            <a:endParaRPr lang="en-US" sz="2000" b="1">
              <a:solidFill>
                <a:schemeClr val="tx1"/>
              </a:solidFill>
              <a:latin typeface="Arial" pitchFamily="34" charset="0"/>
              <a:cs typeface="Arial" pitchFamily="34" charset="0"/>
            </a:endParaRPr>
          </a:p>
        </p:txBody>
      </p:sp>
      <p:sp>
        <p:nvSpPr>
          <p:cNvPr id="3" name="TextBox 2"/>
          <p:cNvSpPr txBox="1"/>
          <p:nvPr/>
        </p:nvSpPr>
        <p:spPr>
          <a:xfrm>
            <a:off x="924774" y="49492"/>
            <a:ext cx="6998996" cy="461665"/>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Em hãy đặt một câu có từ </a:t>
            </a:r>
            <a:r>
              <a:rPr lang="en-US" sz="2400" i="1" smtClean="0">
                <a:solidFill>
                  <a:schemeClr val="bg1"/>
                </a:solidFill>
                <a:latin typeface="Arial" pitchFamily="34" charset="0"/>
                <a:cs typeface="Arial" pitchFamily="34" charset="0"/>
              </a:rPr>
              <a:t>khiêm nhường.</a:t>
            </a:r>
            <a:endParaRPr lang="en-US" sz="2400">
              <a:solidFill>
                <a:schemeClr val="bg1"/>
              </a:solidFill>
              <a:latin typeface="Arial" pitchFamily="34" charset="0"/>
              <a:cs typeface="Arial" pitchFamily="34" charset="0"/>
            </a:endParaRPr>
          </a:p>
        </p:txBody>
      </p:sp>
      <p:sp>
        <p:nvSpPr>
          <p:cNvPr id="5" name="Oval 10"/>
          <p:cNvSpPr/>
          <p:nvPr/>
        </p:nvSpPr>
        <p:spPr>
          <a:xfrm rot="20465032">
            <a:off x="5718202" y="217315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76200" y="55553"/>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1</a:t>
            </a:r>
            <a:endParaRPr lang="en-US" sz="2000" b="1">
              <a:solidFill>
                <a:schemeClr val="tx1"/>
              </a:solidFill>
              <a:latin typeface="Arial" pitchFamily="34" charset="0"/>
              <a:cs typeface="Arial" pitchFamily="34" charset="0"/>
            </a:endParaRPr>
          </a:p>
        </p:txBody>
      </p:sp>
      <p:sp>
        <p:nvSpPr>
          <p:cNvPr id="51" name="Oval 50"/>
          <p:cNvSpPr/>
          <p:nvPr/>
        </p:nvSpPr>
        <p:spPr>
          <a:xfrm>
            <a:off x="76200" y="567897"/>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2</a:t>
            </a:r>
            <a:endParaRPr lang="en-US" sz="2000" b="1">
              <a:solidFill>
                <a:schemeClr val="tx1"/>
              </a:solidFill>
              <a:latin typeface="Arial" pitchFamily="34" charset="0"/>
              <a:cs typeface="Arial" pitchFamily="34" charset="0"/>
            </a:endParaRPr>
          </a:p>
        </p:txBody>
      </p:sp>
      <p:sp>
        <p:nvSpPr>
          <p:cNvPr id="52" name="Oval 51"/>
          <p:cNvSpPr/>
          <p:nvPr/>
        </p:nvSpPr>
        <p:spPr>
          <a:xfrm>
            <a:off x="76200" y="1078032"/>
            <a:ext cx="6096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cs typeface="Arial" pitchFamily="34" charset="0"/>
              </a:rPr>
              <a:t>3</a:t>
            </a:r>
            <a:endParaRPr lang="en-US" sz="2000" b="1">
              <a:solidFill>
                <a:schemeClr val="tx1"/>
              </a:solidFill>
              <a:latin typeface="Arial" pitchFamily="34" charset="0"/>
              <a:cs typeface="Arial" pitchFamily="34" charset="0"/>
            </a:endParaRPr>
          </a:p>
        </p:txBody>
      </p:sp>
      <p:sp>
        <p:nvSpPr>
          <p:cNvPr id="53" name="TextBox 52"/>
          <p:cNvSpPr txBox="1"/>
          <p:nvPr/>
        </p:nvSpPr>
        <p:spPr>
          <a:xfrm>
            <a:off x="921328" y="36368"/>
            <a:ext cx="6998996" cy="830997"/>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Học thuộc lòng hai khổ thơ cuối của bài thơ</a:t>
            </a:r>
          </a:p>
          <a:p>
            <a:pPr algn="ctr"/>
            <a:r>
              <a:rPr lang="en-US" sz="2400" i="1" smtClean="0">
                <a:solidFill>
                  <a:schemeClr val="bg1"/>
                </a:solidFill>
                <a:latin typeface="Arial" pitchFamily="34" charset="0"/>
                <a:cs typeface="Arial" pitchFamily="34" charset="0"/>
              </a:rPr>
              <a:t>Câu chuyện của rễ</a:t>
            </a:r>
            <a:endParaRPr lang="en-US" sz="2400">
              <a:solidFill>
                <a:schemeClr val="bg1"/>
              </a:solidFill>
              <a:latin typeface="Arial" pitchFamily="34" charset="0"/>
              <a:cs typeface="Arial" pitchFamily="34" charset="0"/>
            </a:endParaRPr>
          </a:p>
        </p:txBody>
      </p:sp>
      <p:sp>
        <p:nvSpPr>
          <p:cNvPr id="54" name="TextBox 53"/>
          <p:cNvSpPr txBox="1"/>
          <p:nvPr/>
        </p:nvSpPr>
        <p:spPr>
          <a:xfrm>
            <a:off x="921328" y="36368"/>
            <a:ext cx="6998996" cy="830997"/>
          </a:xfrm>
          <a:prstGeom prst="rect">
            <a:avLst/>
          </a:prstGeom>
          <a:solidFill>
            <a:srgbClr val="7030A0"/>
          </a:solidFill>
        </p:spPr>
        <p:txBody>
          <a:bodyPr wrap="square" rtlCol="0">
            <a:spAutoFit/>
          </a:bodyPr>
          <a:lstStyle/>
          <a:p>
            <a:pPr algn="ctr"/>
            <a:r>
              <a:rPr lang="en-US" sz="2400" smtClean="0">
                <a:solidFill>
                  <a:schemeClr val="bg1"/>
                </a:solidFill>
                <a:latin typeface="Arial" pitchFamily="34" charset="0"/>
                <a:cs typeface="Arial" pitchFamily="34" charset="0"/>
              </a:rPr>
              <a:t>Theo em, cây thiếu rễ thì có sống được không? </a:t>
            </a:r>
          </a:p>
          <a:p>
            <a:pPr algn="ctr"/>
            <a:r>
              <a:rPr lang="en-US" sz="2400" smtClean="0">
                <a:solidFill>
                  <a:schemeClr val="bg1"/>
                </a:solidFill>
                <a:latin typeface="Arial" pitchFamily="34" charset="0"/>
                <a:cs typeface="Arial" pitchFamily="34" charset="0"/>
              </a:rPr>
              <a:t>Vì sao?</a:t>
            </a:r>
            <a:endParaRPr lang="en-US" sz="2400">
              <a:solidFill>
                <a:schemeClr val="bg1"/>
              </a:solidFill>
              <a:latin typeface="Arial" pitchFamily="34" charset="0"/>
              <a:cs typeface="Arial" pitchFamily="34" charset="0"/>
            </a:endParaRPr>
          </a:p>
        </p:txBody>
      </p:sp>
      <p:pic>
        <p:nvPicPr>
          <p:cNvPr id="55" name="Picture 54"/>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82130" l="3800" r="93700"/>
                    </a14:imgEffect>
                  </a14:imgLayer>
                </a14:imgProps>
              </a:ext>
              <a:ext uri="{28A0092B-C50C-407E-A947-70E740481C1C}">
                <a14:useLocalDpi xmlns:a14="http://schemas.microsoft.com/office/drawing/2010/main" val="0"/>
              </a:ext>
            </a:extLst>
          </a:blip>
          <a:srcRect l="15309" t="13333" r="13723" b="22020"/>
          <a:stretch/>
        </p:blipFill>
        <p:spPr>
          <a:xfrm>
            <a:off x="8077200" y="189487"/>
            <a:ext cx="533399" cy="524757"/>
          </a:xfrm>
          <a:prstGeom prst="rect">
            <a:avLst/>
          </a:prstGeom>
        </p:spPr>
      </p:pic>
    </p:spTree>
    <p:extLst>
      <p:ext uri="{BB962C8B-B14F-4D97-AF65-F5344CB8AC3E}">
        <p14:creationId xmlns:p14="http://schemas.microsoft.com/office/powerpoint/2010/main" val="3931652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50"/>
                                        </p:tgtEl>
                                      </p:cBhvr>
                                    </p:animEffect>
                                    <p:set>
                                      <p:cBhvr>
                                        <p:cTn id="7" dur="1" fill="hold">
                                          <p:stCondLst>
                                            <p:cond delay="9"/>
                                          </p:stCondLst>
                                        </p:cTn>
                                        <p:tgtEl>
                                          <p:spTgt spid="50"/>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nextCondLst>
                <p:cond evt="onClick" delay="0">
                  <p:tgtEl>
                    <p:spTgt spid="50"/>
                  </p:tgtEl>
                </p:cond>
              </p:nextCondLst>
            </p:seq>
            <p:seq concurrent="1" nextAc="seek">
              <p:cTn id="12" restart="whenNotActive" fill="hold" evtFilter="cancelBubble" nodeType="interactiveSeq">
                <p:stCondLst>
                  <p:cond evt="onClick" delay="0">
                    <p:tgtEl>
                      <p:spTgt spid="5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
                                        <p:tgtEl>
                                          <p:spTgt spid="51"/>
                                        </p:tgtEl>
                                      </p:cBhvr>
                                    </p:animEffect>
                                    <p:set>
                                      <p:cBhvr>
                                        <p:cTn id="17" dur="1" fill="hold">
                                          <p:stCondLst>
                                            <p:cond delay="9"/>
                                          </p:stCondLst>
                                        </p:cTn>
                                        <p:tgtEl>
                                          <p:spTgt spid="51"/>
                                        </p:tgtEl>
                                        <p:attrNameLst>
                                          <p:attrName>style.visibility</p:attrName>
                                        </p:attrNameLst>
                                      </p:cBhvr>
                                      <p:to>
                                        <p:strVal val="hidden"/>
                                      </p:to>
                                    </p:set>
                                  </p:childTnLst>
                                </p:cTn>
                              </p:par>
                            </p:childTnLst>
                          </p:cTn>
                        </p:par>
                        <p:par>
                          <p:cTn id="18" fill="hold">
                            <p:stCondLst>
                              <p:cond delay="1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nextCondLst>
                <p:cond evt="onClick" delay="0">
                  <p:tgtEl>
                    <p:spTgt spid="51"/>
                  </p:tgtEl>
                </p:cond>
              </p:nextCondLst>
            </p:seq>
            <p:seq concurrent="1" nextAc="seek">
              <p:cTn id="22" restart="whenNotActive" fill="hold" evtFilter="cancelBubble" nodeType="interactiveSeq">
                <p:stCondLst>
                  <p:cond evt="onClick" delay="0">
                    <p:tgtEl>
                      <p:spTgt spid="52"/>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2"/>
                                        </p:tgtEl>
                                      </p:cBhvr>
                                    </p:animEffect>
                                    <p:set>
                                      <p:cBhvr>
                                        <p:cTn id="27" dur="1" fill="hold">
                                          <p:stCondLst>
                                            <p:cond delay="499"/>
                                          </p:stCondLst>
                                        </p:cTn>
                                        <p:tgtEl>
                                          <p:spTgt spid="5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nextCondLst>
                <p:cond evt="onClick" delay="0">
                  <p:tgtEl>
                    <p:spTgt spid="52"/>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55"/>
                                        </p:tgtEl>
                                        <p:attrNameLst>
                                          <p:attrName>r</p:attrName>
                                        </p:attrNameLst>
                                      </p:cBhvr>
                                    </p:animRo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5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1000"/>
                                        <p:tgtEl>
                                          <p:spTgt spid="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1000"/>
                                        <p:tgtEl>
                                          <p:spTgt spid="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10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1000"/>
                                        <p:tgtEl>
                                          <p:spTgt spid="2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1000"/>
                                        <p:tgtEl>
                                          <p:spTgt spid="1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10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1000"/>
                                        <p:tgtEl>
                                          <p:spTgt spid="3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1000"/>
                                        <p:tgtEl>
                                          <p:spTgt spid="3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1000"/>
                                        <p:tgtEl>
                                          <p:spTgt spid="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down)">
                                      <p:cBhvr>
                                        <p:cTn id="81" dur="1000"/>
                                        <p:tgtEl>
                                          <p:spTgt spid="4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1000"/>
                                        <p:tgtEl>
                                          <p:spTgt spid="42"/>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1000"/>
                                        <p:tgtEl>
                                          <p:spTgt spid="1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down)">
                                      <p:cBhvr>
                                        <p:cTn id="90" dur="1000"/>
                                        <p:tgtEl>
                                          <p:spTgt spid="4"/>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1000"/>
                                        <p:tgtEl>
                                          <p:spTgt spid="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down)">
                                      <p:cBhvr>
                                        <p:cTn id="96" dur="1000"/>
                                        <p:tgtEl>
                                          <p:spTgt spid="1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1000"/>
                                        <p:tgtEl>
                                          <p:spTgt spid="4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1000"/>
                                        <p:tgtEl>
                                          <p:spTgt spid="12"/>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down)">
                                      <p:cBhvr>
                                        <p:cTn id="105" dur="1000"/>
                                        <p:tgtEl>
                                          <p:spTgt spid="1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1000"/>
                                        <p:tgtEl>
                                          <p:spTgt spid="2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down)">
                                      <p:cBhvr>
                                        <p:cTn id="111" dur="1000"/>
                                        <p:tgtEl>
                                          <p:spTgt spid="19"/>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mph" presetSubtype="0" fill="hold" nodeType="clickEffect">
                                  <p:stCondLst>
                                    <p:cond delay="0"/>
                                  </p:stCondLst>
                                  <p:childTnLst>
                                    <p:animRot by="21600000">
                                      <p:cBhvr>
                                        <p:cTn id="115" dur="2000" fill="hold"/>
                                        <p:tgtEl>
                                          <p:spTgt spid="55"/>
                                        </p:tgtEl>
                                        <p:attrNameLst>
                                          <p:attrName>r</p:attrName>
                                        </p:attrNameLst>
                                      </p:cBhvr>
                                    </p:animRot>
                                  </p:childTnLst>
                                  <p:subTnLst>
                                    <p:audio>
                                      <p:cMediaNode>
                                        <p:cTn display="0" masterRel="sameClick">
                                          <p:stCondLst>
                                            <p:cond evt="begin" delay="0">
                                              <p:tn val="114"/>
                                            </p:cond>
                                          </p:stCondLst>
                                          <p:endCondLst>
                                            <p:cond evt="onStopAudio" delay="0">
                                              <p:tgtEl>
                                                <p:sldTgt/>
                                              </p:tgtEl>
                                            </p:cond>
                                          </p:endCondLst>
                                        </p:cTn>
                                        <p:tgtEl>
                                          <p:sndTgt r:embed="rId3" name="applause.wav"/>
                                        </p:tgtEl>
                                      </p:cMediaNode>
                                    </p:audio>
                                  </p:subTnLst>
                                </p:cTn>
                              </p:par>
                            </p:childTnLst>
                          </p:cTn>
                        </p:par>
                        <p:par>
                          <p:cTn id="116" fill="hold">
                            <p:stCondLst>
                              <p:cond delay="2000"/>
                            </p:stCondLst>
                            <p:childTnLst>
                              <p:par>
                                <p:cTn id="117" presetID="22" presetClass="entr" presetSubtype="4"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00"/>
                                        <p:tgtEl>
                                          <p:spTgt spid="39"/>
                                        </p:tgtEl>
                                      </p:cBhvr>
                                    </p:animEffect>
                                  </p:childTnLst>
                                </p:cTn>
                              </p:par>
                              <p:par>
                                <p:cTn id="120" presetID="22" presetClass="entr" presetSubtype="4"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wipe(down)">
                                      <p:cBhvr>
                                        <p:cTn id="122" dur="500"/>
                                        <p:tgtEl>
                                          <p:spTgt spid="38"/>
                                        </p:tgtEl>
                                      </p:cBhvr>
                                    </p:animEffect>
                                  </p:childTnLst>
                                </p:cTn>
                              </p:par>
                              <p:par>
                                <p:cTn id="123" presetID="22" presetClass="entr" presetSubtype="4"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down)">
                                      <p:cBhvr>
                                        <p:cTn id="125" dur="500"/>
                                        <p:tgtEl>
                                          <p:spTgt spid="40"/>
                                        </p:tgtEl>
                                      </p:cBhvr>
                                    </p:animEffect>
                                  </p:childTnLst>
                                </p:cTn>
                              </p:par>
                              <p:par>
                                <p:cTn id="126" presetID="22" presetClass="entr" presetSubtype="4" fill="hold"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wipe(down)">
                                      <p:cBhvr>
                                        <p:cTn id="128" dur="500"/>
                                        <p:tgtEl>
                                          <p:spTgt spid="34"/>
                                        </p:tgtEl>
                                      </p:cBhvr>
                                    </p:animEffect>
                                  </p:childTnLst>
                                </p:cTn>
                              </p:par>
                              <p:par>
                                <p:cTn id="129" presetID="22" presetClass="entr" presetSubtype="4"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down)">
                                      <p:cBhvr>
                                        <p:cTn id="131" dur="500"/>
                                        <p:tgtEl>
                                          <p:spTgt spid="37"/>
                                        </p:tgtEl>
                                      </p:cBhvr>
                                    </p:animEffect>
                                  </p:childTnLst>
                                </p:cTn>
                              </p:par>
                              <p:par>
                                <p:cTn id="132" presetID="22" presetClass="entr" presetSubtype="4" fill="hold"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down)">
                                      <p:cBhvr>
                                        <p:cTn id="134" dur="500"/>
                                        <p:tgtEl>
                                          <p:spTgt spid="35"/>
                                        </p:tgtEl>
                                      </p:cBhvr>
                                    </p:animEffect>
                                  </p:childTnLst>
                                </p:cTn>
                              </p:par>
                              <p:par>
                                <p:cTn id="135" presetID="22" presetClass="entr" presetSubtype="4" fill="hold"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down)">
                                      <p:cBhvr>
                                        <p:cTn id="137" dur="500"/>
                                        <p:tgtEl>
                                          <p:spTgt spid="36"/>
                                        </p:tgtEl>
                                      </p:cBhvr>
                                    </p:animEffect>
                                  </p:childTnLst>
                                </p:cTn>
                              </p:par>
                            </p:childTnLst>
                          </p:cTn>
                        </p:par>
                      </p:childTnLst>
                    </p:cTn>
                  </p:par>
                </p:childTnLst>
              </p:cTn>
              <p:nextCondLst>
                <p:cond evt="onClick" delay="0">
                  <p:tgtEl>
                    <p:spTgt spid="55"/>
                  </p:tgtEl>
                </p:cond>
              </p:nextCondLst>
            </p:seq>
          </p:childTnLst>
        </p:cTn>
      </p:par>
    </p:tnLst>
    <p:bldLst>
      <p:bldP spid="4" grpId="0" animBg="1"/>
      <p:bldP spid="7" grpId="0" animBg="1"/>
      <p:bldP spid="9" grpId="0" animBg="1"/>
      <p:bldP spid="10" grpId="0" animBg="1"/>
      <p:bldP spid="12" grpId="0" animBg="1"/>
      <p:bldP spid="14" grpId="0" animBg="1"/>
      <p:bldP spid="15" grpId="0" animBg="1"/>
      <p:bldP spid="16" grpId="0" animBg="1"/>
      <p:bldP spid="17" grpId="0" animBg="1"/>
      <p:bldP spid="18" grpId="0" animBg="1"/>
      <p:bldP spid="19" grpId="0" animBg="1"/>
      <p:bldP spid="21" grpId="0" animBg="1"/>
      <p:bldP spid="22" grpId="0" animBg="1"/>
      <p:bldP spid="24" grpId="0" animBg="1"/>
      <p:bldP spid="32" grpId="0" animBg="1"/>
      <p:bldP spid="33" grpId="0" animBg="1"/>
      <p:bldP spid="41" grpId="0" animBg="1"/>
      <p:bldP spid="42" grpId="0" animBg="1"/>
      <p:bldP spid="43" grpId="0" animBg="1"/>
      <p:bldP spid="3" grpId="0" animBg="1"/>
      <p:bldP spid="5" grpId="0" animBg="1"/>
      <p:bldP spid="50" grpId="0" animBg="1"/>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SĀ lúc wào cũng cảm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ấy </a:t>
              </a:r>
              <a:r>
                <a:rPr lang="el-GR" sz="3200" b="1">
                  <a:solidFill>
                    <a:srgbClr val="7030A0"/>
                  </a:solidFill>
                  <a:latin typeface="HP001 4 hàng" pitchFamily="34" charset="0"/>
                  <a:ea typeface="Arial-Rounded" pitchFamily="34" charset="0"/>
                  <a:cs typeface="Arial-Rounded" pitchFamily="34" charset="0"/>
                </a:rPr>
                <a:t>λί</a:t>
              </a:r>
              <a:r>
                <a:rPr lang="vi-VN" sz="3200" b="1">
                  <a:solidFill>
                    <a:srgbClr val="7030A0"/>
                  </a:solidFill>
                  <a:latin typeface="HP001 4 hàng" pitchFamily="34" charset="0"/>
                  <a:ea typeface="Arial-Rounded" pitchFamily="34" charset="0"/>
                  <a:cs typeface="Arial-Rounded" pitchFamily="34" charset="0"/>
                </a:rPr>
                <a:t>Ŭ </a:t>
              </a:r>
              <a:r>
                <a:rPr lang="el-GR" sz="3200" b="1">
                  <a:solidFill>
                    <a:srgbClr val="7030A0"/>
                  </a:solidFill>
                  <a:latin typeface="HP001 4 hàng" pitchFamily="34" charset="0"/>
                  <a:ea typeface="Arial-Rounded" pitchFamily="34" charset="0"/>
                  <a:cs typeface="Arial-Rounded" pitchFamily="34" charset="0"/>
                </a:rPr>
                <a:t>λ</a:t>
              </a:r>
              <a:r>
                <a:rPr lang="vi-VN" sz="3200" b="1">
                  <a:solidFill>
                    <a:srgbClr val="7030A0"/>
                  </a:solidFill>
                  <a:latin typeface="HP001 4 hàng" pitchFamily="34" charset="0"/>
                  <a:ea typeface="Arial-Rounded" pitchFamily="34" charset="0"/>
                  <a:cs typeface="Arial-Rounded" pitchFamily="34" charset="0"/>
                </a:rPr>
                <a:t>ẅc </a:t>
              </a:r>
              <a:r>
                <a:rPr lang="el-GR" sz="3200" b="1">
                  <a:solidFill>
                    <a:srgbClr val="7030A0"/>
                  </a:solidFill>
                  <a:latin typeface="HP001 4 hàng" pitchFamily="34" charset="0"/>
                  <a:ea typeface="Arial-Rounded" pitchFamily="34" charset="0"/>
                  <a:cs typeface="Arial-Rounded" pitchFamily="34" charset="0"/>
                </a:rPr>
                <a:t>ν</a:t>
              </a:r>
              <a:r>
                <a:rPr lang="vi-VN" sz="3200" b="1">
                  <a:solidFill>
                    <a:srgbClr val="7030A0"/>
                  </a:solidFill>
                  <a:latin typeface="HP001 4 hàng" pitchFamily="34" charset="0"/>
                  <a:ea typeface="Arial-Rounded" pitchFamily="34" charset="0"/>
                  <a:cs typeface="Arial-Rounded" pitchFamily="34" charset="0"/>
                </a:rPr>
                <a:t>Ű </a:t>
              </a:r>
              <a:r>
                <a:rPr lang="vi-VN" sz="3200" b="1" smtClean="0">
                  <a:solidFill>
                    <a:srgbClr val="7030A0"/>
                  </a:solidFill>
                  <a:latin typeface="HP001 4 hàng" pitchFamily="34" charset="0"/>
                  <a:ea typeface="Arial-Rounded" pitchFamily="34" charset="0"/>
                  <a:cs typeface="Arial-Rounded" pitchFamily="34" charset="0"/>
                </a:rPr>
                <a:t>sĀ</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33358"/>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có bạn </a:t>
              </a:r>
              <a:r>
                <a:rPr lang="el-GR" sz="3200" b="1">
                  <a:solidFill>
                    <a:srgbClr val="7030A0"/>
                  </a:solidFill>
                  <a:latin typeface="HP001 4 hàng" pitchFamily="34" charset="0"/>
                  <a:ea typeface="Arial-Rounded" pitchFamily="34" charset="0"/>
                  <a:cs typeface="Arial-Rounded" pitchFamily="34" charset="0"/>
                </a:rPr>
                <a:t>χ</a:t>
              </a:r>
              <a:r>
                <a:rPr lang="vi-VN" sz="3200" b="1" smtClean="0">
                  <a:solidFill>
                    <a:srgbClr val="7030A0"/>
                  </a:solidFill>
                  <a:latin typeface="HP001 4 hàng" pitchFamily="34" charset="0"/>
                  <a:ea typeface="Arial-Rounded" pitchFamily="34" charset="0"/>
                  <a:cs typeface="Arial-Rounded" pitchFamily="34" charset="0"/>
                </a:rPr>
                <a:t>ǩ</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a:t>
            </a:r>
            <a:r>
              <a:rPr lang="en-US" sz="2800" b="1" smtClean="0">
                <a:latin typeface="Arial" pitchFamily="34" charset="0"/>
                <a:ea typeface="Arial-Rounded" pitchFamily="34" charset="0"/>
                <a:cs typeface="Arial" pitchFamily="34" charset="0"/>
              </a:rPr>
              <a:t>c </a:t>
            </a:r>
            <a:r>
              <a:rPr lang="en-US" sz="2800" b="1">
                <a:latin typeface="Arial" pitchFamily="34" charset="0"/>
                <a:ea typeface="Arial-Rounded" pitchFamily="34" charset="0"/>
                <a:cs typeface="Arial" pitchFamily="34" charset="0"/>
              </a:rPr>
              <a:t>ở mục 3</a:t>
            </a:r>
          </a:p>
        </p:txBody>
      </p:sp>
      <p:sp>
        <p:nvSpPr>
          <p:cNvPr id="5" name="Rectangle 4"/>
          <p:cNvSpPr/>
          <p:nvPr/>
        </p:nvSpPr>
        <p:spPr>
          <a:xfrm>
            <a:off x="499731" y="1170811"/>
            <a:ext cx="7577469"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c. Sói lúc nào cũng cảm thấy buồn bực vì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42211" y="3137386"/>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05848"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10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78282"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955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478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3152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72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35578" y="3638550"/>
            <a:ext cx="0" cy="6724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47058" y="3676177"/>
            <a:ext cx="0" cy="6681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258994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198120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729346"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71454"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476009"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452755"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716280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644247"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1184564"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617517"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Arrow Connector 44"/>
          <p:cNvCxnSpPr/>
          <p:nvPr/>
        </p:nvCxnSpPr>
        <p:spPr>
          <a:xfrm flipV="1">
            <a:off x="2592594" y="3638550"/>
            <a:ext cx="0" cy="6681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52254" y="325755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45"/>
                                        </p:tgtEl>
                                        <p:attrNameLst>
                                          <p:attrName>style.visibility</p:attrName>
                                        </p:attrNameLst>
                                      </p:cBhvr>
                                      <p:to>
                                        <p:strVal val="visible"/>
                                      </p:to>
                                    </p:set>
                                    <p:animEffect transition="in" filter="wipe(down)">
                                      <p:cBhvr>
                                        <p:cTn id="261" dur="580">
                                          <p:stCondLst>
                                            <p:cond delay="0"/>
                                          </p:stCondLst>
                                        </p:cTn>
                                        <p:tgtEl>
                                          <p:spTgt spid="45"/>
                                        </p:tgtEl>
                                      </p:cBhvr>
                                    </p:animEffect>
                                    <p:anim calcmode="lin" valueType="num">
                                      <p:cBhvr>
                                        <p:cTn id="26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67" dur="26">
                                          <p:stCondLst>
                                            <p:cond delay="650"/>
                                          </p:stCondLst>
                                        </p:cTn>
                                        <p:tgtEl>
                                          <p:spTgt spid="45"/>
                                        </p:tgtEl>
                                      </p:cBhvr>
                                      <p:to x="100000" y="60000"/>
                                    </p:animScale>
                                    <p:animScale>
                                      <p:cBhvr>
                                        <p:cTn id="268" dur="166" decel="50000">
                                          <p:stCondLst>
                                            <p:cond delay="676"/>
                                          </p:stCondLst>
                                        </p:cTn>
                                        <p:tgtEl>
                                          <p:spTgt spid="45"/>
                                        </p:tgtEl>
                                      </p:cBhvr>
                                      <p:to x="100000" y="100000"/>
                                    </p:animScale>
                                    <p:animScale>
                                      <p:cBhvr>
                                        <p:cTn id="269" dur="26">
                                          <p:stCondLst>
                                            <p:cond delay="1312"/>
                                          </p:stCondLst>
                                        </p:cTn>
                                        <p:tgtEl>
                                          <p:spTgt spid="45"/>
                                        </p:tgtEl>
                                      </p:cBhvr>
                                      <p:to x="100000" y="80000"/>
                                    </p:animScale>
                                    <p:animScale>
                                      <p:cBhvr>
                                        <p:cTn id="270" dur="166" decel="50000">
                                          <p:stCondLst>
                                            <p:cond delay="1338"/>
                                          </p:stCondLst>
                                        </p:cTn>
                                        <p:tgtEl>
                                          <p:spTgt spid="45"/>
                                        </p:tgtEl>
                                      </p:cBhvr>
                                      <p:to x="100000" y="100000"/>
                                    </p:animScale>
                                    <p:animScale>
                                      <p:cBhvr>
                                        <p:cTn id="271" dur="26">
                                          <p:stCondLst>
                                            <p:cond delay="1642"/>
                                          </p:stCondLst>
                                        </p:cTn>
                                        <p:tgtEl>
                                          <p:spTgt spid="45"/>
                                        </p:tgtEl>
                                      </p:cBhvr>
                                      <p:to x="100000" y="90000"/>
                                    </p:animScale>
                                    <p:animScale>
                                      <p:cBhvr>
                                        <p:cTn id="272" dur="166" decel="50000">
                                          <p:stCondLst>
                                            <p:cond delay="1668"/>
                                          </p:stCondLst>
                                        </p:cTn>
                                        <p:tgtEl>
                                          <p:spTgt spid="45"/>
                                        </p:tgtEl>
                                      </p:cBhvr>
                                      <p:to x="100000" y="100000"/>
                                    </p:animScale>
                                    <p:animScale>
                                      <p:cBhvr>
                                        <p:cTn id="273" dur="26">
                                          <p:stCondLst>
                                            <p:cond delay="1808"/>
                                          </p:stCondLst>
                                        </p:cTn>
                                        <p:tgtEl>
                                          <p:spTgt spid="45"/>
                                        </p:tgtEl>
                                      </p:cBhvr>
                                      <p:to x="100000" y="95000"/>
                                    </p:animScale>
                                    <p:animScale>
                                      <p:cBhvr>
                                        <p:cTn id="274" dur="166" decel="50000">
                                          <p:stCondLst>
                                            <p:cond delay="1834"/>
                                          </p:stCondLst>
                                        </p:cTn>
                                        <p:tgtEl>
                                          <p:spTgt spid="45"/>
                                        </p:tgtEl>
                                      </p:cBhvr>
                                      <p:to x="100000" y="100000"/>
                                    </p:animScale>
                                  </p:childTnLst>
                                </p:cTn>
                              </p:par>
                            </p:childTnLst>
                          </p:cTn>
                        </p:par>
                        <p:par>
                          <p:cTn id="275" fill="hold">
                            <p:stCondLst>
                              <p:cond delay="2000"/>
                            </p:stCondLst>
                            <p:childTnLst>
                              <p:par>
                                <p:cTn id="276" presetID="32" presetClass="emph" presetSubtype="0" fill="hold" nodeType="afterEffect">
                                  <p:stCondLst>
                                    <p:cond delay="0"/>
                                  </p:stCondLst>
                                  <p:childTnLst>
                                    <p:animRot by="120000">
                                      <p:cBhvr>
                                        <p:cTn id="277" dur="100" fill="hold">
                                          <p:stCondLst>
                                            <p:cond delay="0"/>
                                          </p:stCondLst>
                                        </p:cTn>
                                        <p:tgtEl>
                                          <p:spTgt spid="25"/>
                                        </p:tgtEl>
                                        <p:attrNameLst>
                                          <p:attrName>r</p:attrName>
                                        </p:attrNameLst>
                                      </p:cBhvr>
                                    </p:animRot>
                                    <p:animRot by="-240000">
                                      <p:cBhvr>
                                        <p:cTn id="278" dur="200" fill="hold">
                                          <p:stCondLst>
                                            <p:cond delay="200"/>
                                          </p:stCondLst>
                                        </p:cTn>
                                        <p:tgtEl>
                                          <p:spTgt spid="25"/>
                                        </p:tgtEl>
                                        <p:attrNameLst>
                                          <p:attrName>r</p:attrName>
                                        </p:attrNameLst>
                                      </p:cBhvr>
                                    </p:animRot>
                                    <p:animRot by="240000">
                                      <p:cBhvr>
                                        <p:cTn id="279" dur="200" fill="hold">
                                          <p:stCondLst>
                                            <p:cond delay="400"/>
                                          </p:stCondLst>
                                        </p:cTn>
                                        <p:tgtEl>
                                          <p:spTgt spid="25"/>
                                        </p:tgtEl>
                                        <p:attrNameLst>
                                          <p:attrName>r</p:attrName>
                                        </p:attrNameLst>
                                      </p:cBhvr>
                                    </p:animRot>
                                    <p:animRot by="-240000">
                                      <p:cBhvr>
                                        <p:cTn id="280" dur="200" fill="hold">
                                          <p:stCondLst>
                                            <p:cond delay="600"/>
                                          </p:stCondLst>
                                        </p:cTn>
                                        <p:tgtEl>
                                          <p:spTgt spid="25"/>
                                        </p:tgtEl>
                                        <p:attrNameLst>
                                          <p:attrName>r</p:attrName>
                                        </p:attrNameLst>
                                      </p:cBhvr>
                                    </p:animRot>
                                    <p:animRot by="120000">
                                      <p:cBhvr>
                                        <p:cTn id="281" dur="200" fill="hold">
                                          <p:stCondLst>
                                            <p:cond delay="800"/>
                                          </p:stCondLst>
                                        </p:cTn>
                                        <p:tgtEl>
                                          <p:spTgt spid="25"/>
                                        </p:tgtEl>
                                        <p:attrNameLst>
                                          <p:attrName>r</p:attrName>
                                        </p:attrNameLst>
                                      </p:cBhvr>
                                    </p:animRot>
                                  </p:childTnLst>
                                </p:cTn>
                              </p:par>
                              <p:par>
                                <p:cTn id="282" presetID="32" presetClass="emph" presetSubtype="0" fill="hold" nodeType="withEffect">
                                  <p:stCondLst>
                                    <p:cond delay="0"/>
                                  </p:stCondLst>
                                  <p:childTnLst>
                                    <p:animRot by="120000">
                                      <p:cBhvr>
                                        <p:cTn id="283" dur="100" fill="hold">
                                          <p:stCondLst>
                                            <p:cond delay="0"/>
                                          </p:stCondLst>
                                        </p:cTn>
                                        <p:tgtEl>
                                          <p:spTgt spid="28"/>
                                        </p:tgtEl>
                                        <p:attrNameLst>
                                          <p:attrName>r</p:attrName>
                                        </p:attrNameLst>
                                      </p:cBhvr>
                                    </p:animRot>
                                    <p:animRot by="-240000">
                                      <p:cBhvr>
                                        <p:cTn id="284" dur="200" fill="hold">
                                          <p:stCondLst>
                                            <p:cond delay="200"/>
                                          </p:stCondLst>
                                        </p:cTn>
                                        <p:tgtEl>
                                          <p:spTgt spid="28"/>
                                        </p:tgtEl>
                                        <p:attrNameLst>
                                          <p:attrName>r</p:attrName>
                                        </p:attrNameLst>
                                      </p:cBhvr>
                                    </p:animRot>
                                    <p:animRot by="240000">
                                      <p:cBhvr>
                                        <p:cTn id="285" dur="200" fill="hold">
                                          <p:stCondLst>
                                            <p:cond delay="400"/>
                                          </p:stCondLst>
                                        </p:cTn>
                                        <p:tgtEl>
                                          <p:spTgt spid="28"/>
                                        </p:tgtEl>
                                        <p:attrNameLst>
                                          <p:attrName>r</p:attrName>
                                        </p:attrNameLst>
                                      </p:cBhvr>
                                    </p:animRot>
                                    <p:animRot by="-240000">
                                      <p:cBhvr>
                                        <p:cTn id="286" dur="200" fill="hold">
                                          <p:stCondLst>
                                            <p:cond delay="600"/>
                                          </p:stCondLst>
                                        </p:cTn>
                                        <p:tgtEl>
                                          <p:spTgt spid="28"/>
                                        </p:tgtEl>
                                        <p:attrNameLst>
                                          <p:attrName>r</p:attrName>
                                        </p:attrNameLst>
                                      </p:cBhvr>
                                    </p:animRot>
                                    <p:animRot by="120000">
                                      <p:cBhvr>
                                        <p:cTn id="287" dur="200" fill="hold">
                                          <p:stCondLst>
                                            <p:cond delay="800"/>
                                          </p:stCondLst>
                                        </p:cTn>
                                        <p:tgtEl>
                                          <p:spTgt spid="28"/>
                                        </p:tgtEl>
                                        <p:attrNameLst>
                                          <p:attrName>r</p:attrName>
                                        </p:attrNameLst>
                                      </p:cBhvr>
                                    </p:animRot>
                                  </p:childTnLst>
                                </p:cTn>
                              </p:par>
                              <p:par>
                                <p:cTn id="288" presetID="32" presetClass="emph" presetSubtype="0" fill="hold" nodeType="withEffect">
                                  <p:stCondLst>
                                    <p:cond delay="0"/>
                                  </p:stCondLst>
                                  <p:childTnLst>
                                    <p:animRot by="120000">
                                      <p:cBhvr>
                                        <p:cTn id="289" dur="100" fill="hold">
                                          <p:stCondLst>
                                            <p:cond delay="0"/>
                                          </p:stCondLst>
                                        </p:cTn>
                                        <p:tgtEl>
                                          <p:spTgt spid="29"/>
                                        </p:tgtEl>
                                        <p:attrNameLst>
                                          <p:attrName>r</p:attrName>
                                        </p:attrNameLst>
                                      </p:cBhvr>
                                    </p:animRot>
                                    <p:animRot by="-240000">
                                      <p:cBhvr>
                                        <p:cTn id="290" dur="200" fill="hold">
                                          <p:stCondLst>
                                            <p:cond delay="200"/>
                                          </p:stCondLst>
                                        </p:cTn>
                                        <p:tgtEl>
                                          <p:spTgt spid="29"/>
                                        </p:tgtEl>
                                        <p:attrNameLst>
                                          <p:attrName>r</p:attrName>
                                        </p:attrNameLst>
                                      </p:cBhvr>
                                    </p:animRot>
                                    <p:animRot by="240000">
                                      <p:cBhvr>
                                        <p:cTn id="291" dur="200" fill="hold">
                                          <p:stCondLst>
                                            <p:cond delay="400"/>
                                          </p:stCondLst>
                                        </p:cTn>
                                        <p:tgtEl>
                                          <p:spTgt spid="29"/>
                                        </p:tgtEl>
                                        <p:attrNameLst>
                                          <p:attrName>r</p:attrName>
                                        </p:attrNameLst>
                                      </p:cBhvr>
                                    </p:animRot>
                                    <p:animRot by="-240000">
                                      <p:cBhvr>
                                        <p:cTn id="292" dur="200" fill="hold">
                                          <p:stCondLst>
                                            <p:cond delay="600"/>
                                          </p:stCondLst>
                                        </p:cTn>
                                        <p:tgtEl>
                                          <p:spTgt spid="29"/>
                                        </p:tgtEl>
                                        <p:attrNameLst>
                                          <p:attrName>r</p:attrName>
                                        </p:attrNameLst>
                                      </p:cBhvr>
                                    </p:animRot>
                                    <p:animRot by="120000">
                                      <p:cBhvr>
                                        <p:cTn id="293" dur="200" fill="hold">
                                          <p:stCondLst>
                                            <p:cond delay="800"/>
                                          </p:stCondLst>
                                        </p:cTn>
                                        <p:tgtEl>
                                          <p:spTgt spid="29"/>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30"/>
                                        </p:tgtEl>
                                        <p:attrNameLst>
                                          <p:attrName>r</p:attrName>
                                        </p:attrNameLst>
                                      </p:cBhvr>
                                    </p:animRot>
                                    <p:animRot by="-240000">
                                      <p:cBhvr>
                                        <p:cTn id="296" dur="200" fill="hold">
                                          <p:stCondLst>
                                            <p:cond delay="200"/>
                                          </p:stCondLst>
                                        </p:cTn>
                                        <p:tgtEl>
                                          <p:spTgt spid="30"/>
                                        </p:tgtEl>
                                        <p:attrNameLst>
                                          <p:attrName>r</p:attrName>
                                        </p:attrNameLst>
                                      </p:cBhvr>
                                    </p:animRot>
                                    <p:animRot by="240000">
                                      <p:cBhvr>
                                        <p:cTn id="297" dur="200" fill="hold">
                                          <p:stCondLst>
                                            <p:cond delay="400"/>
                                          </p:stCondLst>
                                        </p:cTn>
                                        <p:tgtEl>
                                          <p:spTgt spid="30"/>
                                        </p:tgtEl>
                                        <p:attrNameLst>
                                          <p:attrName>r</p:attrName>
                                        </p:attrNameLst>
                                      </p:cBhvr>
                                    </p:animRot>
                                    <p:animRot by="-240000">
                                      <p:cBhvr>
                                        <p:cTn id="298" dur="200" fill="hold">
                                          <p:stCondLst>
                                            <p:cond delay="600"/>
                                          </p:stCondLst>
                                        </p:cTn>
                                        <p:tgtEl>
                                          <p:spTgt spid="30"/>
                                        </p:tgtEl>
                                        <p:attrNameLst>
                                          <p:attrName>r</p:attrName>
                                        </p:attrNameLst>
                                      </p:cBhvr>
                                    </p:animRot>
                                    <p:animRot by="120000">
                                      <p:cBhvr>
                                        <p:cTn id="299" dur="200" fill="hold">
                                          <p:stCondLst>
                                            <p:cond delay="800"/>
                                          </p:stCondLst>
                                        </p:cTn>
                                        <p:tgtEl>
                                          <p:spTgt spid="30"/>
                                        </p:tgtEl>
                                        <p:attrNameLst>
                                          <p:attrName>r</p:attrName>
                                        </p:attrNameLst>
                                      </p:cBhvr>
                                    </p:animRot>
                                  </p:childTnLst>
                                </p:cTn>
                              </p:par>
                              <p:par>
                                <p:cTn id="300" presetID="32" presetClass="emph" presetSubtype="0" fill="hold" nodeType="withEffect">
                                  <p:stCondLst>
                                    <p:cond delay="0"/>
                                  </p:stCondLst>
                                  <p:childTnLst>
                                    <p:animRot by="120000">
                                      <p:cBhvr>
                                        <p:cTn id="301" dur="100" fill="hold">
                                          <p:stCondLst>
                                            <p:cond delay="0"/>
                                          </p:stCondLst>
                                        </p:cTn>
                                        <p:tgtEl>
                                          <p:spTgt spid="31"/>
                                        </p:tgtEl>
                                        <p:attrNameLst>
                                          <p:attrName>r</p:attrName>
                                        </p:attrNameLst>
                                      </p:cBhvr>
                                    </p:animRot>
                                    <p:animRot by="-240000">
                                      <p:cBhvr>
                                        <p:cTn id="302" dur="200" fill="hold">
                                          <p:stCondLst>
                                            <p:cond delay="200"/>
                                          </p:stCondLst>
                                        </p:cTn>
                                        <p:tgtEl>
                                          <p:spTgt spid="31"/>
                                        </p:tgtEl>
                                        <p:attrNameLst>
                                          <p:attrName>r</p:attrName>
                                        </p:attrNameLst>
                                      </p:cBhvr>
                                    </p:animRot>
                                    <p:animRot by="240000">
                                      <p:cBhvr>
                                        <p:cTn id="303" dur="200" fill="hold">
                                          <p:stCondLst>
                                            <p:cond delay="400"/>
                                          </p:stCondLst>
                                        </p:cTn>
                                        <p:tgtEl>
                                          <p:spTgt spid="31"/>
                                        </p:tgtEl>
                                        <p:attrNameLst>
                                          <p:attrName>r</p:attrName>
                                        </p:attrNameLst>
                                      </p:cBhvr>
                                    </p:animRot>
                                    <p:animRot by="-240000">
                                      <p:cBhvr>
                                        <p:cTn id="304" dur="200" fill="hold">
                                          <p:stCondLst>
                                            <p:cond delay="600"/>
                                          </p:stCondLst>
                                        </p:cTn>
                                        <p:tgtEl>
                                          <p:spTgt spid="31"/>
                                        </p:tgtEl>
                                        <p:attrNameLst>
                                          <p:attrName>r</p:attrName>
                                        </p:attrNameLst>
                                      </p:cBhvr>
                                    </p:animRot>
                                    <p:animRot by="120000">
                                      <p:cBhvr>
                                        <p:cTn id="305" dur="200" fill="hold">
                                          <p:stCondLst>
                                            <p:cond delay="800"/>
                                          </p:stCondLst>
                                        </p:cTn>
                                        <p:tgtEl>
                                          <p:spTgt spid="31"/>
                                        </p:tgtEl>
                                        <p:attrNameLst>
                                          <p:attrName>r</p:attrName>
                                        </p:attrNameLst>
                                      </p:cBhvr>
                                    </p:animRot>
                                  </p:childTnLst>
                                </p:cTn>
                              </p:par>
                              <p:par>
                                <p:cTn id="306" presetID="32" presetClass="emph" presetSubtype="0" fill="hold" nodeType="withEffect">
                                  <p:stCondLst>
                                    <p:cond delay="0"/>
                                  </p:stCondLst>
                                  <p:childTnLst>
                                    <p:animRot by="120000">
                                      <p:cBhvr>
                                        <p:cTn id="307" dur="100" fill="hold">
                                          <p:stCondLst>
                                            <p:cond delay="0"/>
                                          </p:stCondLst>
                                        </p:cTn>
                                        <p:tgtEl>
                                          <p:spTgt spid="32"/>
                                        </p:tgtEl>
                                        <p:attrNameLst>
                                          <p:attrName>r</p:attrName>
                                        </p:attrNameLst>
                                      </p:cBhvr>
                                    </p:animRot>
                                    <p:animRot by="-240000">
                                      <p:cBhvr>
                                        <p:cTn id="308" dur="200" fill="hold">
                                          <p:stCondLst>
                                            <p:cond delay="200"/>
                                          </p:stCondLst>
                                        </p:cTn>
                                        <p:tgtEl>
                                          <p:spTgt spid="32"/>
                                        </p:tgtEl>
                                        <p:attrNameLst>
                                          <p:attrName>r</p:attrName>
                                        </p:attrNameLst>
                                      </p:cBhvr>
                                    </p:animRot>
                                    <p:animRot by="240000">
                                      <p:cBhvr>
                                        <p:cTn id="309" dur="200" fill="hold">
                                          <p:stCondLst>
                                            <p:cond delay="400"/>
                                          </p:stCondLst>
                                        </p:cTn>
                                        <p:tgtEl>
                                          <p:spTgt spid="32"/>
                                        </p:tgtEl>
                                        <p:attrNameLst>
                                          <p:attrName>r</p:attrName>
                                        </p:attrNameLst>
                                      </p:cBhvr>
                                    </p:animRot>
                                    <p:animRot by="-240000">
                                      <p:cBhvr>
                                        <p:cTn id="310" dur="200" fill="hold">
                                          <p:stCondLst>
                                            <p:cond delay="600"/>
                                          </p:stCondLst>
                                        </p:cTn>
                                        <p:tgtEl>
                                          <p:spTgt spid="32"/>
                                        </p:tgtEl>
                                        <p:attrNameLst>
                                          <p:attrName>r</p:attrName>
                                        </p:attrNameLst>
                                      </p:cBhvr>
                                    </p:animRot>
                                    <p:animRot by="120000">
                                      <p:cBhvr>
                                        <p:cTn id="311" dur="200" fill="hold">
                                          <p:stCondLst>
                                            <p:cond delay="800"/>
                                          </p:stCondLst>
                                        </p:cTn>
                                        <p:tgtEl>
                                          <p:spTgt spid="32"/>
                                        </p:tgtEl>
                                        <p:attrNameLst>
                                          <p:attrName>r</p:attrName>
                                        </p:attrNameLst>
                                      </p:cBhvr>
                                    </p:animRot>
                                  </p:childTnLst>
                                </p:cTn>
                              </p:par>
                              <p:par>
                                <p:cTn id="312" presetID="32" presetClass="emph" presetSubtype="0" fill="hold" nodeType="withEffect">
                                  <p:stCondLst>
                                    <p:cond delay="0"/>
                                  </p:stCondLst>
                                  <p:childTnLst>
                                    <p:animRot by="120000">
                                      <p:cBhvr>
                                        <p:cTn id="313" dur="100" fill="hold">
                                          <p:stCondLst>
                                            <p:cond delay="0"/>
                                          </p:stCondLst>
                                        </p:cTn>
                                        <p:tgtEl>
                                          <p:spTgt spid="33"/>
                                        </p:tgtEl>
                                        <p:attrNameLst>
                                          <p:attrName>r</p:attrName>
                                        </p:attrNameLst>
                                      </p:cBhvr>
                                    </p:animRot>
                                    <p:animRot by="-240000">
                                      <p:cBhvr>
                                        <p:cTn id="314" dur="200" fill="hold">
                                          <p:stCondLst>
                                            <p:cond delay="200"/>
                                          </p:stCondLst>
                                        </p:cTn>
                                        <p:tgtEl>
                                          <p:spTgt spid="33"/>
                                        </p:tgtEl>
                                        <p:attrNameLst>
                                          <p:attrName>r</p:attrName>
                                        </p:attrNameLst>
                                      </p:cBhvr>
                                    </p:animRot>
                                    <p:animRot by="240000">
                                      <p:cBhvr>
                                        <p:cTn id="315" dur="200" fill="hold">
                                          <p:stCondLst>
                                            <p:cond delay="400"/>
                                          </p:stCondLst>
                                        </p:cTn>
                                        <p:tgtEl>
                                          <p:spTgt spid="33"/>
                                        </p:tgtEl>
                                        <p:attrNameLst>
                                          <p:attrName>r</p:attrName>
                                        </p:attrNameLst>
                                      </p:cBhvr>
                                    </p:animRot>
                                    <p:animRot by="-240000">
                                      <p:cBhvr>
                                        <p:cTn id="316" dur="200" fill="hold">
                                          <p:stCondLst>
                                            <p:cond delay="600"/>
                                          </p:stCondLst>
                                        </p:cTn>
                                        <p:tgtEl>
                                          <p:spTgt spid="33"/>
                                        </p:tgtEl>
                                        <p:attrNameLst>
                                          <p:attrName>r</p:attrName>
                                        </p:attrNameLst>
                                      </p:cBhvr>
                                    </p:animRot>
                                    <p:animRot by="120000">
                                      <p:cBhvr>
                                        <p:cTn id="317" dur="200" fill="hold">
                                          <p:stCondLst>
                                            <p:cond delay="800"/>
                                          </p:stCondLst>
                                        </p:cTn>
                                        <p:tgtEl>
                                          <p:spTgt spid="33"/>
                                        </p:tgtEl>
                                        <p:attrNameLst>
                                          <p:attrName>r</p:attrName>
                                        </p:attrNameLst>
                                      </p:cBhvr>
                                    </p:animRot>
                                  </p:childTnLst>
                                </p:cTn>
                              </p:par>
                              <p:par>
                                <p:cTn id="318" presetID="32" presetClass="emph" presetSubtype="0" fill="hold" nodeType="withEffect">
                                  <p:stCondLst>
                                    <p:cond delay="0"/>
                                  </p:stCondLst>
                                  <p:childTnLst>
                                    <p:animRot by="120000">
                                      <p:cBhvr>
                                        <p:cTn id="319" dur="100" fill="hold">
                                          <p:stCondLst>
                                            <p:cond delay="0"/>
                                          </p:stCondLst>
                                        </p:cTn>
                                        <p:tgtEl>
                                          <p:spTgt spid="21"/>
                                        </p:tgtEl>
                                        <p:attrNameLst>
                                          <p:attrName>r</p:attrName>
                                        </p:attrNameLst>
                                      </p:cBhvr>
                                    </p:animRot>
                                    <p:animRot by="-240000">
                                      <p:cBhvr>
                                        <p:cTn id="320" dur="200" fill="hold">
                                          <p:stCondLst>
                                            <p:cond delay="200"/>
                                          </p:stCondLst>
                                        </p:cTn>
                                        <p:tgtEl>
                                          <p:spTgt spid="21"/>
                                        </p:tgtEl>
                                        <p:attrNameLst>
                                          <p:attrName>r</p:attrName>
                                        </p:attrNameLst>
                                      </p:cBhvr>
                                    </p:animRot>
                                    <p:animRot by="240000">
                                      <p:cBhvr>
                                        <p:cTn id="321" dur="200" fill="hold">
                                          <p:stCondLst>
                                            <p:cond delay="400"/>
                                          </p:stCondLst>
                                        </p:cTn>
                                        <p:tgtEl>
                                          <p:spTgt spid="21"/>
                                        </p:tgtEl>
                                        <p:attrNameLst>
                                          <p:attrName>r</p:attrName>
                                        </p:attrNameLst>
                                      </p:cBhvr>
                                    </p:animRot>
                                    <p:animRot by="-240000">
                                      <p:cBhvr>
                                        <p:cTn id="322" dur="200" fill="hold">
                                          <p:stCondLst>
                                            <p:cond delay="600"/>
                                          </p:stCondLst>
                                        </p:cTn>
                                        <p:tgtEl>
                                          <p:spTgt spid="21"/>
                                        </p:tgtEl>
                                        <p:attrNameLst>
                                          <p:attrName>r</p:attrName>
                                        </p:attrNameLst>
                                      </p:cBhvr>
                                    </p:animRot>
                                    <p:animRot by="120000">
                                      <p:cBhvr>
                                        <p:cTn id="323" dur="200" fill="hold">
                                          <p:stCondLst>
                                            <p:cond delay="800"/>
                                          </p:stCondLst>
                                        </p:cTn>
                                        <p:tgtEl>
                                          <p:spTgt spid="21"/>
                                        </p:tgtEl>
                                        <p:attrNameLst>
                                          <p:attrName>r</p:attrName>
                                        </p:attrNameLst>
                                      </p:cBhvr>
                                    </p:animRot>
                                  </p:childTnLst>
                                </p:cTn>
                              </p:par>
                              <p:par>
                                <p:cTn id="324" presetID="32" presetClass="emph" presetSubtype="0" fill="hold" nodeType="withEffect">
                                  <p:stCondLst>
                                    <p:cond delay="0"/>
                                  </p:stCondLst>
                                  <p:childTnLst>
                                    <p:animRot by="120000">
                                      <p:cBhvr>
                                        <p:cTn id="325" dur="100" fill="hold">
                                          <p:stCondLst>
                                            <p:cond delay="0"/>
                                          </p:stCondLst>
                                        </p:cTn>
                                        <p:tgtEl>
                                          <p:spTgt spid="22"/>
                                        </p:tgtEl>
                                        <p:attrNameLst>
                                          <p:attrName>r</p:attrName>
                                        </p:attrNameLst>
                                      </p:cBhvr>
                                    </p:animRot>
                                    <p:animRot by="-240000">
                                      <p:cBhvr>
                                        <p:cTn id="326" dur="200" fill="hold">
                                          <p:stCondLst>
                                            <p:cond delay="200"/>
                                          </p:stCondLst>
                                        </p:cTn>
                                        <p:tgtEl>
                                          <p:spTgt spid="22"/>
                                        </p:tgtEl>
                                        <p:attrNameLst>
                                          <p:attrName>r</p:attrName>
                                        </p:attrNameLst>
                                      </p:cBhvr>
                                    </p:animRot>
                                    <p:animRot by="240000">
                                      <p:cBhvr>
                                        <p:cTn id="327" dur="200" fill="hold">
                                          <p:stCondLst>
                                            <p:cond delay="400"/>
                                          </p:stCondLst>
                                        </p:cTn>
                                        <p:tgtEl>
                                          <p:spTgt spid="22"/>
                                        </p:tgtEl>
                                        <p:attrNameLst>
                                          <p:attrName>r</p:attrName>
                                        </p:attrNameLst>
                                      </p:cBhvr>
                                    </p:animRot>
                                    <p:animRot by="-240000">
                                      <p:cBhvr>
                                        <p:cTn id="328" dur="200" fill="hold">
                                          <p:stCondLst>
                                            <p:cond delay="600"/>
                                          </p:stCondLst>
                                        </p:cTn>
                                        <p:tgtEl>
                                          <p:spTgt spid="22"/>
                                        </p:tgtEl>
                                        <p:attrNameLst>
                                          <p:attrName>r</p:attrName>
                                        </p:attrNameLst>
                                      </p:cBhvr>
                                    </p:animRot>
                                    <p:animRot by="120000">
                                      <p:cBhvr>
                                        <p:cTn id="329" dur="200" fill="hold">
                                          <p:stCondLst>
                                            <p:cond delay="800"/>
                                          </p:stCondLst>
                                        </p:cTn>
                                        <p:tgtEl>
                                          <p:spTgt spid="22"/>
                                        </p:tgtEl>
                                        <p:attrNameLst>
                                          <p:attrName>r</p:attrName>
                                        </p:attrNameLst>
                                      </p:cBhvr>
                                    </p:animRot>
                                  </p:childTnLst>
                                </p:cTn>
                              </p:par>
                              <p:par>
                                <p:cTn id="330" presetID="32" presetClass="emph" presetSubtype="0" fill="hold" nodeType="withEffect">
                                  <p:stCondLst>
                                    <p:cond delay="0"/>
                                  </p:stCondLst>
                                  <p:childTnLst>
                                    <p:animRot by="120000">
                                      <p:cBhvr>
                                        <p:cTn id="331" dur="100" fill="hold">
                                          <p:stCondLst>
                                            <p:cond delay="0"/>
                                          </p:stCondLst>
                                        </p:cTn>
                                        <p:tgtEl>
                                          <p:spTgt spid="23"/>
                                        </p:tgtEl>
                                        <p:attrNameLst>
                                          <p:attrName>r</p:attrName>
                                        </p:attrNameLst>
                                      </p:cBhvr>
                                    </p:animRot>
                                    <p:animRot by="-240000">
                                      <p:cBhvr>
                                        <p:cTn id="332" dur="200" fill="hold">
                                          <p:stCondLst>
                                            <p:cond delay="200"/>
                                          </p:stCondLst>
                                        </p:cTn>
                                        <p:tgtEl>
                                          <p:spTgt spid="23"/>
                                        </p:tgtEl>
                                        <p:attrNameLst>
                                          <p:attrName>r</p:attrName>
                                        </p:attrNameLst>
                                      </p:cBhvr>
                                    </p:animRot>
                                    <p:animRot by="240000">
                                      <p:cBhvr>
                                        <p:cTn id="333" dur="200" fill="hold">
                                          <p:stCondLst>
                                            <p:cond delay="400"/>
                                          </p:stCondLst>
                                        </p:cTn>
                                        <p:tgtEl>
                                          <p:spTgt spid="23"/>
                                        </p:tgtEl>
                                        <p:attrNameLst>
                                          <p:attrName>r</p:attrName>
                                        </p:attrNameLst>
                                      </p:cBhvr>
                                    </p:animRot>
                                    <p:animRot by="-240000">
                                      <p:cBhvr>
                                        <p:cTn id="334" dur="200" fill="hold">
                                          <p:stCondLst>
                                            <p:cond delay="600"/>
                                          </p:stCondLst>
                                        </p:cTn>
                                        <p:tgtEl>
                                          <p:spTgt spid="23"/>
                                        </p:tgtEl>
                                        <p:attrNameLst>
                                          <p:attrName>r</p:attrName>
                                        </p:attrNameLst>
                                      </p:cBhvr>
                                    </p:animRot>
                                    <p:animRot by="120000">
                                      <p:cBhvr>
                                        <p:cTn id="335" dur="200" fill="hold">
                                          <p:stCondLst>
                                            <p:cond delay="800"/>
                                          </p:stCondLst>
                                        </p:cTn>
                                        <p:tgtEl>
                                          <p:spTgt spid="23"/>
                                        </p:tgtEl>
                                        <p:attrNameLst>
                                          <p:attrName>r</p:attrName>
                                        </p:attrNameLst>
                                      </p:cBhvr>
                                    </p:animRot>
                                  </p:childTnLst>
                                </p:cTn>
                              </p:par>
                              <p:par>
                                <p:cTn id="336" presetID="32" presetClass="emph" presetSubtype="0" fill="hold" nodeType="withEffect">
                                  <p:stCondLst>
                                    <p:cond delay="0"/>
                                  </p:stCondLst>
                                  <p:childTnLst>
                                    <p:animRot by="120000">
                                      <p:cBhvr>
                                        <p:cTn id="337" dur="100" fill="hold">
                                          <p:stCondLst>
                                            <p:cond delay="0"/>
                                          </p:stCondLst>
                                        </p:cTn>
                                        <p:tgtEl>
                                          <p:spTgt spid="24"/>
                                        </p:tgtEl>
                                        <p:attrNameLst>
                                          <p:attrName>r</p:attrName>
                                        </p:attrNameLst>
                                      </p:cBhvr>
                                    </p:animRot>
                                    <p:animRot by="-240000">
                                      <p:cBhvr>
                                        <p:cTn id="338" dur="200" fill="hold">
                                          <p:stCondLst>
                                            <p:cond delay="200"/>
                                          </p:stCondLst>
                                        </p:cTn>
                                        <p:tgtEl>
                                          <p:spTgt spid="24"/>
                                        </p:tgtEl>
                                        <p:attrNameLst>
                                          <p:attrName>r</p:attrName>
                                        </p:attrNameLst>
                                      </p:cBhvr>
                                    </p:animRot>
                                    <p:animRot by="240000">
                                      <p:cBhvr>
                                        <p:cTn id="339" dur="200" fill="hold">
                                          <p:stCondLst>
                                            <p:cond delay="400"/>
                                          </p:stCondLst>
                                        </p:cTn>
                                        <p:tgtEl>
                                          <p:spTgt spid="24"/>
                                        </p:tgtEl>
                                        <p:attrNameLst>
                                          <p:attrName>r</p:attrName>
                                        </p:attrNameLst>
                                      </p:cBhvr>
                                    </p:animRot>
                                    <p:animRot by="-240000">
                                      <p:cBhvr>
                                        <p:cTn id="340" dur="200" fill="hold">
                                          <p:stCondLst>
                                            <p:cond delay="600"/>
                                          </p:stCondLst>
                                        </p:cTn>
                                        <p:tgtEl>
                                          <p:spTgt spid="24"/>
                                        </p:tgtEl>
                                        <p:attrNameLst>
                                          <p:attrName>r</p:attrName>
                                        </p:attrNameLst>
                                      </p:cBhvr>
                                    </p:animRot>
                                    <p:animRot by="120000">
                                      <p:cBhvr>
                                        <p:cTn id="341" dur="200" fill="hold">
                                          <p:stCondLst>
                                            <p:cond delay="800"/>
                                          </p:stCondLst>
                                        </p:cTn>
                                        <p:tgtEl>
                                          <p:spTgt spid="24"/>
                                        </p:tgtEl>
                                        <p:attrNameLst>
                                          <p:attrName>r</p:attrName>
                                        </p:attrNameLst>
                                      </p:cBhvr>
                                    </p:animRot>
                                  </p:childTnLst>
                                </p:cTn>
                              </p:par>
                              <p:par>
                                <p:cTn id="342" presetID="32" presetClass="emph" presetSubtype="0" fill="hold" nodeType="withEffect">
                                  <p:stCondLst>
                                    <p:cond delay="0"/>
                                  </p:stCondLst>
                                  <p:childTnLst>
                                    <p:animRot by="120000">
                                      <p:cBhvr>
                                        <p:cTn id="343" dur="100" fill="hold">
                                          <p:stCondLst>
                                            <p:cond delay="0"/>
                                          </p:stCondLst>
                                        </p:cTn>
                                        <p:tgtEl>
                                          <p:spTgt spid="45"/>
                                        </p:tgtEl>
                                        <p:attrNameLst>
                                          <p:attrName>r</p:attrName>
                                        </p:attrNameLst>
                                      </p:cBhvr>
                                    </p:animRot>
                                    <p:animRot by="-240000">
                                      <p:cBhvr>
                                        <p:cTn id="344" dur="200" fill="hold">
                                          <p:stCondLst>
                                            <p:cond delay="200"/>
                                          </p:stCondLst>
                                        </p:cTn>
                                        <p:tgtEl>
                                          <p:spTgt spid="45"/>
                                        </p:tgtEl>
                                        <p:attrNameLst>
                                          <p:attrName>r</p:attrName>
                                        </p:attrNameLst>
                                      </p:cBhvr>
                                    </p:animRot>
                                    <p:animRot by="240000">
                                      <p:cBhvr>
                                        <p:cTn id="345" dur="200" fill="hold">
                                          <p:stCondLst>
                                            <p:cond delay="400"/>
                                          </p:stCondLst>
                                        </p:cTn>
                                        <p:tgtEl>
                                          <p:spTgt spid="45"/>
                                        </p:tgtEl>
                                        <p:attrNameLst>
                                          <p:attrName>r</p:attrName>
                                        </p:attrNameLst>
                                      </p:cBhvr>
                                    </p:animRot>
                                    <p:animRot by="-240000">
                                      <p:cBhvr>
                                        <p:cTn id="346" dur="200" fill="hold">
                                          <p:stCondLst>
                                            <p:cond delay="600"/>
                                          </p:stCondLst>
                                        </p:cTn>
                                        <p:tgtEl>
                                          <p:spTgt spid="45"/>
                                        </p:tgtEl>
                                        <p:attrNameLst>
                                          <p:attrName>r</p:attrName>
                                        </p:attrNameLst>
                                      </p:cBhvr>
                                    </p:animRot>
                                    <p:animRot by="120000">
                                      <p:cBhvr>
                                        <p:cTn id="347" dur="200" fill="hold">
                                          <p:stCondLst>
                                            <p:cond delay="800"/>
                                          </p:stCondLst>
                                        </p:cTn>
                                        <p:tgtEl>
                                          <p:spTgt spid="45"/>
                                        </p:tgtEl>
                                        <p:attrNameLst>
                                          <p:attrName>r</p:attrName>
                                        </p:attrNameLst>
                                      </p:cBhvr>
                                    </p:animRo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2"/>
                                        </p:tgtEl>
                                        <p:attrNameLst>
                                          <p:attrName>style.visibility</p:attrName>
                                        </p:attrNameLst>
                                      </p:cBhvr>
                                      <p:to>
                                        <p:strVal val="visible"/>
                                      </p:to>
                                    </p:set>
                                    <p:animEffect transition="in" filter="fade">
                                      <p:cBhvr>
                                        <p:cTn id="352" dur="500"/>
                                        <p:tgtEl>
                                          <p:spTgt spid="2"/>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6"/>
                                        </p:tgtEl>
                                        <p:attrNameLst>
                                          <p:attrName>style.visibility</p:attrName>
                                        </p:attrNameLst>
                                      </p:cBhvr>
                                      <p:to>
                                        <p:strVal val="visible"/>
                                      </p:to>
                                    </p:set>
                                    <p:animEffect transition="in" filter="fade">
                                      <p:cBhvr>
                                        <p:cTn id="355" dur="500"/>
                                        <p:tgtEl>
                                          <p:spTgt spid="26"/>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7"/>
                                        </p:tgtEl>
                                        <p:attrNameLst>
                                          <p:attrName>style.visibility</p:attrName>
                                        </p:attrNameLst>
                                      </p:cBhvr>
                                      <p:to>
                                        <p:strVal val="visible"/>
                                      </p:to>
                                    </p:set>
                                    <p:animEffect transition="in" filter="fade">
                                      <p:cBhvr>
                                        <p:cTn id="358" dur="500"/>
                                        <p:tgtEl>
                                          <p:spTgt spid="27"/>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37"/>
                                        </p:tgtEl>
                                        <p:attrNameLst>
                                          <p:attrName>style.visibility</p:attrName>
                                        </p:attrNameLst>
                                      </p:cBhvr>
                                      <p:to>
                                        <p:strVal val="visible"/>
                                      </p:to>
                                    </p:set>
                                    <p:animEffect transition="in" filter="fade">
                                      <p:cBhvr>
                                        <p:cTn id="361" dur="500"/>
                                        <p:tgtEl>
                                          <p:spTgt spid="37"/>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38"/>
                                        </p:tgtEl>
                                        <p:attrNameLst>
                                          <p:attrName>style.visibility</p:attrName>
                                        </p:attrNameLst>
                                      </p:cBhvr>
                                      <p:to>
                                        <p:strVal val="visible"/>
                                      </p:to>
                                    </p:set>
                                    <p:animEffect transition="in" filter="fade">
                                      <p:cBhvr>
                                        <p:cTn id="364" dur="500"/>
                                        <p:tgtEl>
                                          <p:spTgt spid="38"/>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39"/>
                                        </p:tgtEl>
                                        <p:attrNameLst>
                                          <p:attrName>style.visibility</p:attrName>
                                        </p:attrNameLst>
                                      </p:cBhvr>
                                      <p:to>
                                        <p:strVal val="visible"/>
                                      </p:to>
                                    </p:set>
                                    <p:animEffect transition="in" filter="fade">
                                      <p:cBhvr>
                                        <p:cTn id="367" dur="500"/>
                                        <p:tgtEl>
                                          <p:spTgt spid="39"/>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40"/>
                                        </p:tgtEl>
                                        <p:attrNameLst>
                                          <p:attrName>style.visibility</p:attrName>
                                        </p:attrNameLst>
                                      </p:cBhvr>
                                      <p:to>
                                        <p:strVal val="visible"/>
                                      </p:to>
                                    </p:set>
                                    <p:animEffect transition="in" filter="fade">
                                      <p:cBhvr>
                                        <p:cTn id="370" dur="500"/>
                                        <p:tgtEl>
                                          <p:spTgt spid="40"/>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41"/>
                                        </p:tgtEl>
                                        <p:attrNameLst>
                                          <p:attrName>style.visibility</p:attrName>
                                        </p:attrNameLst>
                                      </p:cBhvr>
                                      <p:to>
                                        <p:strVal val="visible"/>
                                      </p:to>
                                    </p:set>
                                    <p:animEffect transition="in" filter="fade">
                                      <p:cBhvr>
                                        <p:cTn id="373" dur="500"/>
                                        <p:tgtEl>
                                          <p:spTgt spid="41"/>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42"/>
                                        </p:tgtEl>
                                        <p:attrNameLst>
                                          <p:attrName>style.visibility</p:attrName>
                                        </p:attrNameLst>
                                      </p:cBhvr>
                                      <p:to>
                                        <p:strVal val="visible"/>
                                      </p:to>
                                    </p:set>
                                    <p:animEffect transition="in" filter="fade">
                                      <p:cBhvr>
                                        <p:cTn id="376" dur="500"/>
                                        <p:tgtEl>
                                          <p:spTgt spid="42"/>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43"/>
                                        </p:tgtEl>
                                        <p:attrNameLst>
                                          <p:attrName>style.visibility</p:attrName>
                                        </p:attrNameLst>
                                      </p:cBhvr>
                                      <p:to>
                                        <p:strVal val="visible"/>
                                      </p:to>
                                    </p:set>
                                    <p:animEffect transition="in" filter="fade">
                                      <p:cBhvr>
                                        <p:cTn id="379" dur="500"/>
                                        <p:tgtEl>
                                          <p:spTgt spid="43"/>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44"/>
                                        </p:tgtEl>
                                        <p:attrNameLst>
                                          <p:attrName>style.visibility</p:attrName>
                                        </p:attrNameLst>
                                      </p:cBhvr>
                                      <p:to>
                                        <p:strVal val="visible"/>
                                      </p:to>
                                    </p:set>
                                    <p:animEffect transition="in" filter="fade">
                                      <p:cBhvr>
                                        <p:cTn id="382" dur="500"/>
                                        <p:tgtEl>
                                          <p:spTgt spid="44"/>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46"/>
                                        </p:tgtEl>
                                        <p:attrNameLst>
                                          <p:attrName>style.visibility</p:attrName>
                                        </p:attrNameLst>
                                      </p:cBhvr>
                                      <p:to>
                                        <p:strVal val="visible"/>
                                      </p:to>
                                    </p:set>
                                    <p:animEffect transition="in" filter="fade">
                                      <p:cBhvr>
                                        <p:cTn id="385" dur="500"/>
                                        <p:tgtEl>
                                          <p:spTgt spid="46"/>
                                        </p:tgtEl>
                                      </p:cBhvr>
                                    </p:animEffect>
                                  </p:childTnLst>
                                </p:cTn>
                              </p:par>
                            </p:childTnLst>
                          </p:cTn>
                        </p:par>
                        <p:par>
                          <p:cTn id="386" fill="hold">
                            <p:stCondLst>
                              <p:cond delay="500"/>
                            </p:stCondLst>
                            <p:childTnLst>
                              <p:par>
                                <p:cTn id="387" presetID="32" presetClass="emph" presetSubtype="0" fill="hold" grpId="1" nodeType="afterEffect">
                                  <p:stCondLst>
                                    <p:cond delay="0"/>
                                  </p:stCondLst>
                                  <p:childTnLst>
                                    <p:animRot by="120000">
                                      <p:cBhvr>
                                        <p:cTn id="388" dur="200" fill="hold">
                                          <p:stCondLst>
                                            <p:cond delay="0"/>
                                          </p:stCondLst>
                                        </p:cTn>
                                        <p:tgtEl>
                                          <p:spTgt spid="2"/>
                                        </p:tgtEl>
                                        <p:attrNameLst>
                                          <p:attrName>r</p:attrName>
                                        </p:attrNameLst>
                                      </p:cBhvr>
                                    </p:animRot>
                                    <p:animRot by="-240000">
                                      <p:cBhvr>
                                        <p:cTn id="389" dur="400" fill="hold">
                                          <p:stCondLst>
                                            <p:cond delay="400"/>
                                          </p:stCondLst>
                                        </p:cTn>
                                        <p:tgtEl>
                                          <p:spTgt spid="2"/>
                                        </p:tgtEl>
                                        <p:attrNameLst>
                                          <p:attrName>r</p:attrName>
                                        </p:attrNameLst>
                                      </p:cBhvr>
                                    </p:animRot>
                                    <p:animRot by="240000">
                                      <p:cBhvr>
                                        <p:cTn id="390" dur="400" fill="hold">
                                          <p:stCondLst>
                                            <p:cond delay="800"/>
                                          </p:stCondLst>
                                        </p:cTn>
                                        <p:tgtEl>
                                          <p:spTgt spid="2"/>
                                        </p:tgtEl>
                                        <p:attrNameLst>
                                          <p:attrName>r</p:attrName>
                                        </p:attrNameLst>
                                      </p:cBhvr>
                                    </p:animRot>
                                    <p:animRot by="-240000">
                                      <p:cBhvr>
                                        <p:cTn id="391" dur="400" fill="hold">
                                          <p:stCondLst>
                                            <p:cond delay="1200"/>
                                          </p:stCondLst>
                                        </p:cTn>
                                        <p:tgtEl>
                                          <p:spTgt spid="2"/>
                                        </p:tgtEl>
                                        <p:attrNameLst>
                                          <p:attrName>r</p:attrName>
                                        </p:attrNameLst>
                                      </p:cBhvr>
                                    </p:animRot>
                                    <p:animRot by="120000">
                                      <p:cBhvr>
                                        <p:cTn id="392" dur="400" fill="hold">
                                          <p:stCondLst>
                                            <p:cond delay="1600"/>
                                          </p:stCondLst>
                                        </p:cTn>
                                        <p:tgtEl>
                                          <p:spTgt spid="2"/>
                                        </p:tgtEl>
                                        <p:attrNameLst>
                                          <p:attrName>r</p:attrName>
                                        </p:attrNameLst>
                                      </p:cBhvr>
                                    </p:animRot>
                                  </p:childTnLst>
                                </p:cTn>
                              </p:par>
                              <p:par>
                                <p:cTn id="393" presetID="32" presetClass="emph" presetSubtype="0" fill="hold" grpId="1" nodeType="withEffect">
                                  <p:stCondLst>
                                    <p:cond delay="0"/>
                                  </p:stCondLst>
                                  <p:childTnLst>
                                    <p:animRot by="120000">
                                      <p:cBhvr>
                                        <p:cTn id="394" dur="200" fill="hold">
                                          <p:stCondLst>
                                            <p:cond delay="0"/>
                                          </p:stCondLst>
                                        </p:cTn>
                                        <p:tgtEl>
                                          <p:spTgt spid="26"/>
                                        </p:tgtEl>
                                        <p:attrNameLst>
                                          <p:attrName>r</p:attrName>
                                        </p:attrNameLst>
                                      </p:cBhvr>
                                    </p:animRot>
                                    <p:animRot by="-240000">
                                      <p:cBhvr>
                                        <p:cTn id="395" dur="400" fill="hold">
                                          <p:stCondLst>
                                            <p:cond delay="400"/>
                                          </p:stCondLst>
                                        </p:cTn>
                                        <p:tgtEl>
                                          <p:spTgt spid="26"/>
                                        </p:tgtEl>
                                        <p:attrNameLst>
                                          <p:attrName>r</p:attrName>
                                        </p:attrNameLst>
                                      </p:cBhvr>
                                    </p:animRot>
                                    <p:animRot by="240000">
                                      <p:cBhvr>
                                        <p:cTn id="396" dur="400" fill="hold">
                                          <p:stCondLst>
                                            <p:cond delay="800"/>
                                          </p:stCondLst>
                                        </p:cTn>
                                        <p:tgtEl>
                                          <p:spTgt spid="26"/>
                                        </p:tgtEl>
                                        <p:attrNameLst>
                                          <p:attrName>r</p:attrName>
                                        </p:attrNameLst>
                                      </p:cBhvr>
                                    </p:animRot>
                                    <p:animRot by="-240000">
                                      <p:cBhvr>
                                        <p:cTn id="397" dur="400" fill="hold">
                                          <p:stCondLst>
                                            <p:cond delay="1200"/>
                                          </p:stCondLst>
                                        </p:cTn>
                                        <p:tgtEl>
                                          <p:spTgt spid="26"/>
                                        </p:tgtEl>
                                        <p:attrNameLst>
                                          <p:attrName>r</p:attrName>
                                        </p:attrNameLst>
                                      </p:cBhvr>
                                    </p:animRot>
                                    <p:animRot by="120000">
                                      <p:cBhvr>
                                        <p:cTn id="398" dur="400" fill="hold">
                                          <p:stCondLst>
                                            <p:cond delay="1600"/>
                                          </p:stCondLst>
                                        </p:cTn>
                                        <p:tgtEl>
                                          <p:spTgt spid="26"/>
                                        </p:tgtEl>
                                        <p:attrNameLst>
                                          <p:attrName>r</p:attrName>
                                        </p:attrNameLst>
                                      </p:cBhvr>
                                    </p:animRot>
                                  </p:childTnLst>
                                </p:cTn>
                              </p:par>
                              <p:par>
                                <p:cTn id="399" presetID="32" presetClass="emph" presetSubtype="0" fill="hold" grpId="1" nodeType="withEffect">
                                  <p:stCondLst>
                                    <p:cond delay="0"/>
                                  </p:stCondLst>
                                  <p:childTnLst>
                                    <p:animRot by="120000">
                                      <p:cBhvr>
                                        <p:cTn id="400" dur="200" fill="hold">
                                          <p:stCondLst>
                                            <p:cond delay="0"/>
                                          </p:stCondLst>
                                        </p:cTn>
                                        <p:tgtEl>
                                          <p:spTgt spid="27"/>
                                        </p:tgtEl>
                                        <p:attrNameLst>
                                          <p:attrName>r</p:attrName>
                                        </p:attrNameLst>
                                      </p:cBhvr>
                                    </p:animRot>
                                    <p:animRot by="-240000">
                                      <p:cBhvr>
                                        <p:cTn id="401" dur="400" fill="hold">
                                          <p:stCondLst>
                                            <p:cond delay="400"/>
                                          </p:stCondLst>
                                        </p:cTn>
                                        <p:tgtEl>
                                          <p:spTgt spid="27"/>
                                        </p:tgtEl>
                                        <p:attrNameLst>
                                          <p:attrName>r</p:attrName>
                                        </p:attrNameLst>
                                      </p:cBhvr>
                                    </p:animRot>
                                    <p:animRot by="240000">
                                      <p:cBhvr>
                                        <p:cTn id="402" dur="400" fill="hold">
                                          <p:stCondLst>
                                            <p:cond delay="800"/>
                                          </p:stCondLst>
                                        </p:cTn>
                                        <p:tgtEl>
                                          <p:spTgt spid="27"/>
                                        </p:tgtEl>
                                        <p:attrNameLst>
                                          <p:attrName>r</p:attrName>
                                        </p:attrNameLst>
                                      </p:cBhvr>
                                    </p:animRot>
                                    <p:animRot by="-240000">
                                      <p:cBhvr>
                                        <p:cTn id="403" dur="400" fill="hold">
                                          <p:stCondLst>
                                            <p:cond delay="1200"/>
                                          </p:stCondLst>
                                        </p:cTn>
                                        <p:tgtEl>
                                          <p:spTgt spid="27"/>
                                        </p:tgtEl>
                                        <p:attrNameLst>
                                          <p:attrName>r</p:attrName>
                                        </p:attrNameLst>
                                      </p:cBhvr>
                                    </p:animRot>
                                    <p:animRot by="120000">
                                      <p:cBhvr>
                                        <p:cTn id="404" dur="400" fill="hold">
                                          <p:stCondLst>
                                            <p:cond delay="1600"/>
                                          </p:stCondLst>
                                        </p:cTn>
                                        <p:tgtEl>
                                          <p:spTgt spid="27"/>
                                        </p:tgtEl>
                                        <p:attrNameLst>
                                          <p:attrName>r</p:attrName>
                                        </p:attrNameLst>
                                      </p:cBhvr>
                                    </p:animRot>
                                  </p:childTnLst>
                                </p:cTn>
                              </p:par>
                              <p:par>
                                <p:cTn id="405" presetID="32" presetClass="emph" presetSubtype="0" fill="hold" grpId="1" nodeType="withEffect">
                                  <p:stCondLst>
                                    <p:cond delay="0"/>
                                  </p:stCondLst>
                                  <p:childTnLst>
                                    <p:animRot by="120000">
                                      <p:cBhvr>
                                        <p:cTn id="406" dur="200" fill="hold">
                                          <p:stCondLst>
                                            <p:cond delay="0"/>
                                          </p:stCondLst>
                                        </p:cTn>
                                        <p:tgtEl>
                                          <p:spTgt spid="37"/>
                                        </p:tgtEl>
                                        <p:attrNameLst>
                                          <p:attrName>r</p:attrName>
                                        </p:attrNameLst>
                                      </p:cBhvr>
                                    </p:animRot>
                                    <p:animRot by="-240000">
                                      <p:cBhvr>
                                        <p:cTn id="407" dur="400" fill="hold">
                                          <p:stCondLst>
                                            <p:cond delay="400"/>
                                          </p:stCondLst>
                                        </p:cTn>
                                        <p:tgtEl>
                                          <p:spTgt spid="37"/>
                                        </p:tgtEl>
                                        <p:attrNameLst>
                                          <p:attrName>r</p:attrName>
                                        </p:attrNameLst>
                                      </p:cBhvr>
                                    </p:animRot>
                                    <p:animRot by="240000">
                                      <p:cBhvr>
                                        <p:cTn id="408" dur="400" fill="hold">
                                          <p:stCondLst>
                                            <p:cond delay="800"/>
                                          </p:stCondLst>
                                        </p:cTn>
                                        <p:tgtEl>
                                          <p:spTgt spid="37"/>
                                        </p:tgtEl>
                                        <p:attrNameLst>
                                          <p:attrName>r</p:attrName>
                                        </p:attrNameLst>
                                      </p:cBhvr>
                                    </p:animRot>
                                    <p:animRot by="-240000">
                                      <p:cBhvr>
                                        <p:cTn id="409" dur="400" fill="hold">
                                          <p:stCondLst>
                                            <p:cond delay="1200"/>
                                          </p:stCondLst>
                                        </p:cTn>
                                        <p:tgtEl>
                                          <p:spTgt spid="37"/>
                                        </p:tgtEl>
                                        <p:attrNameLst>
                                          <p:attrName>r</p:attrName>
                                        </p:attrNameLst>
                                      </p:cBhvr>
                                    </p:animRot>
                                    <p:animRot by="120000">
                                      <p:cBhvr>
                                        <p:cTn id="410" dur="400" fill="hold">
                                          <p:stCondLst>
                                            <p:cond delay="1600"/>
                                          </p:stCondLst>
                                        </p:cTn>
                                        <p:tgtEl>
                                          <p:spTgt spid="37"/>
                                        </p:tgtEl>
                                        <p:attrNameLst>
                                          <p:attrName>r</p:attrName>
                                        </p:attrNameLst>
                                      </p:cBhvr>
                                    </p:animRot>
                                  </p:childTnLst>
                                </p:cTn>
                              </p:par>
                              <p:par>
                                <p:cTn id="411" presetID="32" presetClass="emph" presetSubtype="0" fill="hold" grpId="1" nodeType="withEffect">
                                  <p:stCondLst>
                                    <p:cond delay="0"/>
                                  </p:stCondLst>
                                  <p:childTnLst>
                                    <p:animRot by="120000">
                                      <p:cBhvr>
                                        <p:cTn id="412" dur="200" fill="hold">
                                          <p:stCondLst>
                                            <p:cond delay="0"/>
                                          </p:stCondLst>
                                        </p:cTn>
                                        <p:tgtEl>
                                          <p:spTgt spid="38"/>
                                        </p:tgtEl>
                                        <p:attrNameLst>
                                          <p:attrName>r</p:attrName>
                                        </p:attrNameLst>
                                      </p:cBhvr>
                                    </p:animRot>
                                    <p:animRot by="-240000">
                                      <p:cBhvr>
                                        <p:cTn id="413" dur="400" fill="hold">
                                          <p:stCondLst>
                                            <p:cond delay="400"/>
                                          </p:stCondLst>
                                        </p:cTn>
                                        <p:tgtEl>
                                          <p:spTgt spid="38"/>
                                        </p:tgtEl>
                                        <p:attrNameLst>
                                          <p:attrName>r</p:attrName>
                                        </p:attrNameLst>
                                      </p:cBhvr>
                                    </p:animRot>
                                    <p:animRot by="240000">
                                      <p:cBhvr>
                                        <p:cTn id="414" dur="400" fill="hold">
                                          <p:stCondLst>
                                            <p:cond delay="800"/>
                                          </p:stCondLst>
                                        </p:cTn>
                                        <p:tgtEl>
                                          <p:spTgt spid="38"/>
                                        </p:tgtEl>
                                        <p:attrNameLst>
                                          <p:attrName>r</p:attrName>
                                        </p:attrNameLst>
                                      </p:cBhvr>
                                    </p:animRot>
                                    <p:animRot by="-240000">
                                      <p:cBhvr>
                                        <p:cTn id="415" dur="400" fill="hold">
                                          <p:stCondLst>
                                            <p:cond delay="1200"/>
                                          </p:stCondLst>
                                        </p:cTn>
                                        <p:tgtEl>
                                          <p:spTgt spid="38"/>
                                        </p:tgtEl>
                                        <p:attrNameLst>
                                          <p:attrName>r</p:attrName>
                                        </p:attrNameLst>
                                      </p:cBhvr>
                                    </p:animRot>
                                    <p:animRot by="120000">
                                      <p:cBhvr>
                                        <p:cTn id="416" dur="400" fill="hold">
                                          <p:stCondLst>
                                            <p:cond delay="1600"/>
                                          </p:stCondLst>
                                        </p:cTn>
                                        <p:tgtEl>
                                          <p:spTgt spid="38"/>
                                        </p:tgtEl>
                                        <p:attrNameLst>
                                          <p:attrName>r</p:attrName>
                                        </p:attrNameLst>
                                      </p:cBhvr>
                                    </p:animRot>
                                  </p:childTnLst>
                                </p:cTn>
                              </p:par>
                              <p:par>
                                <p:cTn id="417" presetID="32" presetClass="emph" presetSubtype="0" fill="hold" grpId="1" nodeType="withEffect">
                                  <p:stCondLst>
                                    <p:cond delay="0"/>
                                  </p:stCondLst>
                                  <p:childTnLst>
                                    <p:animRot by="120000">
                                      <p:cBhvr>
                                        <p:cTn id="418" dur="200" fill="hold">
                                          <p:stCondLst>
                                            <p:cond delay="0"/>
                                          </p:stCondLst>
                                        </p:cTn>
                                        <p:tgtEl>
                                          <p:spTgt spid="39"/>
                                        </p:tgtEl>
                                        <p:attrNameLst>
                                          <p:attrName>r</p:attrName>
                                        </p:attrNameLst>
                                      </p:cBhvr>
                                    </p:animRot>
                                    <p:animRot by="-240000">
                                      <p:cBhvr>
                                        <p:cTn id="419" dur="400" fill="hold">
                                          <p:stCondLst>
                                            <p:cond delay="400"/>
                                          </p:stCondLst>
                                        </p:cTn>
                                        <p:tgtEl>
                                          <p:spTgt spid="39"/>
                                        </p:tgtEl>
                                        <p:attrNameLst>
                                          <p:attrName>r</p:attrName>
                                        </p:attrNameLst>
                                      </p:cBhvr>
                                    </p:animRot>
                                    <p:animRot by="240000">
                                      <p:cBhvr>
                                        <p:cTn id="420" dur="400" fill="hold">
                                          <p:stCondLst>
                                            <p:cond delay="800"/>
                                          </p:stCondLst>
                                        </p:cTn>
                                        <p:tgtEl>
                                          <p:spTgt spid="39"/>
                                        </p:tgtEl>
                                        <p:attrNameLst>
                                          <p:attrName>r</p:attrName>
                                        </p:attrNameLst>
                                      </p:cBhvr>
                                    </p:animRot>
                                    <p:animRot by="-240000">
                                      <p:cBhvr>
                                        <p:cTn id="421" dur="400" fill="hold">
                                          <p:stCondLst>
                                            <p:cond delay="1200"/>
                                          </p:stCondLst>
                                        </p:cTn>
                                        <p:tgtEl>
                                          <p:spTgt spid="39"/>
                                        </p:tgtEl>
                                        <p:attrNameLst>
                                          <p:attrName>r</p:attrName>
                                        </p:attrNameLst>
                                      </p:cBhvr>
                                    </p:animRot>
                                    <p:animRot by="120000">
                                      <p:cBhvr>
                                        <p:cTn id="422" dur="400" fill="hold">
                                          <p:stCondLst>
                                            <p:cond delay="1600"/>
                                          </p:stCondLst>
                                        </p:cTn>
                                        <p:tgtEl>
                                          <p:spTgt spid="39"/>
                                        </p:tgtEl>
                                        <p:attrNameLst>
                                          <p:attrName>r</p:attrName>
                                        </p:attrNameLst>
                                      </p:cBhvr>
                                    </p:animRot>
                                  </p:childTnLst>
                                </p:cTn>
                              </p:par>
                              <p:par>
                                <p:cTn id="423" presetID="32" presetClass="emph" presetSubtype="0" fill="hold" grpId="1" nodeType="withEffect">
                                  <p:stCondLst>
                                    <p:cond delay="0"/>
                                  </p:stCondLst>
                                  <p:childTnLst>
                                    <p:animRot by="120000">
                                      <p:cBhvr>
                                        <p:cTn id="424" dur="200" fill="hold">
                                          <p:stCondLst>
                                            <p:cond delay="0"/>
                                          </p:stCondLst>
                                        </p:cTn>
                                        <p:tgtEl>
                                          <p:spTgt spid="40"/>
                                        </p:tgtEl>
                                        <p:attrNameLst>
                                          <p:attrName>r</p:attrName>
                                        </p:attrNameLst>
                                      </p:cBhvr>
                                    </p:animRot>
                                    <p:animRot by="-240000">
                                      <p:cBhvr>
                                        <p:cTn id="425" dur="400" fill="hold">
                                          <p:stCondLst>
                                            <p:cond delay="400"/>
                                          </p:stCondLst>
                                        </p:cTn>
                                        <p:tgtEl>
                                          <p:spTgt spid="40"/>
                                        </p:tgtEl>
                                        <p:attrNameLst>
                                          <p:attrName>r</p:attrName>
                                        </p:attrNameLst>
                                      </p:cBhvr>
                                    </p:animRot>
                                    <p:animRot by="240000">
                                      <p:cBhvr>
                                        <p:cTn id="426" dur="400" fill="hold">
                                          <p:stCondLst>
                                            <p:cond delay="800"/>
                                          </p:stCondLst>
                                        </p:cTn>
                                        <p:tgtEl>
                                          <p:spTgt spid="40"/>
                                        </p:tgtEl>
                                        <p:attrNameLst>
                                          <p:attrName>r</p:attrName>
                                        </p:attrNameLst>
                                      </p:cBhvr>
                                    </p:animRot>
                                    <p:animRot by="-240000">
                                      <p:cBhvr>
                                        <p:cTn id="427" dur="400" fill="hold">
                                          <p:stCondLst>
                                            <p:cond delay="1200"/>
                                          </p:stCondLst>
                                        </p:cTn>
                                        <p:tgtEl>
                                          <p:spTgt spid="40"/>
                                        </p:tgtEl>
                                        <p:attrNameLst>
                                          <p:attrName>r</p:attrName>
                                        </p:attrNameLst>
                                      </p:cBhvr>
                                    </p:animRot>
                                    <p:animRot by="120000">
                                      <p:cBhvr>
                                        <p:cTn id="428" dur="400" fill="hold">
                                          <p:stCondLst>
                                            <p:cond delay="1600"/>
                                          </p:stCondLst>
                                        </p:cTn>
                                        <p:tgtEl>
                                          <p:spTgt spid="40"/>
                                        </p:tgtEl>
                                        <p:attrNameLst>
                                          <p:attrName>r</p:attrName>
                                        </p:attrNameLst>
                                      </p:cBhvr>
                                    </p:animRot>
                                  </p:childTnLst>
                                </p:cTn>
                              </p:par>
                              <p:par>
                                <p:cTn id="429" presetID="32" presetClass="emph" presetSubtype="0" fill="hold" grpId="1" nodeType="withEffect">
                                  <p:stCondLst>
                                    <p:cond delay="0"/>
                                  </p:stCondLst>
                                  <p:childTnLst>
                                    <p:animRot by="120000">
                                      <p:cBhvr>
                                        <p:cTn id="430" dur="200" fill="hold">
                                          <p:stCondLst>
                                            <p:cond delay="0"/>
                                          </p:stCondLst>
                                        </p:cTn>
                                        <p:tgtEl>
                                          <p:spTgt spid="41"/>
                                        </p:tgtEl>
                                        <p:attrNameLst>
                                          <p:attrName>r</p:attrName>
                                        </p:attrNameLst>
                                      </p:cBhvr>
                                    </p:animRot>
                                    <p:animRot by="-240000">
                                      <p:cBhvr>
                                        <p:cTn id="431" dur="400" fill="hold">
                                          <p:stCondLst>
                                            <p:cond delay="400"/>
                                          </p:stCondLst>
                                        </p:cTn>
                                        <p:tgtEl>
                                          <p:spTgt spid="41"/>
                                        </p:tgtEl>
                                        <p:attrNameLst>
                                          <p:attrName>r</p:attrName>
                                        </p:attrNameLst>
                                      </p:cBhvr>
                                    </p:animRot>
                                    <p:animRot by="240000">
                                      <p:cBhvr>
                                        <p:cTn id="432" dur="400" fill="hold">
                                          <p:stCondLst>
                                            <p:cond delay="800"/>
                                          </p:stCondLst>
                                        </p:cTn>
                                        <p:tgtEl>
                                          <p:spTgt spid="41"/>
                                        </p:tgtEl>
                                        <p:attrNameLst>
                                          <p:attrName>r</p:attrName>
                                        </p:attrNameLst>
                                      </p:cBhvr>
                                    </p:animRot>
                                    <p:animRot by="-240000">
                                      <p:cBhvr>
                                        <p:cTn id="433" dur="400" fill="hold">
                                          <p:stCondLst>
                                            <p:cond delay="1200"/>
                                          </p:stCondLst>
                                        </p:cTn>
                                        <p:tgtEl>
                                          <p:spTgt spid="41"/>
                                        </p:tgtEl>
                                        <p:attrNameLst>
                                          <p:attrName>r</p:attrName>
                                        </p:attrNameLst>
                                      </p:cBhvr>
                                    </p:animRot>
                                    <p:animRot by="120000">
                                      <p:cBhvr>
                                        <p:cTn id="434" dur="400" fill="hold">
                                          <p:stCondLst>
                                            <p:cond delay="1600"/>
                                          </p:stCondLst>
                                        </p:cTn>
                                        <p:tgtEl>
                                          <p:spTgt spid="41"/>
                                        </p:tgtEl>
                                        <p:attrNameLst>
                                          <p:attrName>r</p:attrName>
                                        </p:attrNameLst>
                                      </p:cBhvr>
                                    </p:animRot>
                                  </p:childTnLst>
                                </p:cTn>
                              </p:par>
                              <p:par>
                                <p:cTn id="435" presetID="32" presetClass="emph" presetSubtype="0" fill="hold" grpId="1" nodeType="withEffect">
                                  <p:stCondLst>
                                    <p:cond delay="0"/>
                                  </p:stCondLst>
                                  <p:childTnLst>
                                    <p:animRot by="120000">
                                      <p:cBhvr>
                                        <p:cTn id="436" dur="200" fill="hold">
                                          <p:stCondLst>
                                            <p:cond delay="0"/>
                                          </p:stCondLst>
                                        </p:cTn>
                                        <p:tgtEl>
                                          <p:spTgt spid="42"/>
                                        </p:tgtEl>
                                        <p:attrNameLst>
                                          <p:attrName>r</p:attrName>
                                        </p:attrNameLst>
                                      </p:cBhvr>
                                    </p:animRot>
                                    <p:animRot by="-240000">
                                      <p:cBhvr>
                                        <p:cTn id="437" dur="400" fill="hold">
                                          <p:stCondLst>
                                            <p:cond delay="400"/>
                                          </p:stCondLst>
                                        </p:cTn>
                                        <p:tgtEl>
                                          <p:spTgt spid="42"/>
                                        </p:tgtEl>
                                        <p:attrNameLst>
                                          <p:attrName>r</p:attrName>
                                        </p:attrNameLst>
                                      </p:cBhvr>
                                    </p:animRot>
                                    <p:animRot by="240000">
                                      <p:cBhvr>
                                        <p:cTn id="438" dur="400" fill="hold">
                                          <p:stCondLst>
                                            <p:cond delay="800"/>
                                          </p:stCondLst>
                                        </p:cTn>
                                        <p:tgtEl>
                                          <p:spTgt spid="42"/>
                                        </p:tgtEl>
                                        <p:attrNameLst>
                                          <p:attrName>r</p:attrName>
                                        </p:attrNameLst>
                                      </p:cBhvr>
                                    </p:animRot>
                                    <p:animRot by="-240000">
                                      <p:cBhvr>
                                        <p:cTn id="439" dur="400" fill="hold">
                                          <p:stCondLst>
                                            <p:cond delay="1200"/>
                                          </p:stCondLst>
                                        </p:cTn>
                                        <p:tgtEl>
                                          <p:spTgt spid="42"/>
                                        </p:tgtEl>
                                        <p:attrNameLst>
                                          <p:attrName>r</p:attrName>
                                        </p:attrNameLst>
                                      </p:cBhvr>
                                    </p:animRot>
                                    <p:animRot by="120000">
                                      <p:cBhvr>
                                        <p:cTn id="440" dur="400" fill="hold">
                                          <p:stCondLst>
                                            <p:cond delay="1600"/>
                                          </p:stCondLst>
                                        </p:cTn>
                                        <p:tgtEl>
                                          <p:spTgt spid="42"/>
                                        </p:tgtEl>
                                        <p:attrNameLst>
                                          <p:attrName>r</p:attrName>
                                        </p:attrNameLst>
                                      </p:cBhvr>
                                    </p:animRot>
                                  </p:childTnLst>
                                </p:cTn>
                              </p:par>
                              <p:par>
                                <p:cTn id="441" presetID="32" presetClass="emph" presetSubtype="0" fill="hold" grpId="1" nodeType="withEffect">
                                  <p:stCondLst>
                                    <p:cond delay="0"/>
                                  </p:stCondLst>
                                  <p:childTnLst>
                                    <p:animRot by="120000">
                                      <p:cBhvr>
                                        <p:cTn id="442" dur="200" fill="hold">
                                          <p:stCondLst>
                                            <p:cond delay="0"/>
                                          </p:stCondLst>
                                        </p:cTn>
                                        <p:tgtEl>
                                          <p:spTgt spid="43"/>
                                        </p:tgtEl>
                                        <p:attrNameLst>
                                          <p:attrName>r</p:attrName>
                                        </p:attrNameLst>
                                      </p:cBhvr>
                                    </p:animRot>
                                    <p:animRot by="-240000">
                                      <p:cBhvr>
                                        <p:cTn id="443" dur="400" fill="hold">
                                          <p:stCondLst>
                                            <p:cond delay="400"/>
                                          </p:stCondLst>
                                        </p:cTn>
                                        <p:tgtEl>
                                          <p:spTgt spid="43"/>
                                        </p:tgtEl>
                                        <p:attrNameLst>
                                          <p:attrName>r</p:attrName>
                                        </p:attrNameLst>
                                      </p:cBhvr>
                                    </p:animRot>
                                    <p:animRot by="240000">
                                      <p:cBhvr>
                                        <p:cTn id="444" dur="400" fill="hold">
                                          <p:stCondLst>
                                            <p:cond delay="800"/>
                                          </p:stCondLst>
                                        </p:cTn>
                                        <p:tgtEl>
                                          <p:spTgt spid="43"/>
                                        </p:tgtEl>
                                        <p:attrNameLst>
                                          <p:attrName>r</p:attrName>
                                        </p:attrNameLst>
                                      </p:cBhvr>
                                    </p:animRot>
                                    <p:animRot by="-240000">
                                      <p:cBhvr>
                                        <p:cTn id="445" dur="400" fill="hold">
                                          <p:stCondLst>
                                            <p:cond delay="1200"/>
                                          </p:stCondLst>
                                        </p:cTn>
                                        <p:tgtEl>
                                          <p:spTgt spid="43"/>
                                        </p:tgtEl>
                                        <p:attrNameLst>
                                          <p:attrName>r</p:attrName>
                                        </p:attrNameLst>
                                      </p:cBhvr>
                                    </p:animRot>
                                    <p:animRot by="120000">
                                      <p:cBhvr>
                                        <p:cTn id="446" dur="400" fill="hold">
                                          <p:stCondLst>
                                            <p:cond delay="1600"/>
                                          </p:stCondLst>
                                        </p:cTn>
                                        <p:tgtEl>
                                          <p:spTgt spid="43"/>
                                        </p:tgtEl>
                                        <p:attrNameLst>
                                          <p:attrName>r</p:attrName>
                                        </p:attrNameLst>
                                      </p:cBhvr>
                                    </p:animRot>
                                  </p:childTnLst>
                                </p:cTn>
                              </p:par>
                              <p:par>
                                <p:cTn id="447" presetID="32" presetClass="emph" presetSubtype="0" fill="hold" grpId="1" nodeType="withEffect">
                                  <p:stCondLst>
                                    <p:cond delay="0"/>
                                  </p:stCondLst>
                                  <p:childTnLst>
                                    <p:animRot by="120000">
                                      <p:cBhvr>
                                        <p:cTn id="448" dur="200" fill="hold">
                                          <p:stCondLst>
                                            <p:cond delay="0"/>
                                          </p:stCondLst>
                                        </p:cTn>
                                        <p:tgtEl>
                                          <p:spTgt spid="44"/>
                                        </p:tgtEl>
                                        <p:attrNameLst>
                                          <p:attrName>r</p:attrName>
                                        </p:attrNameLst>
                                      </p:cBhvr>
                                    </p:animRot>
                                    <p:animRot by="-240000">
                                      <p:cBhvr>
                                        <p:cTn id="449" dur="400" fill="hold">
                                          <p:stCondLst>
                                            <p:cond delay="400"/>
                                          </p:stCondLst>
                                        </p:cTn>
                                        <p:tgtEl>
                                          <p:spTgt spid="44"/>
                                        </p:tgtEl>
                                        <p:attrNameLst>
                                          <p:attrName>r</p:attrName>
                                        </p:attrNameLst>
                                      </p:cBhvr>
                                    </p:animRot>
                                    <p:animRot by="240000">
                                      <p:cBhvr>
                                        <p:cTn id="450" dur="400" fill="hold">
                                          <p:stCondLst>
                                            <p:cond delay="800"/>
                                          </p:stCondLst>
                                        </p:cTn>
                                        <p:tgtEl>
                                          <p:spTgt spid="44"/>
                                        </p:tgtEl>
                                        <p:attrNameLst>
                                          <p:attrName>r</p:attrName>
                                        </p:attrNameLst>
                                      </p:cBhvr>
                                    </p:animRot>
                                    <p:animRot by="-240000">
                                      <p:cBhvr>
                                        <p:cTn id="451" dur="400" fill="hold">
                                          <p:stCondLst>
                                            <p:cond delay="1200"/>
                                          </p:stCondLst>
                                        </p:cTn>
                                        <p:tgtEl>
                                          <p:spTgt spid="44"/>
                                        </p:tgtEl>
                                        <p:attrNameLst>
                                          <p:attrName>r</p:attrName>
                                        </p:attrNameLst>
                                      </p:cBhvr>
                                    </p:animRot>
                                    <p:animRot by="120000">
                                      <p:cBhvr>
                                        <p:cTn id="452" dur="400" fill="hold">
                                          <p:stCondLst>
                                            <p:cond delay="1600"/>
                                          </p:stCondLst>
                                        </p:cTn>
                                        <p:tgtEl>
                                          <p:spTgt spid="44"/>
                                        </p:tgtEl>
                                        <p:attrNameLst>
                                          <p:attrName>r</p:attrName>
                                        </p:attrNameLst>
                                      </p:cBhvr>
                                    </p:animRot>
                                  </p:childTnLst>
                                </p:cTn>
                              </p:par>
                              <p:par>
                                <p:cTn id="453" presetID="32" presetClass="emph" presetSubtype="0" fill="hold" grpId="1" nodeType="withEffect">
                                  <p:stCondLst>
                                    <p:cond delay="0"/>
                                  </p:stCondLst>
                                  <p:childTnLst>
                                    <p:animRot by="120000">
                                      <p:cBhvr>
                                        <p:cTn id="454" dur="200" fill="hold">
                                          <p:stCondLst>
                                            <p:cond delay="0"/>
                                          </p:stCondLst>
                                        </p:cTn>
                                        <p:tgtEl>
                                          <p:spTgt spid="46"/>
                                        </p:tgtEl>
                                        <p:attrNameLst>
                                          <p:attrName>r</p:attrName>
                                        </p:attrNameLst>
                                      </p:cBhvr>
                                    </p:animRot>
                                    <p:animRot by="-240000">
                                      <p:cBhvr>
                                        <p:cTn id="455" dur="400" fill="hold">
                                          <p:stCondLst>
                                            <p:cond delay="400"/>
                                          </p:stCondLst>
                                        </p:cTn>
                                        <p:tgtEl>
                                          <p:spTgt spid="46"/>
                                        </p:tgtEl>
                                        <p:attrNameLst>
                                          <p:attrName>r</p:attrName>
                                        </p:attrNameLst>
                                      </p:cBhvr>
                                    </p:animRot>
                                    <p:animRot by="240000">
                                      <p:cBhvr>
                                        <p:cTn id="456" dur="400" fill="hold">
                                          <p:stCondLst>
                                            <p:cond delay="800"/>
                                          </p:stCondLst>
                                        </p:cTn>
                                        <p:tgtEl>
                                          <p:spTgt spid="46"/>
                                        </p:tgtEl>
                                        <p:attrNameLst>
                                          <p:attrName>r</p:attrName>
                                        </p:attrNameLst>
                                      </p:cBhvr>
                                    </p:animRot>
                                    <p:animRot by="-240000">
                                      <p:cBhvr>
                                        <p:cTn id="457" dur="400" fill="hold">
                                          <p:stCondLst>
                                            <p:cond delay="1200"/>
                                          </p:stCondLst>
                                        </p:cTn>
                                        <p:tgtEl>
                                          <p:spTgt spid="46"/>
                                        </p:tgtEl>
                                        <p:attrNameLst>
                                          <p:attrName>r</p:attrName>
                                        </p:attrNameLst>
                                      </p:cBhvr>
                                    </p:animRot>
                                    <p:animRot by="120000">
                                      <p:cBhvr>
                                        <p:cTn id="458" dur="400" fill="hold">
                                          <p:stCondLst>
                                            <p:cond delay="1600"/>
                                          </p:stCondLst>
                                        </p:cTn>
                                        <p:tgtEl>
                                          <p:spTgt spid="46"/>
                                        </p:tgtEl>
                                        <p:attrNameLst>
                                          <p:attrName>r</p:attrName>
                                        </p:attrNameLst>
                                      </p:cBhvr>
                                    </p:animRot>
                                  </p:childTnLst>
                                </p:cTn>
                              </p:par>
                            </p:childTnLst>
                          </p:cTn>
                        </p:par>
                      </p:childTnLst>
                    </p:cTn>
                  </p:par>
                  <p:par>
                    <p:cTn id="459" fill="hold">
                      <p:stCondLst>
                        <p:cond delay="indefinite"/>
                      </p:stCondLst>
                      <p:childTnLst>
                        <p:par>
                          <p:cTn id="460" fill="hold">
                            <p:stCondLst>
                              <p:cond delay="0"/>
                            </p:stCondLst>
                            <p:childTnLst>
                              <p:par>
                                <p:cTn id="461" presetID="10" presetClass="exit" presetSubtype="0" fill="hold" nodeType="clickEffect">
                                  <p:stCondLst>
                                    <p:cond delay="0"/>
                                  </p:stCondLst>
                                  <p:childTnLst>
                                    <p:animEffect transition="out" filter="fade">
                                      <p:cBhvr>
                                        <p:cTn id="462" dur="10"/>
                                        <p:tgtEl>
                                          <p:spTgt spid="11"/>
                                        </p:tgtEl>
                                      </p:cBhvr>
                                    </p:animEffect>
                                    <p:set>
                                      <p:cBhvr>
                                        <p:cTn id="463" dur="1" fill="hold">
                                          <p:stCondLst>
                                            <p:cond delay="9"/>
                                          </p:stCondLst>
                                        </p:cTn>
                                        <p:tgtEl>
                                          <p:spTgt spid="11"/>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10"/>
                                        <p:tgtEl>
                                          <p:spTgt spid="13"/>
                                        </p:tgtEl>
                                      </p:cBhvr>
                                    </p:animEffect>
                                    <p:set>
                                      <p:cBhvr>
                                        <p:cTn id="466" dur="1" fill="hold">
                                          <p:stCondLst>
                                            <p:cond delay="9"/>
                                          </p:stCondLst>
                                        </p:cTn>
                                        <p:tgtEl>
                                          <p:spTgt spid="13"/>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10"/>
                                        <p:tgtEl>
                                          <p:spTgt spid="25"/>
                                        </p:tgtEl>
                                      </p:cBhvr>
                                    </p:animEffect>
                                    <p:set>
                                      <p:cBhvr>
                                        <p:cTn id="469" dur="1" fill="hold">
                                          <p:stCondLst>
                                            <p:cond delay="9"/>
                                          </p:stCondLst>
                                        </p:cTn>
                                        <p:tgtEl>
                                          <p:spTgt spid="25"/>
                                        </p:tgtEl>
                                        <p:attrNameLst>
                                          <p:attrName>style.visibility</p:attrName>
                                        </p:attrNameLst>
                                      </p:cBhvr>
                                      <p:to>
                                        <p:strVal val="hidden"/>
                                      </p:to>
                                    </p:set>
                                  </p:childTnLst>
                                </p:cTn>
                              </p:par>
                              <p:par>
                                <p:cTn id="470" presetID="10" presetClass="exit" presetSubtype="0" fill="hold" nodeType="withEffect">
                                  <p:stCondLst>
                                    <p:cond delay="0"/>
                                  </p:stCondLst>
                                  <p:childTnLst>
                                    <p:animEffect transition="out" filter="fade">
                                      <p:cBhvr>
                                        <p:cTn id="471" dur="10"/>
                                        <p:tgtEl>
                                          <p:spTgt spid="28"/>
                                        </p:tgtEl>
                                      </p:cBhvr>
                                    </p:animEffect>
                                    <p:set>
                                      <p:cBhvr>
                                        <p:cTn id="472" dur="1" fill="hold">
                                          <p:stCondLst>
                                            <p:cond delay="9"/>
                                          </p:stCondLst>
                                        </p:cTn>
                                        <p:tgtEl>
                                          <p:spTgt spid="28"/>
                                        </p:tgtEl>
                                        <p:attrNameLst>
                                          <p:attrName>style.visibility</p:attrName>
                                        </p:attrNameLst>
                                      </p:cBhvr>
                                      <p:to>
                                        <p:strVal val="hidden"/>
                                      </p:to>
                                    </p:set>
                                  </p:childTnLst>
                                </p:cTn>
                              </p:par>
                              <p:par>
                                <p:cTn id="473" presetID="10" presetClass="exit" presetSubtype="0" fill="hold" nodeType="withEffect">
                                  <p:stCondLst>
                                    <p:cond delay="0"/>
                                  </p:stCondLst>
                                  <p:childTnLst>
                                    <p:animEffect transition="out" filter="fade">
                                      <p:cBhvr>
                                        <p:cTn id="474" dur="10"/>
                                        <p:tgtEl>
                                          <p:spTgt spid="29"/>
                                        </p:tgtEl>
                                      </p:cBhvr>
                                    </p:animEffect>
                                    <p:set>
                                      <p:cBhvr>
                                        <p:cTn id="475" dur="1" fill="hold">
                                          <p:stCondLst>
                                            <p:cond delay="9"/>
                                          </p:stCondLst>
                                        </p:cTn>
                                        <p:tgtEl>
                                          <p:spTgt spid="29"/>
                                        </p:tgtEl>
                                        <p:attrNameLst>
                                          <p:attrName>style.visibility</p:attrName>
                                        </p:attrNameLst>
                                      </p:cBhvr>
                                      <p:to>
                                        <p:strVal val="hidden"/>
                                      </p:to>
                                    </p:set>
                                  </p:childTnLst>
                                </p:cTn>
                              </p:par>
                              <p:par>
                                <p:cTn id="476" presetID="10" presetClass="exit" presetSubtype="0" fill="hold" nodeType="withEffect">
                                  <p:stCondLst>
                                    <p:cond delay="0"/>
                                  </p:stCondLst>
                                  <p:childTnLst>
                                    <p:animEffect transition="out" filter="fade">
                                      <p:cBhvr>
                                        <p:cTn id="477" dur="10"/>
                                        <p:tgtEl>
                                          <p:spTgt spid="30"/>
                                        </p:tgtEl>
                                      </p:cBhvr>
                                    </p:animEffect>
                                    <p:set>
                                      <p:cBhvr>
                                        <p:cTn id="478" dur="1" fill="hold">
                                          <p:stCondLst>
                                            <p:cond delay="9"/>
                                          </p:stCondLst>
                                        </p:cTn>
                                        <p:tgtEl>
                                          <p:spTgt spid="30"/>
                                        </p:tgtEl>
                                        <p:attrNameLst>
                                          <p:attrName>style.visibility</p:attrName>
                                        </p:attrNameLst>
                                      </p:cBhvr>
                                      <p:to>
                                        <p:strVal val="hidden"/>
                                      </p:to>
                                    </p:set>
                                  </p:childTnLst>
                                </p:cTn>
                              </p:par>
                              <p:par>
                                <p:cTn id="479" presetID="10" presetClass="exit" presetSubtype="0" fill="hold" nodeType="withEffect">
                                  <p:stCondLst>
                                    <p:cond delay="0"/>
                                  </p:stCondLst>
                                  <p:childTnLst>
                                    <p:animEffect transition="out" filter="fade">
                                      <p:cBhvr>
                                        <p:cTn id="480" dur="10"/>
                                        <p:tgtEl>
                                          <p:spTgt spid="31"/>
                                        </p:tgtEl>
                                      </p:cBhvr>
                                    </p:animEffect>
                                    <p:set>
                                      <p:cBhvr>
                                        <p:cTn id="481" dur="1" fill="hold">
                                          <p:stCondLst>
                                            <p:cond delay="9"/>
                                          </p:stCondLst>
                                        </p:cTn>
                                        <p:tgtEl>
                                          <p:spTgt spid="31"/>
                                        </p:tgtEl>
                                        <p:attrNameLst>
                                          <p:attrName>style.visibility</p:attrName>
                                        </p:attrNameLst>
                                      </p:cBhvr>
                                      <p:to>
                                        <p:strVal val="hidden"/>
                                      </p:to>
                                    </p:set>
                                  </p:childTnLst>
                                </p:cTn>
                              </p:par>
                              <p:par>
                                <p:cTn id="482" presetID="10" presetClass="exit" presetSubtype="0" fill="hold" nodeType="withEffect">
                                  <p:stCondLst>
                                    <p:cond delay="0"/>
                                  </p:stCondLst>
                                  <p:childTnLst>
                                    <p:animEffect transition="out" filter="fade">
                                      <p:cBhvr>
                                        <p:cTn id="483" dur="10"/>
                                        <p:tgtEl>
                                          <p:spTgt spid="32"/>
                                        </p:tgtEl>
                                      </p:cBhvr>
                                    </p:animEffect>
                                    <p:set>
                                      <p:cBhvr>
                                        <p:cTn id="484" dur="1" fill="hold">
                                          <p:stCondLst>
                                            <p:cond delay="9"/>
                                          </p:stCondLst>
                                        </p:cTn>
                                        <p:tgtEl>
                                          <p:spTgt spid="32"/>
                                        </p:tgtEl>
                                        <p:attrNameLst>
                                          <p:attrName>style.visibility</p:attrName>
                                        </p:attrNameLst>
                                      </p:cBhvr>
                                      <p:to>
                                        <p:strVal val="hidden"/>
                                      </p:to>
                                    </p:set>
                                  </p:childTnLst>
                                </p:cTn>
                              </p:par>
                              <p:par>
                                <p:cTn id="485" presetID="10" presetClass="exit" presetSubtype="0" fill="hold" nodeType="withEffect">
                                  <p:stCondLst>
                                    <p:cond delay="0"/>
                                  </p:stCondLst>
                                  <p:childTnLst>
                                    <p:animEffect transition="out" filter="fade">
                                      <p:cBhvr>
                                        <p:cTn id="486" dur="10"/>
                                        <p:tgtEl>
                                          <p:spTgt spid="33"/>
                                        </p:tgtEl>
                                      </p:cBhvr>
                                    </p:animEffect>
                                    <p:set>
                                      <p:cBhvr>
                                        <p:cTn id="487" dur="1" fill="hold">
                                          <p:stCondLst>
                                            <p:cond delay="9"/>
                                          </p:stCondLst>
                                        </p:cTn>
                                        <p:tgtEl>
                                          <p:spTgt spid="33"/>
                                        </p:tgtEl>
                                        <p:attrNameLst>
                                          <p:attrName>style.visibility</p:attrName>
                                        </p:attrNameLst>
                                      </p:cBhvr>
                                      <p:to>
                                        <p:strVal val="hidden"/>
                                      </p:to>
                                    </p:set>
                                  </p:childTnLst>
                                </p:cTn>
                              </p:par>
                              <p:par>
                                <p:cTn id="488" presetID="10" presetClass="exit" presetSubtype="0" fill="hold" nodeType="withEffect">
                                  <p:stCondLst>
                                    <p:cond delay="0"/>
                                  </p:stCondLst>
                                  <p:childTnLst>
                                    <p:animEffect transition="out" filter="fade">
                                      <p:cBhvr>
                                        <p:cTn id="489" dur="10"/>
                                        <p:tgtEl>
                                          <p:spTgt spid="21"/>
                                        </p:tgtEl>
                                      </p:cBhvr>
                                    </p:animEffect>
                                    <p:set>
                                      <p:cBhvr>
                                        <p:cTn id="490" dur="1" fill="hold">
                                          <p:stCondLst>
                                            <p:cond delay="9"/>
                                          </p:stCondLst>
                                        </p:cTn>
                                        <p:tgtEl>
                                          <p:spTgt spid="21"/>
                                        </p:tgtEl>
                                        <p:attrNameLst>
                                          <p:attrName>style.visibility</p:attrName>
                                        </p:attrNameLst>
                                      </p:cBhvr>
                                      <p:to>
                                        <p:strVal val="hidden"/>
                                      </p:to>
                                    </p:set>
                                  </p:childTnLst>
                                </p:cTn>
                              </p:par>
                              <p:par>
                                <p:cTn id="491" presetID="10" presetClass="exit" presetSubtype="0" fill="hold" nodeType="withEffect">
                                  <p:stCondLst>
                                    <p:cond delay="0"/>
                                  </p:stCondLst>
                                  <p:childTnLst>
                                    <p:animEffect transition="out" filter="fade">
                                      <p:cBhvr>
                                        <p:cTn id="492" dur="10"/>
                                        <p:tgtEl>
                                          <p:spTgt spid="22"/>
                                        </p:tgtEl>
                                      </p:cBhvr>
                                    </p:animEffect>
                                    <p:set>
                                      <p:cBhvr>
                                        <p:cTn id="493" dur="1" fill="hold">
                                          <p:stCondLst>
                                            <p:cond delay="9"/>
                                          </p:stCondLst>
                                        </p:cTn>
                                        <p:tgtEl>
                                          <p:spTgt spid="22"/>
                                        </p:tgtEl>
                                        <p:attrNameLst>
                                          <p:attrName>style.visibility</p:attrName>
                                        </p:attrNameLst>
                                      </p:cBhvr>
                                      <p:to>
                                        <p:strVal val="hidden"/>
                                      </p:to>
                                    </p:set>
                                  </p:childTnLst>
                                </p:cTn>
                              </p:par>
                              <p:par>
                                <p:cTn id="494" presetID="10" presetClass="exit" presetSubtype="0" fill="hold" nodeType="withEffect">
                                  <p:stCondLst>
                                    <p:cond delay="0"/>
                                  </p:stCondLst>
                                  <p:childTnLst>
                                    <p:animEffect transition="out" filter="fade">
                                      <p:cBhvr>
                                        <p:cTn id="495" dur="10"/>
                                        <p:tgtEl>
                                          <p:spTgt spid="23"/>
                                        </p:tgtEl>
                                      </p:cBhvr>
                                    </p:animEffect>
                                    <p:set>
                                      <p:cBhvr>
                                        <p:cTn id="496" dur="1" fill="hold">
                                          <p:stCondLst>
                                            <p:cond delay="9"/>
                                          </p:stCondLst>
                                        </p:cTn>
                                        <p:tgtEl>
                                          <p:spTgt spid="23"/>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10"/>
                                        <p:tgtEl>
                                          <p:spTgt spid="24"/>
                                        </p:tgtEl>
                                      </p:cBhvr>
                                    </p:animEffect>
                                    <p:set>
                                      <p:cBhvr>
                                        <p:cTn id="499" dur="1" fill="hold">
                                          <p:stCondLst>
                                            <p:cond delay="9"/>
                                          </p:stCondLst>
                                        </p:cTn>
                                        <p:tgtEl>
                                          <p:spTgt spid="24"/>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10"/>
                                        <p:tgtEl>
                                          <p:spTgt spid="45"/>
                                        </p:tgtEl>
                                      </p:cBhvr>
                                    </p:animEffect>
                                    <p:set>
                                      <p:cBhvr>
                                        <p:cTn id="502" dur="1" fill="hold">
                                          <p:stCondLst>
                                            <p:cond delay="9"/>
                                          </p:stCondLst>
                                        </p:cTn>
                                        <p:tgtEl>
                                          <p:spTgt spid="45"/>
                                        </p:tgtEl>
                                        <p:attrNameLst>
                                          <p:attrName>style.visibility</p:attrName>
                                        </p:attrNameLst>
                                      </p:cBhvr>
                                      <p:to>
                                        <p:strVal val="hidden"/>
                                      </p:to>
                                    </p:set>
                                  </p:childTnLst>
                                </p:cTn>
                              </p:par>
                              <p:par>
                                <p:cTn id="503" presetID="10" presetClass="exit" presetSubtype="0" fill="hold" grpId="2" nodeType="withEffect">
                                  <p:stCondLst>
                                    <p:cond delay="0"/>
                                  </p:stCondLst>
                                  <p:childTnLst>
                                    <p:animEffect transition="out" filter="fade">
                                      <p:cBhvr>
                                        <p:cTn id="504" dur="10"/>
                                        <p:tgtEl>
                                          <p:spTgt spid="2"/>
                                        </p:tgtEl>
                                      </p:cBhvr>
                                    </p:animEffect>
                                    <p:set>
                                      <p:cBhvr>
                                        <p:cTn id="505" dur="1" fill="hold">
                                          <p:stCondLst>
                                            <p:cond delay="9"/>
                                          </p:stCondLst>
                                        </p:cTn>
                                        <p:tgtEl>
                                          <p:spTgt spid="2"/>
                                        </p:tgtEl>
                                        <p:attrNameLst>
                                          <p:attrName>style.visibility</p:attrName>
                                        </p:attrNameLst>
                                      </p:cBhvr>
                                      <p:to>
                                        <p:strVal val="hidden"/>
                                      </p:to>
                                    </p:set>
                                  </p:childTnLst>
                                </p:cTn>
                              </p:par>
                              <p:par>
                                <p:cTn id="506" presetID="10" presetClass="exit" presetSubtype="0" fill="hold" grpId="2" nodeType="withEffect">
                                  <p:stCondLst>
                                    <p:cond delay="0"/>
                                  </p:stCondLst>
                                  <p:childTnLst>
                                    <p:animEffect transition="out" filter="fade">
                                      <p:cBhvr>
                                        <p:cTn id="507" dur="10"/>
                                        <p:tgtEl>
                                          <p:spTgt spid="26"/>
                                        </p:tgtEl>
                                      </p:cBhvr>
                                    </p:animEffect>
                                    <p:set>
                                      <p:cBhvr>
                                        <p:cTn id="508" dur="1" fill="hold">
                                          <p:stCondLst>
                                            <p:cond delay="9"/>
                                          </p:stCondLst>
                                        </p:cTn>
                                        <p:tgtEl>
                                          <p:spTgt spid="26"/>
                                        </p:tgtEl>
                                        <p:attrNameLst>
                                          <p:attrName>style.visibility</p:attrName>
                                        </p:attrNameLst>
                                      </p:cBhvr>
                                      <p:to>
                                        <p:strVal val="hidden"/>
                                      </p:to>
                                    </p:set>
                                  </p:childTnLst>
                                </p:cTn>
                              </p:par>
                              <p:par>
                                <p:cTn id="509" presetID="10" presetClass="exit" presetSubtype="0" fill="hold" grpId="2" nodeType="withEffect">
                                  <p:stCondLst>
                                    <p:cond delay="0"/>
                                  </p:stCondLst>
                                  <p:childTnLst>
                                    <p:animEffect transition="out" filter="fade">
                                      <p:cBhvr>
                                        <p:cTn id="510" dur="10"/>
                                        <p:tgtEl>
                                          <p:spTgt spid="27"/>
                                        </p:tgtEl>
                                      </p:cBhvr>
                                    </p:animEffect>
                                    <p:set>
                                      <p:cBhvr>
                                        <p:cTn id="511" dur="1" fill="hold">
                                          <p:stCondLst>
                                            <p:cond delay="9"/>
                                          </p:stCondLst>
                                        </p:cTn>
                                        <p:tgtEl>
                                          <p:spTgt spid="27"/>
                                        </p:tgtEl>
                                        <p:attrNameLst>
                                          <p:attrName>style.visibility</p:attrName>
                                        </p:attrNameLst>
                                      </p:cBhvr>
                                      <p:to>
                                        <p:strVal val="hidden"/>
                                      </p:to>
                                    </p:set>
                                  </p:childTnLst>
                                </p:cTn>
                              </p:par>
                              <p:par>
                                <p:cTn id="512" presetID="10" presetClass="exit" presetSubtype="0" fill="hold" grpId="2" nodeType="withEffect">
                                  <p:stCondLst>
                                    <p:cond delay="0"/>
                                  </p:stCondLst>
                                  <p:childTnLst>
                                    <p:animEffect transition="out" filter="fade">
                                      <p:cBhvr>
                                        <p:cTn id="513" dur="10"/>
                                        <p:tgtEl>
                                          <p:spTgt spid="37"/>
                                        </p:tgtEl>
                                      </p:cBhvr>
                                    </p:animEffect>
                                    <p:set>
                                      <p:cBhvr>
                                        <p:cTn id="514" dur="1" fill="hold">
                                          <p:stCondLst>
                                            <p:cond delay="9"/>
                                          </p:stCondLst>
                                        </p:cTn>
                                        <p:tgtEl>
                                          <p:spTgt spid="37"/>
                                        </p:tgtEl>
                                        <p:attrNameLst>
                                          <p:attrName>style.visibility</p:attrName>
                                        </p:attrNameLst>
                                      </p:cBhvr>
                                      <p:to>
                                        <p:strVal val="hidden"/>
                                      </p:to>
                                    </p:set>
                                  </p:childTnLst>
                                </p:cTn>
                              </p:par>
                              <p:par>
                                <p:cTn id="515" presetID="10" presetClass="exit" presetSubtype="0" fill="hold" grpId="2" nodeType="withEffect">
                                  <p:stCondLst>
                                    <p:cond delay="0"/>
                                  </p:stCondLst>
                                  <p:childTnLst>
                                    <p:animEffect transition="out" filter="fade">
                                      <p:cBhvr>
                                        <p:cTn id="516" dur="10"/>
                                        <p:tgtEl>
                                          <p:spTgt spid="38"/>
                                        </p:tgtEl>
                                      </p:cBhvr>
                                    </p:animEffect>
                                    <p:set>
                                      <p:cBhvr>
                                        <p:cTn id="517" dur="1" fill="hold">
                                          <p:stCondLst>
                                            <p:cond delay="9"/>
                                          </p:stCondLst>
                                        </p:cTn>
                                        <p:tgtEl>
                                          <p:spTgt spid="38"/>
                                        </p:tgtEl>
                                        <p:attrNameLst>
                                          <p:attrName>style.visibility</p:attrName>
                                        </p:attrNameLst>
                                      </p:cBhvr>
                                      <p:to>
                                        <p:strVal val="hidden"/>
                                      </p:to>
                                    </p:set>
                                  </p:childTnLst>
                                </p:cTn>
                              </p:par>
                              <p:par>
                                <p:cTn id="518" presetID="10" presetClass="exit" presetSubtype="0" fill="hold" grpId="2" nodeType="withEffect">
                                  <p:stCondLst>
                                    <p:cond delay="0"/>
                                  </p:stCondLst>
                                  <p:childTnLst>
                                    <p:animEffect transition="out" filter="fade">
                                      <p:cBhvr>
                                        <p:cTn id="519" dur="10"/>
                                        <p:tgtEl>
                                          <p:spTgt spid="39"/>
                                        </p:tgtEl>
                                      </p:cBhvr>
                                    </p:animEffect>
                                    <p:set>
                                      <p:cBhvr>
                                        <p:cTn id="520" dur="1" fill="hold">
                                          <p:stCondLst>
                                            <p:cond delay="9"/>
                                          </p:stCondLst>
                                        </p:cTn>
                                        <p:tgtEl>
                                          <p:spTgt spid="39"/>
                                        </p:tgtEl>
                                        <p:attrNameLst>
                                          <p:attrName>style.visibility</p:attrName>
                                        </p:attrNameLst>
                                      </p:cBhvr>
                                      <p:to>
                                        <p:strVal val="hidden"/>
                                      </p:to>
                                    </p:set>
                                  </p:childTnLst>
                                </p:cTn>
                              </p:par>
                              <p:par>
                                <p:cTn id="521" presetID="10" presetClass="exit" presetSubtype="0" fill="hold" grpId="2" nodeType="withEffect">
                                  <p:stCondLst>
                                    <p:cond delay="0"/>
                                  </p:stCondLst>
                                  <p:childTnLst>
                                    <p:animEffect transition="out" filter="fade">
                                      <p:cBhvr>
                                        <p:cTn id="522" dur="10"/>
                                        <p:tgtEl>
                                          <p:spTgt spid="40"/>
                                        </p:tgtEl>
                                      </p:cBhvr>
                                    </p:animEffect>
                                    <p:set>
                                      <p:cBhvr>
                                        <p:cTn id="523" dur="1" fill="hold">
                                          <p:stCondLst>
                                            <p:cond delay="9"/>
                                          </p:stCondLst>
                                        </p:cTn>
                                        <p:tgtEl>
                                          <p:spTgt spid="40"/>
                                        </p:tgtEl>
                                        <p:attrNameLst>
                                          <p:attrName>style.visibility</p:attrName>
                                        </p:attrNameLst>
                                      </p:cBhvr>
                                      <p:to>
                                        <p:strVal val="hidden"/>
                                      </p:to>
                                    </p:set>
                                  </p:childTnLst>
                                </p:cTn>
                              </p:par>
                              <p:par>
                                <p:cTn id="524" presetID="10" presetClass="exit" presetSubtype="0" fill="hold" grpId="2" nodeType="withEffect">
                                  <p:stCondLst>
                                    <p:cond delay="0"/>
                                  </p:stCondLst>
                                  <p:childTnLst>
                                    <p:animEffect transition="out" filter="fade">
                                      <p:cBhvr>
                                        <p:cTn id="525" dur="10"/>
                                        <p:tgtEl>
                                          <p:spTgt spid="41"/>
                                        </p:tgtEl>
                                      </p:cBhvr>
                                    </p:animEffect>
                                    <p:set>
                                      <p:cBhvr>
                                        <p:cTn id="526" dur="1" fill="hold">
                                          <p:stCondLst>
                                            <p:cond delay="9"/>
                                          </p:stCondLst>
                                        </p:cTn>
                                        <p:tgtEl>
                                          <p:spTgt spid="41"/>
                                        </p:tgtEl>
                                        <p:attrNameLst>
                                          <p:attrName>style.visibility</p:attrName>
                                        </p:attrNameLst>
                                      </p:cBhvr>
                                      <p:to>
                                        <p:strVal val="hidden"/>
                                      </p:to>
                                    </p:set>
                                  </p:childTnLst>
                                </p:cTn>
                              </p:par>
                              <p:par>
                                <p:cTn id="527" presetID="10" presetClass="exit" presetSubtype="0" fill="hold" grpId="2" nodeType="withEffect">
                                  <p:stCondLst>
                                    <p:cond delay="0"/>
                                  </p:stCondLst>
                                  <p:childTnLst>
                                    <p:animEffect transition="out" filter="fade">
                                      <p:cBhvr>
                                        <p:cTn id="528" dur="10"/>
                                        <p:tgtEl>
                                          <p:spTgt spid="42"/>
                                        </p:tgtEl>
                                      </p:cBhvr>
                                    </p:animEffect>
                                    <p:set>
                                      <p:cBhvr>
                                        <p:cTn id="529" dur="1" fill="hold">
                                          <p:stCondLst>
                                            <p:cond delay="9"/>
                                          </p:stCondLst>
                                        </p:cTn>
                                        <p:tgtEl>
                                          <p:spTgt spid="42"/>
                                        </p:tgtEl>
                                        <p:attrNameLst>
                                          <p:attrName>style.visibility</p:attrName>
                                        </p:attrNameLst>
                                      </p:cBhvr>
                                      <p:to>
                                        <p:strVal val="hidden"/>
                                      </p:to>
                                    </p:set>
                                  </p:childTnLst>
                                </p:cTn>
                              </p:par>
                              <p:par>
                                <p:cTn id="530" presetID="10" presetClass="exit" presetSubtype="0" fill="hold" grpId="2" nodeType="withEffect">
                                  <p:stCondLst>
                                    <p:cond delay="0"/>
                                  </p:stCondLst>
                                  <p:childTnLst>
                                    <p:animEffect transition="out" filter="fade">
                                      <p:cBhvr>
                                        <p:cTn id="531" dur="10"/>
                                        <p:tgtEl>
                                          <p:spTgt spid="43"/>
                                        </p:tgtEl>
                                      </p:cBhvr>
                                    </p:animEffect>
                                    <p:set>
                                      <p:cBhvr>
                                        <p:cTn id="532" dur="1" fill="hold">
                                          <p:stCondLst>
                                            <p:cond delay="9"/>
                                          </p:stCondLst>
                                        </p:cTn>
                                        <p:tgtEl>
                                          <p:spTgt spid="43"/>
                                        </p:tgtEl>
                                        <p:attrNameLst>
                                          <p:attrName>style.visibility</p:attrName>
                                        </p:attrNameLst>
                                      </p:cBhvr>
                                      <p:to>
                                        <p:strVal val="hidden"/>
                                      </p:to>
                                    </p:set>
                                  </p:childTnLst>
                                </p:cTn>
                              </p:par>
                              <p:par>
                                <p:cTn id="533" presetID="10" presetClass="exit" presetSubtype="0" fill="hold" grpId="2" nodeType="withEffect">
                                  <p:stCondLst>
                                    <p:cond delay="0"/>
                                  </p:stCondLst>
                                  <p:childTnLst>
                                    <p:animEffect transition="out" filter="fade">
                                      <p:cBhvr>
                                        <p:cTn id="534" dur="10"/>
                                        <p:tgtEl>
                                          <p:spTgt spid="44"/>
                                        </p:tgtEl>
                                      </p:cBhvr>
                                    </p:animEffect>
                                    <p:set>
                                      <p:cBhvr>
                                        <p:cTn id="535" dur="1" fill="hold">
                                          <p:stCondLst>
                                            <p:cond delay="9"/>
                                          </p:stCondLst>
                                        </p:cTn>
                                        <p:tgtEl>
                                          <p:spTgt spid="44"/>
                                        </p:tgtEl>
                                        <p:attrNameLst>
                                          <p:attrName>style.visibility</p:attrName>
                                        </p:attrNameLst>
                                      </p:cBhvr>
                                      <p:to>
                                        <p:strVal val="hidden"/>
                                      </p:to>
                                    </p:set>
                                  </p:childTnLst>
                                </p:cTn>
                              </p:par>
                              <p:par>
                                <p:cTn id="536" presetID="10" presetClass="exit" presetSubtype="0" fill="hold" grpId="2" nodeType="withEffect">
                                  <p:stCondLst>
                                    <p:cond delay="0"/>
                                  </p:stCondLst>
                                  <p:childTnLst>
                                    <p:animEffect transition="out" filter="fade">
                                      <p:cBhvr>
                                        <p:cTn id="537" dur="10"/>
                                        <p:tgtEl>
                                          <p:spTgt spid="46"/>
                                        </p:tgtEl>
                                      </p:cBhvr>
                                    </p:animEffect>
                                    <p:set>
                                      <p:cBhvr>
                                        <p:cTn id="538" dur="1" fill="hold">
                                          <p:stCondLst>
                                            <p:cond delay="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6" grpId="0"/>
      <p:bldP spid="46" grpId="1"/>
      <p:bldP spid="46"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6480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2199085"/>
            <a:ext cx="2743200"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25" y="2557463"/>
            <a:ext cx="895350" cy="85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6" y="2564607"/>
            <a:ext cx="1095375" cy="8501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2564607"/>
            <a:ext cx="1028700" cy="16787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5475" y="3564732"/>
            <a:ext cx="400050" cy="6786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1550" y="3564732"/>
            <a:ext cx="323850" cy="335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8" name="AutoShape 8"/>
          <p:cNvSpPr>
            <a:spLocks noChangeArrowheads="1"/>
          </p:cNvSpPr>
          <p:nvPr/>
        </p:nvSpPr>
        <p:spPr bwMode="auto">
          <a:xfrm>
            <a:off x="6556375" y="2533650"/>
            <a:ext cx="76200" cy="57150"/>
          </a:xfrm>
          <a:custGeom>
            <a:avLst/>
            <a:gdLst>
              <a:gd name="T0" fmla="*/ 76200 w 76200"/>
              <a:gd name="T1" fmla="*/ 38100 h 76200"/>
              <a:gd name="T2" fmla="*/ 38100 w 76200"/>
              <a:gd name="T3" fmla="*/ 76200 h 76200"/>
              <a:gd name="T4" fmla="*/ 0 w 76200"/>
              <a:gd name="T5" fmla="*/ 38100 h 76200"/>
              <a:gd name="T6" fmla="*/ 38100 w 76200"/>
              <a:gd name="T7" fmla="*/ 0 h 76200"/>
              <a:gd name="T8" fmla="*/ 0 60000 65536"/>
              <a:gd name="T9" fmla="*/ 5898240 60000 65536"/>
              <a:gd name="T10" fmla="*/ 11796480 60000 65536"/>
              <a:gd name="T11" fmla="*/ 17694720 60000 65536"/>
              <a:gd name="T12" fmla="*/ 0 w 76200"/>
              <a:gd name="T13" fmla="*/ 0 h 76200"/>
              <a:gd name="T14" fmla="*/ 76200 w 76200"/>
              <a:gd name="T15" fmla="*/ 76200 h 76200"/>
            </a:gdLst>
            <a:ahLst/>
            <a:cxnLst>
              <a:cxn ang="T8">
                <a:pos x="T0" y="T1"/>
              </a:cxn>
              <a:cxn ang="T9">
                <a:pos x="T2" y="T3"/>
              </a:cxn>
              <a:cxn ang="T10">
                <a:pos x="T4" y="T5"/>
              </a:cxn>
              <a:cxn ang="T11">
                <a:pos x="T6" y="T7"/>
              </a:cxn>
            </a:cxnLst>
            <a:rect l="T12" t="T13" r="T14" b="T15"/>
            <a:pathLst>
              <a:path w="76200" h="76200">
                <a:moveTo>
                  <a:pt x="0" y="106"/>
                </a:moveTo>
                <a:lnTo>
                  <a:pt x="106" y="106"/>
                </a:lnTo>
                <a:lnTo>
                  <a:pt x="180" y="90"/>
                </a:lnTo>
                <a:lnTo>
                  <a:pt x="106" y="106"/>
                </a:lnTo>
                <a:lnTo>
                  <a:pt x="270" y="90"/>
                </a:lnTo>
                <a:lnTo>
                  <a:pt x="0" y="106"/>
                </a:lnTo>
                <a:close/>
              </a:path>
            </a:pathLst>
          </a:custGeom>
          <a:solidFill>
            <a:srgbClr val="4F81BD"/>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9" name="AutoShape 9"/>
          <p:cNvSpPr>
            <a:spLocks noChangeArrowheads="1"/>
          </p:cNvSpPr>
          <p:nvPr/>
        </p:nvSpPr>
        <p:spPr bwMode="auto">
          <a:xfrm>
            <a:off x="6305550" y="3879056"/>
            <a:ext cx="76200" cy="57150"/>
          </a:xfrm>
          <a:custGeom>
            <a:avLst/>
            <a:gdLst>
              <a:gd name="T0" fmla="*/ 76200 w 76200"/>
              <a:gd name="T1" fmla="*/ 38100 h 76200"/>
              <a:gd name="T2" fmla="*/ 38100 w 76200"/>
              <a:gd name="T3" fmla="*/ 76200 h 76200"/>
              <a:gd name="T4" fmla="*/ 0 w 76200"/>
              <a:gd name="T5" fmla="*/ 38100 h 76200"/>
              <a:gd name="T6" fmla="*/ 38100 w 76200"/>
              <a:gd name="T7" fmla="*/ 0 h 76200"/>
              <a:gd name="T8" fmla="*/ 0 60000 65536"/>
              <a:gd name="T9" fmla="*/ 5898240 60000 65536"/>
              <a:gd name="T10" fmla="*/ 11796480 60000 65536"/>
              <a:gd name="T11" fmla="*/ 17694720 60000 65536"/>
              <a:gd name="T12" fmla="*/ 0 w 76200"/>
              <a:gd name="T13" fmla="*/ 0 h 76200"/>
              <a:gd name="T14" fmla="*/ 76200 w 76200"/>
              <a:gd name="T15" fmla="*/ 76200 h 76200"/>
            </a:gdLst>
            <a:ahLst/>
            <a:cxnLst>
              <a:cxn ang="T8">
                <a:pos x="T0" y="T1"/>
              </a:cxn>
              <a:cxn ang="T9">
                <a:pos x="T2" y="T3"/>
              </a:cxn>
              <a:cxn ang="T10">
                <a:pos x="T4" y="T5"/>
              </a:cxn>
              <a:cxn ang="T11">
                <a:pos x="T6" y="T7"/>
              </a:cxn>
            </a:cxnLst>
            <a:rect l="T12" t="T13" r="T14" b="T15"/>
            <a:pathLst>
              <a:path w="76200" h="76200">
                <a:moveTo>
                  <a:pt x="0" y="106"/>
                </a:moveTo>
                <a:lnTo>
                  <a:pt x="106" y="106"/>
                </a:lnTo>
                <a:lnTo>
                  <a:pt x="180" y="90"/>
                </a:lnTo>
                <a:lnTo>
                  <a:pt x="106" y="106"/>
                </a:lnTo>
                <a:lnTo>
                  <a:pt x="270" y="90"/>
                </a:lnTo>
                <a:lnTo>
                  <a:pt x="0" y="106"/>
                </a:lnTo>
                <a:close/>
              </a:path>
            </a:pathLst>
          </a:custGeom>
          <a:solidFill>
            <a:srgbClr val="4F81BD"/>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10" name="Rectangle 14"/>
          <p:cNvSpPr>
            <a:spLocks noChangeArrowheads="1"/>
          </p:cNvSpPr>
          <p:nvPr/>
        </p:nvSpPr>
        <p:spPr bwMode="auto">
          <a:xfrm>
            <a:off x="1150939" y="80010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A </a:t>
            </a:r>
          </a:p>
        </p:txBody>
      </p:sp>
      <p:sp>
        <p:nvSpPr>
          <p:cNvPr id="76811" name="Rectangle 15"/>
          <p:cNvSpPr>
            <a:spLocks noChangeArrowheads="1"/>
          </p:cNvSpPr>
          <p:nvPr/>
        </p:nvSpPr>
        <p:spPr bwMode="auto">
          <a:xfrm>
            <a:off x="1152526" y="117991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B </a:t>
            </a:r>
          </a:p>
        </p:txBody>
      </p:sp>
      <p:sp>
        <p:nvSpPr>
          <p:cNvPr id="76812" name="Rectangle 16"/>
          <p:cNvSpPr>
            <a:spLocks noChangeArrowheads="1"/>
          </p:cNvSpPr>
          <p:nvPr/>
        </p:nvSpPr>
        <p:spPr bwMode="auto">
          <a:xfrm>
            <a:off x="1152526" y="1558529"/>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Đ </a:t>
            </a:r>
          </a:p>
        </p:txBody>
      </p:sp>
      <p:sp>
        <p:nvSpPr>
          <p:cNvPr id="76813" name="Rectangle 17"/>
          <p:cNvSpPr>
            <a:spLocks noChangeArrowheads="1"/>
          </p:cNvSpPr>
          <p:nvPr/>
        </p:nvSpPr>
        <p:spPr bwMode="auto">
          <a:xfrm>
            <a:off x="1152526" y="193833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G </a:t>
            </a:r>
          </a:p>
        </p:txBody>
      </p:sp>
      <p:sp>
        <p:nvSpPr>
          <p:cNvPr id="76814" name="Rectangle 18"/>
          <p:cNvSpPr>
            <a:spLocks noChangeArrowheads="1"/>
          </p:cNvSpPr>
          <p:nvPr/>
        </p:nvSpPr>
        <p:spPr bwMode="auto">
          <a:xfrm>
            <a:off x="1152526" y="2313385"/>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K </a:t>
            </a:r>
          </a:p>
        </p:txBody>
      </p:sp>
      <p:sp>
        <p:nvSpPr>
          <p:cNvPr id="76815" name="Rectangle 19"/>
          <p:cNvSpPr>
            <a:spLocks noChangeArrowheads="1"/>
          </p:cNvSpPr>
          <p:nvPr/>
        </p:nvSpPr>
        <p:spPr bwMode="auto">
          <a:xfrm>
            <a:off x="1152526" y="2689622"/>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N </a:t>
            </a:r>
          </a:p>
        </p:txBody>
      </p:sp>
      <p:sp>
        <p:nvSpPr>
          <p:cNvPr id="76816" name="Rectangle 20"/>
          <p:cNvSpPr>
            <a:spLocks noChangeArrowheads="1"/>
          </p:cNvSpPr>
          <p:nvPr/>
        </p:nvSpPr>
        <p:spPr bwMode="auto">
          <a:xfrm>
            <a:off x="1152526" y="306586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Ơ</a:t>
            </a:r>
          </a:p>
        </p:txBody>
      </p:sp>
      <p:sp>
        <p:nvSpPr>
          <p:cNvPr id="76817" name="Rectangle 21"/>
          <p:cNvSpPr>
            <a:spLocks noChangeArrowheads="1"/>
          </p:cNvSpPr>
          <p:nvPr/>
        </p:nvSpPr>
        <p:spPr bwMode="auto">
          <a:xfrm>
            <a:off x="1152526" y="344328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R </a:t>
            </a:r>
          </a:p>
        </p:txBody>
      </p:sp>
      <p:sp>
        <p:nvSpPr>
          <p:cNvPr id="76818" name="Rectangle 22"/>
          <p:cNvSpPr>
            <a:spLocks noChangeArrowheads="1"/>
          </p:cNvSpPr>
          <p:nvPr/>
        </p:nvSpPr>
        <p:spPr bwMode="auto">
          <a:xfrm>
            <a:off x="1152526" y="3820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U </a:t>
            </a:r>
          </a:p>
        </p:txBody>
      </p:sp>
      <p:sp>
        <p:nvSpPr>
          <p:cNvPr id="76819" name="Rectangle 23"/>
          <p:cNvSpPr>
            <a:spLocks noChangeArrowheads="1"/>
          </p:cNvSpPr>
          <p:nvPr/>
        </p:nvSpPr>
        <p:spPr bwMode="auto">
          <a:xfrm>
            <a:off x="1152526" y="4201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X</a:t>
            </a:r>
          </a:p>
        </p:txBody>
      </p:sp>
      <p:sp>
        <p:nvSpPr>
          <p:cNvPr id="76820" name="Rectangle 24"/>
          <p:cNvSpPr>
            <a:spLocks noChangeArrowheads="1"/>
          </p:cNvSpPr>
          <p:nvPr/>
        </p:nvSpPr>
        <p:spPr bwMode="auto">
          <a:xfrm>
            <a:off x="1797051" y="80010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Ă </a:t>
            </a:r>
          </a:p>
        </p:txBody>
      </p:sp>
      <p:sp>
        <p:nvSpPr>
          <p:cNvPr id="76821" name="Rectangle 25"/>
          <p:cNvSpPr>
            <a:spLocks noChangeArrowheads="1"/>
          </p:cNvSpPr>
          <p:nvPr/>
        </p:nvSpPr>
        <p:spPr bwMode="auto">
          <a:xfrm>
            <a:off x="1798639" y="117991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C </a:t>
            </a:r>
          </a:p>
        </p:txBody>
      </p:sp>
      <p:sp>
        <p:nvSpPr>
          <p:cNvPr id="76822" name="Rectangle 26"/>
          <p:cNvSpPr>
            <a:spLocks noChangeArrowheads="1"/>
          </p:cNvSpPr>
          <p:nvPr/>
        </p:nvSpPr>
        <p:spPr bwMode="auto">
          <a:xfrm>
            <a:off x="1798639" y="1558529"/>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E </a:t>
            </a:r>
          </a:p>
        </p:txBody>
      </p:sp>
      <p:sp>
        <p:nvSpPr>
          <p:cNvPr id="76823" name="Rectangle 27"/>
          <p:cNvSpPr>
            <a:spLocks noChangeArrowheads="1"/>
          </p:cNvSpPr>
          <p:nvPr/>
        </p:nvSpPr>
        <p:spPr bwMode="auto">
          <a:xfrm>
            <a:off x="1798639" y="193833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H </a:t>
            </a:r>
          </a:p>
        </p:txBody>
      </p:sp>
      <p:sp>
        <p:nvSpPr>
          <p:cNvPr id="76824" name="Rectangle 28"/>
          <p:cNvSpPr>
            <a:spLocks noChangeArrowheads="1"/>
          </p:cNvSpPr>
          <p:nvPr/>
        </p:nvSpPr>
        <p:spPr bwMode="auto">
          <a:xfrm>
            <a:off x="1798639" y="2313385"/>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L </a:t>
            </a:r>
          </a:p>
        </p:txBody>
      </p:sp>
      <p:sp>
        <p:nvSpPr>
          <p:cNvPr id="76825" name="Rectangle 29"/>
          <p:cNvSpPr>
            <a:spLocks noChangeArrowheads="1"/>
          </p:cNvSpPr>
          <p:nvPr/>
        </p:nvSpPr>
        <p:spPr bwMode="auto">
          <a:xfrm>
            <a:off x="1798639" y="2689622"/>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O </a:t>
            </a:r>
          </a:p>
        </p:txBody>
      </p:sp>
      <p:sp>
        <p:nvSpPr>
          <p:cNvPr id="76826" name="Rectangle 30"/>
          <p:cNvSpPr>
            <a:spLocks noChangeArrowheads="1"/>
          </p:cNvSpPr>
          <p:nvPr/>
        </p:nvSpPr>
        <p:spPr bwMode="auto">
          <a:xfrm>
            <a:off x="1798639" y="306586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P </a:t>
            </a:r>
          </a:p>
        </p:txBody>
      </p:sp>
      <p:sp>
        <p:nvSpPr>
          <p:cNvPr id="76831" name="Rectangle 31"/>
          <p:cNvSpPr>
            <a:spLocks noChangeArrowheads="1"/>
          </p:cNvSpPr>
          <p:nvPr/>
        </p:nvSpPr>
        <p:spPr bwMode="auto">
          <a:xfrm>
            <a:off x="1798639" y="3443288"/>
            <a:ext cx="606425" cy="460211"/>
          </a:xfrm>
          <a:prstGeom prst="rect">
            <a:avLst/>
          </a:prstGeom>
          <a:solidFill>
            <a:srgbClr val="9BBB59"/>
          </a:solidFill>
          <a:ln w="38160">
            <a:solidFill>
              <a:srgbClr val="FFFFFF"/>
            </a:solidFill>
            <a:round/>
            <a:headEnd/>
            <a:tailEnd/>
          </a:ln>
          <a:effectLst>
            <a:outerShdw dist="20160" dir="5400000" algn="ctr" rotWithShape="0">
              <a:srgbClr val="000000">
                <a:alpha val="38033"/>
              </a:srgbClr>
            </a:outerShdw>
          </a:effec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S </a:t>
            </a:r>
          </a:p>
        </p:txBody>
      </p:sp>
      <p:sp>
        <p:nvSpPr>
          <p:cNvPr id="76828" name="Rectangle 32"/>
          <p:cNvSpPr>
            <a:spLocks noChangeArrowheads="1"/>
          </p:cNvSpPr>
          <p:nvPr/>
        </p:nvSpPr>
        <p:spPr bwMode="auto">
          <a:xfrm>
            <a:off x="1798639" y="3820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Ư </a:t>
            </a:r>
          </a:p>
        </p:txBody>
      </p:sp>
      <p:sp>
        <p:nvSpPr>
          <p:cNvPr id="76829" name="Rectangle 33"/>
          <p:cNvSpPr>
            <a:spLocks noChangeArrowheads="1"/>
          </p:cNvSpPr>
          <p:nvPr/>
        </p:nvSpPr>
        <p:spPr bwMode="auto">
          <a:xfrm>
            <a:off x="1798639" y="4201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Y </a:t>
            </a:r>
          </a:p>
        </p:txBody>
      </p:sp>
      <p:sp>
        <p:nvSpPr>
          <p:cNvPr id="76830" name="Rectangle 34"/>
          <p:cNvSpPr>
            <a:spLocks noChangeArrowheads="1"/>
          </p:cNvSpPr>
          <p:nvPr/>
        </p:nvSpPr>
        <p:spPr bwMode="auto">
          <a:xfrm>
            <a:off x="2443163" y="800100"/>
            <a:ext cx="608012"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Â </a:t>
            </a:r>
          </a:p>
        </p:txBody>
      </p:sp>
      <p:sp>
        <p:nvSpPr>
          <p:cNvPr id="2" name="Rectangle 35"/>
          <p:cNvSpPr>
            <a:spLocks noChangeArrowheads="1"/>
          </p:cNvSpPr>
          <p:nvPr/>
        </p:nvSpPr>
        <p:spPr bwMode="auto">
          <a:xfrm>
            <a:off x="2444751" y="1179910"/>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D </a:t>
            </a:r>
          </a:p>
        </p:txBody>
      </p:sp>
      <p:sp>
        <p:nvSpPr>
          <p:cNvPr id="76832" name="Rectangle 36"/>
          <p:cNvSpPr>
            <a:spLocks noChangeArrowheads="1"/>
          </p:cNvSpPr>
          <p:nvPr/>
        </p:nvSpPr>
        <p:spPr bwMode="auto">
          <a:xfrm>
            <a:off x="2444751" y="1558529"/>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Ê </a:t>
            </a:r>
          </a:p>
        </p:txBody>
      </p:sp>
      <p:sp>
        <p:nvSpPr>
          <p:cNvPr id="76833" name="Rectangle 37"/>
          <p:cNvSpPr>
            <a:spLocks noChangeArrowheads="1"/>
          </p:cNvSpPr>
          <p:nvPr/>
        </p:nvSpPr>
        <p:spPr bwMode="auto">
          <a:xfrm>
            <a:off x="2444751" y="1938338"/>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I </a:t>
            </a:r>
          </a:p>
        </p:txBody>
      </p:sp>
      <p:sp>
        <p:nvSpPr>
          <p:cNvPr id="76834" name="Rectangle 38"/>
          <p:cNvSpPr>
            <a:spLocks noChangeArrowheads="1"/>
          </p:cNvSpPr>
          <p:nvPr/>
        </p:nvSpPr>
        <p:spPr bwMode="auto">
          <a:xfrm>
            <a:off x="2444751" y="2313385"/>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M</a:t>
            </a:r>
          </a:p>
        </p:txBody>
      </p:sp>
      <p:sp>
        <p:nvSpPr>
          <p:cNvPr id="76835" name="Rectangle 39"/>
          <p:cNvSpPr>
            <a:spLocks noChangeArrowheads="1"/>
          </p:cNvSpPr>
          <p:nvPr/>
        </p:nvSpPr>
        <p:spPr bwMode="auto">
          <a:xfrm>
            <a:off x="2444751" y="2689622"/>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Ô </a:t>
            </a:r>
          </a:p>
        </p:txBody>
      </p:sp>
      <p:sp>
        <p:nvSpPr>
          <p:cNvPr id="76836" name="Rectangle 40"/>
          <p:cNvSpPr>
            <a:spLocks noChangeArrowheads="1"/>
          </p:cNvSpPr>
          <p:nvPr/>
        </p:nvSpPr>
        <p:spPr bwMode="auto">
          <a:xfrm>
            <a:off x="2444751" y="3065860"/>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Q </a:t>
            </a:r>
          </a:p>
        </p:txBody>
      </p:sp>
      <p:sp>
        <p:nvSpPr>
          <p:cNvPr id="76837" name="Rectangle 41"/>
          <p:cNvSpPr>
            <a:spLocks noChangeArrowheads="1"/>
          </p:cNvSpPr>
          <p:nvPr/>
        </p:nvSpPr>
        <p:spPr bwMode="auto">
          <a:xfrm>
            <a:off x="2444751" y="3443288"/>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T</a:t>
            </a:r>
          </a:p>
        </p:txBody>
      </p:sp>
      <p:sp>
        <p:nvSpPr>
          <p:cNvPr id="76838" name="Rectangle 42"/>
          <p:cNvSpPr>
            <a:spLocks noChangeArrowheads="1"/>
          </p:cNvSpPr>
          <p:nvPr/>
        </p:nvSpPr>
        <p:spPr bwMode="auto">
          <a:xfrm>
            <a:off x="2444751" y="3820716"/>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V </a:t>
            </a:r>
          </a:p>
        </p:txBody>
      </p:sp>
      <p:sp>
        <p:nvSpPr>
          <p:cNvPr id="76839" name="Rectangle 43"/>
          <p:cNvSpPr>
            <a:spLocks noChangeArrowheads="1"/>
          </p:cNvSpPr>
          <p:nvPr/>
        </p:nvSpPr>
        <p:spPr bwMode="auto">
          <a:xfrm>
            <a:off x="4191000" y="685800"/>
            <a:ext cx="3810000" cy="583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0">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 pos="3657600" algn="l"/>
              </a:tabLst>
            </a:pPr>
            <a:r>
              <a:rPr lang="en-US" sz="3200" b="1">
                <a:solidFill>
                  <a:srgbClr val="000000"/>
                </a:solidFill>
                <a:latin typeface="Times New Roman" pitchFamily="18" charset="0"/>
              </a:rPr>
              <a:t>Viết chữ S hoa</a:t>
            </a:r>
          </a:p>
        </p:txBody>
      </p:sp>
      <p:sp>
        <p:nvSpPr>
          <p:cNvPr id="76840" name="Rectangle 45"/>
          <p:cNvSpPr>
            <a:spLocks noChangeArrowheads="1"/>
          </p:cNvSpPr>
          <p:nvPr/>
        </p:nvSpPr>
        <p:spPr bwMode="auto">
          <a:xfrm>
            <a:off x="2444751" y="4201716"/>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a:t>
            </a:r>
            <a:r>
              <a:rPr lang="en-US" b="1">
                <a:solidFill>
                  <a:srgbClr val="FF0000"/>
                </a:solidFill>
                <a:latin typeface="Calibri" pitchFamily="34" charset="0"/>
              </a:rPr>
              <a:t>a</a:t>
            </a:r>
          </a:p>
        </p:txBody>
      </p:sp>
    </p:spTree>
    <p:extLst>
      <p:ext uri="{BB962C8B-B14F-4D97-AF65-F5344CB8AC3E}">
        <p14:creationId xmlns:p14="http://schemas.microsoft.com/office/powerpoint/2010/main" val="815308085"/>
      </p:ext>
    </p:extLst>
  </p:cSld>
  <p:clrMapOvr>
    <a:masterClrMapping/>
  </p:clrMapOvr>
  <p:transition spd="slow"/>
  <p:timing>
    <p:tnLst>
      <p:par>
        <p:cTn id="1" dur="indefinite" restart="never" nodeType="tmRoot">
          <p:childTnLst>
            <p:par>
              <p:cTn id="2" fill="hold" nodeType="interactiveSeq">
                <p:stCondLst>
                  <p:cond delay="0">
                    <p:tgtEl>
                      <p:spTgt spid="76831"/>
                    </p:tgtEl>
                  </p:cond>
                </p:stCondLst>
                <p:childTnLst>
                  <p:par>
                    <p:cTn id="3" fill="hold">
                      <p:childTnLst>
                        <p:par>
                          <p:cTn id="4" fill="hold">
                            <p:stCondLst>
                              <p:cond delay="0"/>
                            </p:stCondLst>
                            <p:childTnLst>
                              <p:par>
                                <p:cTn id="5" presetID="3" presetClass="entr" presetSubtype="10" fill="hold" grpId="0" nodeType="afterEffect">
                                  <p:stCondLst>
                                    <p:cond delay="0"/>
                                  </p:stCondLst>
                                  <p:childTnLst>
                                    <p:set>
                                      <p:cBhvr additive="repl">
                                        <p:cTn id="6" dur="1" fill="hold">
                                          <p:stCondLst>
                                            <p:cond delay="0"/>
                                          </p:stCondLst>
                                        </p:cTn>
                                        <p:tgtEl>
                                          <p:spTgt spid="76808"/>
                                        </p:tgtEl>
                                        <p:attrNameLst>
                                          <p:attrName>style.visibility</p:attrName>
                                        </p:attrNameLst>
                                      </p:cBhvr>
                                      <p:to>
                                        <p:strVal val="visible"/>
                                      </p:to>
                                    </p:set>
                                    <p:animEffect transition="in" filter="blinds(horizontal)">
                                      <p:cBhvr additive="repl">
                                        <p:cTn id="7" dur="500"/>
                                        <p:tgtEl>
                                          <p:spTgt spid="76808"/>
                                        </p:tgtEl>
                                      </p:cBhvr>
                                    </p:animEffect>
                                  </p:childTnLst>
                                </p:cTn>
                              </p:par>
                            </p:childTnLst>
                          </p:cTn>
                        </p:par>
                        <p:par>
                          <p:cTn id="8" fill="hold">
                            <p:stCondLst>
                              <p:cond delay="500"/>
                            </p:stCondLst>
                            <p:childTnLst>
                              <p:par>
                                <p:cTn id="9" presetID="35" presetClass="emph" fill="hold" grpId="1" nodeType="afterEffect">
                                  <p:stCondLst>
                                    <p:cond delay="0"/>
                                  </p:stCondLst>
                                  <p:childTnLst>
                                    <p:anim calcmode="discrete" valueType="num">
                                      <p:cBhvr additive="repl">
                                        <p:cTn id="10" dur="1000" fill="hold"/>
                                        <p:tgtEl>
                                          <p:spTgt spid="76808"/>
                                        </p:tgtEl>
                                        <p:attrNameLst>
                                          <p:attrName>style.visibility</p:attrName>
                                        </p:attrNameLst>
                                      </p:cBhvr>
                                      <p:tavLst>
                                        <p:tav tm="50000">
                                          <p:val>
                                            <p:strVal val="hidden"/>
                                          </p:val>
                                        </p:tav>
                                        <p:tav>
                                          <p:val>
                                            <p:strVal val="visible"/>
                                          </p:val>
                                        </p:tav>
                                      </p:tavLst>
                                    </p:anim>
                                  </p:childTnLst>
                                </p:cTn>
                              </p:par>
                            </p:childTnLst>
                          </p:cTn>
                        </p:par>
                        <p:par>
                          <p:cTn id="11" fill="hold">
                            <p:stCondLst>
                              <p:cond delay="1500"/>
                            </p:stCondLst>
                            <p:childTnLst>
                              <p:par>
                                <p:cTn id="12" presetID="3" presetClass="exit" presetSubtype="10" fill="hold" grpId="2" nodeType="afterEffect">
                                  <p:stCondLst>
                                    <p:cond delay="0"/>
                                  </p:stCondLst>
                                  <p:childTnLst>
                                    <p:animEffect transition="out" filter="blinds(horizontal)">
                                      <p:cBhvr additive="repl">
                                        <p:cTn id="13" dur="500"/>
                                        <p:tgtEl>
                                          <p:spTgt spid="76808"/>
                                        </p:tgtEl>
                                      </p:cBhvr>
                                    </p:animEffect>
                                    <p:set>
                                      <p:cBhvr additive="repl">
                                        <p:cTn id="14" dur="1" fill="hold">
                                          <p:stCondLst>
                                            <p:cond delay="499"/>
                                          </p:stCondLst>
                                        </p:cTn>
                                        <p:tgtEl>
                                          <p:spTgt spid="76808"/>
                                        </p:tgtEl>
                                        <p:attrNameLst>
                                          <p:attrName>style.visibility</p:attrName>
                                        </p:attrNameLst>
                                      </p:cBhvr>
                                      <p:to>
                                        <p:strVal val="hidden"/>
                                      </p:to>
                                    </p:set>
                                  </p:childTnLst>
                                </p:cTn>
                              </p:par>
                            </p:childTnLst>
                          </p:cTn>
                        </p:par>
                        <p:par>
                          <p:cTn id="15" fill="hold">
                            <p:stCondLst>
                              <p:cond delay="2000"/>
                            </p:stCondLst>
                            <p:childTnLst>
                              <p:par>
                                <p:cTn id="16" presetID="22" presetClass="entr" presetSubtype="1" fill="hold" nodeType="afterEffect">
                                  <p:stCondLst>
                                    <p:cond delay="0"/>
                                  </p:stCondLst>
                                  <p:childTnLst>
                                    <p:set>
                                      <p:cBhvr additive="repl">
                                        <p:cTn id="17" dur="1" fill="hold">
                                          <p:stCondLst>
                                            <p:cond delay="0"/>
                                          </p:stCondLst>
                                        </p:cTn>
                                        <p:tgtEl>
                                          <p:spTgt spid="76803"/>
                                        </p:tgtEl>
                                        <p:attrNameLst>
                                          <p:attrName>style.visibility</p:attrName>
                                        </p:attrNameLst>
                                      </p:cBhvr>
                                      <p:to>
                                        <p:strVal val="visible"/>
                                      </p:to>
                                    </p:set>
                                    <p:animEffect transition="in" filter="wipe(up)">
                                      <p:cBhvr additive="repl">
                                        <p:cTn id="18" dur="3000"/>
                                        <p:tgtEl>
                                          <p:spTgt spid="76803"/>
                                        </p:tgtEl>
                                      </p:cBhvr>
                                    </p:animEffect>
                                  </p:childTnLst>
                                </p:cTn>
                              </p:par>
                            </p:childTnLst>
                          </p:cTn>
                        </p:par>
                        <p:par>
                          <p:cTn id="19" fill="hold">
                            <p:stCondLst>
                              <p:cond delay="5000"/>
                            </p:stCondLst>
                            <p:childTnLst>
                              <p:par>
                                <p:cTn id="20" presetID="22" presetClass="entr" presetSubtype="4" fill="hold" nodeType="afterEffect">
                                  <p:stCondLst>
                                    <p:cond delay="0"/>
                                  </p:stCondLst>
                                  <p:childTnLst>
                                    <p:set>
                                      <p:cBhvr additive="repl">
                                        <p:cTn id="21" dur="1" fill="hold">
                                          <p:stCondLst>
                                            <p:cond delay="0"/>
                                          </p:stCondLst>
                                        </p:cTn>
                                        <p:tgtEl>
                                          <p:spTgt spid="76804"/>
                                        </p:tgtEl>
                                        <p:attrNameLst>
                                          <p:attrName>style.visibility</p:attrName>
                                        </p:attrNameLst>
                                      </p:cBhvr>
                                      <p:to>
                                        <p:strVal val="visible"/>
                                      </p:to>
                                    </p:set>
                                    <p:animEffect transition="in" filter="wipe(down)">
                                      <p:cBhvr additive="repl">
                                        <p:cTn id="22" dur="3000"/>
                                        <p:tgtEl>
                                          <p:spTgt spid="76804"/>
                                        </p:tgtEl>
                                      </p:cBhvr>
                                    </p:animEffect>
                                  </p:childTnLst>
                                </p:cTn>
                              </p:par>
                            </p:childTnLst>
                          </p:cTn>
                        </p:par>
                        <p:par>
                          <p:cTn id="23" fill="hold">
                            <p:stCondLst>
                              <p:cond delay="8000"/>
                            </p:stCondLst>
                            <p:childTnLst>
                              <p:par>
                                <p:cTn id="24" presetID="22" presetClass="entr" presetSubtype="1" fill="hold" nodeType="afterEffect">
                                  <p:stCondLst>
                                    <p:cond delay="0"/>
                                  </p:stCondLst>
                                  <p:childTnLst>
                                    <p:set>
                                      <p:cBhvr additive="repl">
                                        <p:cTn id="25" dur="1" fill="hold">
                                          <p:stCondLst>
                                            <p:cond delay="0"/>
                                          </p:stCondLst>
                                        </p:cTn>
                                        <p:tgtEl>
                                          <p:spTgt spid="76805"/>
                                        </p:tgtEl>
                                        <p:attrNameLst>
                                          <p:attrName>style.visibility</p:attrName>
                                        </p:attrNameLst>
                                      </p:cBhvr>
                                      <p:to>
                                        <p:strVal val="visible"/>
                                      </p:to>
                                    </p:set>
                                    <p:animEffect transition="in" filter="wipe(up)">
                                      <p:cBhvr additive="repl">
                                        <p:cTn id="26" dur="5000"/>
                                        <p:tgtEl>
                                          <p:spTgt spid="76805"/>
                                        </p:tgtEl>
                                      </p:cBhvr>
                                    </p:animEffect>
                                  </p:childTnLst>
                                </p:cTn>
                              </p:par>
                            </p:childTnLst>
                          </p:cTn>
                        </p:par>
                        <p:par>
                          <p:cTn id="27" fill="hold">
                            <p:stCondLst>
                              <p:cond delay="13000"/>
                            </p:stCondLst>
                            <p:childTnLst>
                              <p:par>
                                <p:cTn id="28" presetID="22" presetClass="entr" presetSubtype="4" fill="hold" nodeType="afterEffect">
                                  <p:stCondLst>
                                    <p:cond delay="0"/>
                                  </p:stCondLst>
                                  <p:childTnLst>
                                    <p:set>
                                      <p:cBhvr additive="repl">
                                        <p:cTn id="29" dur="1" fill="hold">
                                          <p:stCondLst>
                                            <p:cond delay="0"/>
                                          </p:stCondLst>
                                        </p:cTn>
                                        <p:tgtEl>
                                          <p:spTgt spid="76806"/>
                                        </p:tgtEl>
                                        <p:attrNameLst>
                                          <p:attrName>style.visibility</p:attrName>
                                        </p:attrNameLst>
                                      </p:cBhvr>
                                      <p:to>
                                        <p:strVal val="visible"/>
                                      </p:to>
                                    </p:set>
                                    <p:animEffect transition="in" filter="wipe(down)">
                                      <p:cBhvr additive="repl">
                                        <p:cTn id="30" dur="2000"/>
                                        <p:tgtEl>
                                          <p:spTgt spid="76806"/>
                                        </p:tgtEl>
                                      </p:cBhvr>
                                    </p:animEffect>
                                  </p:childTnLst>
                                </p:cTn>
                              </p:par>
                            </p:childTnLst>
                          </p:cTn>
                        </p:par>
                        <p:par>
                          <p:cTn id="31" fill="hold">
                            <p:stCondLst>
                              <p:cond delay="15000"/>
                            </p:stCondLst>
                            <p:childTnLst>
                              <p:par>
                                <p:cTn id="32" presetID="22" presetClass="entr" presetSubtype="1" fill="hold" nodeType="afterEffect">
                                  <p:stCondLst>
                                    <p:cond delay="0"/>
                                  </p:stCondLst>
                                  <p:childTnLst>
                                    <p:set>
                                      <p:cBhvr additive="repl">
                                        <p:cTn id="33" dur="1" fill="hold">
                                          <p:stCondLst>
                                            <p:cond delay="0"/>
                                          </p:stCondLst>
                                        </p:cTn>
                                        <p:tgtEl>
                                          <p:spTgt spid="76807"/>
                                        </p:tgtEl>
                                        <p:attrNameLst>
                                          <p:attrName>style.visibility</p:attrName>
                                        </p:attrNameLst>
                                      </p:cBhvr>
                                      <p:to>
                                        <p:strVal val="visible"/>
                                      </p:to>
                                    </p:set>
                                    <p:animEffect transition="in" filter="wipe(up)">
                                      <p:cBhvr additive="repl">
                                        <p:cTn id="34" dur="500"/>
                                        <p:tgtEl>
                                          <p:spTgt spid="76807"/>
                                        </p:tgtEl>
                                      </p:cBhvr>
                                    </p:animEffect>
                                  </p:childTnLst>
                                </p:cTn>
                              </p:par>
                            </p:childTnLst>
                          </p:cTn>
                        </p:par>
                        <p:par>
                          <p:cTn id="35" fill="hold">
                            <p:stCondLst>
                              <p:cond delay="15500"/>
                            </p:stCondLst>
                            <p:childTnLst>
                              <p:par>
                                <p:cTn id="36" presetID="3" presetClass="entr" presetSubtype="10" fill="hold" grpId="0" nodeType="afterEffect">
                                  <p:stCondLst>
                                    <p:cond delay="0"/>
                                  </p:stCondLst>
                                  <p:childTnLst>
                                    <p:set>
                                      <p:cBhvr additive="repl">
                                        <p:cTn id="37" dur="1" fill="hold">
                                          <p:stCondLst>
                                            <p:cond delay="0"/>
                                          </p:stCondLst>
                                        </p:cTn>
                                        <p:tgtEl>
                                          <p:spTgt spid="76809"/>
                                        </p:tgtEl>
                                        <p:attrNameLst>
                                          <p:attrName>style.visibility</p:attrName>
                                        </p:attrNameLst>
                                      </p:cBhvr>
                                      <p:to>
                                        <p:strVal val="visible"/>
                                      </p:to>
                                    </p:set>
                                    <p:animEffect transition="in" filter="blinds(horizontal)">
                                      <p:cBhvr additive="repl">
                                        <p:cTn id="38" dur="500"/>
                                        <p:tgtEl>
                                          <p:spTgt spid="76809"/>
                                        </p:tgtEl>
                                      </p:cBhvr>
                                    </p:animEffect>
                                  </p:childTnLst>
                                </p:cTn>
                              </p:par>
                            </p:childTnLst>
                          </p:cTn>
                        </p:par>
                        <p:par>
                          <p:cTn id="39" fill="hold">
                            <p:stCondLst>
                              <p:cond delay="16000"/>
                            </p:stCondLst>
                            <p:childTnLst>
                              <p:par>
                                <p:cTn id="40" presetID="35" presetClass="emph" fill="hold" grpId="1" nodeType="afterEffect">
                                  <p:stCondLst>
                                    <p:cond delay="0"/>
                                  </p:stCondLst>
                                  <p:childTnLst>
                                    <p:anim calcmode="discrete" valueType="num">
                                      <p:cBhvr additive="repl">
                                        <p:cTn id="41" dur="1000" fill="hold"/>
                                        <p:tgtEl>
                                          <p:spTgt spid="76809"/>
                                        </p:tgtEl>
                                        <p:attrNameLst>
                                          <p:attrName>style.visibility</p:attrName>
                                        </p:attrNameLst>
                                      </p:cBhvr>
                                      <p:tavLst>
                                        <p:tav tm="50000">
                                          <p:val>
                                            <p:strVal val="hidden"/>
                                          </p:val>
                                        </p:tav>
                                        <p:tav>
                                          <p:val>
                                            <p:strVal val="visible"/>
                                          </p:val>
                                        </p:tav>
                                      </p:tavLst>
                                    </p:anim>
                                  </p:childTnLst>
                                </p:cTn>
                              </p:par>
                            </p:childTnLst>
                          </p:cTn>
                        </p:par>
                        <p:par>
                          <p:cTn id="42" fill="hold">
                            <p:stCondLst>
                              <p:cond delay="17000"/>
                            </p:stCondLst>
                            <p:childTnLst>
                              <p:par>
                                <p:cTn id="43" presetID="3" presetClass="exit" presetSubtype="10" fill="hold" grpId="2" nodeType="afterEffect">
                                  <p:stCondLst>
                                    <p:cond delay="0"/>
                                  </p:stCondLst>
                                  <p:childTnLst>
                                    <p:animEffect transition="out" filter="blinds(horizontal)">
                                      <p:cBhvr additive="repl">
                                        <p:cTn id="44" dur="500"/>
                                        <p:tgtEl>
                                          <p:spTgt spid="76809"/>
                                        </p:tgtEl>
                                      </p:cBhvr>
                                    </p:animEffect>
                                    <p:set>
                                      <p:cBhvr additive="repl">
                                        <p:cTn id="45" dur="1" fill="hold">
                                          <p:stCondLst>
                                            <p:cond delay="499"/>
                                          </p:stCondLst>
                                        </p:cTn>
                                        <p:tgtEl>
                                          <p:spTgt spid="76809"/>
                                        </p:tgtEl>
                                        <p:attrNameLst>
                                          <p:attrName>style.visibility</p:attrName>
                                        </p:attrNameLst>
                                      </p:cBhvr>
                                      <p:to>
                                        <p:strVal val="hidden"/>
                                      </p:to>
                                    </p:set>
                                  </p:childTnLst>
                                </p:cTn>
                              </p:par>
                            </p:childTnLst>
                          </p:cTn>
                        </p:par>
                      </p:childTnLst>
                    </p:cTn>
                  </p:par>
                </p:childTnLst>
              </p:cTn>
            </p:par>
            <p:seq concurrent="1" nextAc="seek">
              <p:cTn id="46" dur="0" nodeType="mainSeq"/>
              <p:prevCondLst>
                <p:cond evt="onPrev" delay="0">
                  <p:tgtEl>
                    <p:sldTgt/>
                  </p:tgtEl>
                </p:cond>
              </p:prevCondLst>
              <p:nextCondLst>
                <p:cond evt="onNext" delay="0">
                  <p:tgtEl>
                    <p:sldTgt/>
                  </p:tgtEl>
                </p:cond>
              </p:nextCondLst>
            </p:seq>
          </p:childTnLst>
        </p:cTn>
      </p:par>
    </p:tnLst>
    <p:bldLst>
      <p:bldP spid="76808" grpId="0" animBg="1"/>
      <p:bldP spid="76808" grpId="1" animBg="1"/>
      <p:bldP spid="76808" grpId="2" animBg="1"/>
      <p:bldP spid="76809" grpId="0" animBg="1"/>
      <p:bldP spid="76809" grpId="1" animBg="1"/>
      <p:bldP spid="76809"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2247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2199085"/>
            <a:ext cx="2743200" cy="20562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2557463"/>
            <a:ext cx="723900" cy="168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3571875"/>
            <a:ext cx="495300" cy="671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64" y="3571876"/>
            <a:ext cx="333375" cy="3357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601" y="2849166"/>
            <a:ext cx="695325" cy="22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9601" y="2557462"/>
            <a:ext cx="1000125" cy="300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4" name="AutoShape 8"/>
          <p:cNvSpPr>
            <a:spLocks noChangeArrowheads="1"/>
          </p:cNvSpPr>
          <p:nvPr/>
        </p:nvSpPr>
        <p:spPr bwMode="auto">
          <a:xfrm>
            <a:off x="6329363" y="2857500"/>
            <a:ext cx="76200" cy="57150"/>
          </a:xfrm>
          <a:custGeom>
            <a:avLst/>
            <a:gdLst>
              <a:gd name="T0" fmla="*/ 76200 w 76200"/>
              <a:gd name="T1" fmla="*/ 38100 h 76200"/>
              <a:gd name="T2" fmla="*/ 38100 w 76200"/>
              <a:gd name="T3" fmla="*/ 76200 h 76200"/>
              <a:gd name="T4" fmla="*/ 0 w 76200"/>
              <a:gd name="T5" fmla="*/ 38100 h 76200"/>
              <a:gd name="T6" fmla="*/ 38100 w 76200"/>
              <a:gd name="T7" fmla="*/ 0 h 76200"/>
              <a:gd name="T8" fmla="*/ 0 60000 65536"/>
              <a:gd name="T9" fmla="*/ 5898240 60000 65536"/>
              <a:gd name="T10" fmla="*/ 11796480 60000 65536"/>
              <a:gd name="T11" fmla="*/ 17694720 60000 65536"/>
              <a:gd name="T12" fmla="*/ 0 w 76200"/>
              <a:gd name="T13" fmla="*/ 0 h 76200"/>
              <a:gd name="T14" fmla="*/ 76200 w 76200"/>
              <a:gd name="T15" fmla="*/ 76200 h 76200"/>
            </a:gdLst>
            <a:ahLst/>
            <a:cxnLst>
              <a:cxn ang="T8">
                <a:pos x="T0" y="T1"/>
              </a:cxn>
              <a:cxn ang="T9">
                <a:pos x="T2" y="T3"/>
              </a:cxn>
              <a:cxn ang="T10">
                <a:pos x="T4" y="T5"/>
              </a:cxn>
              <a:cxn ang="T11">
                <a:pos x="T6" y="T7"/>
              </a:cxn>
            </a:cxnLst>
            <a:rect l="T12" t="T13" r="T14" b="T15"/>
            <a:pathLst>
              <a:path w="76200" h="76200">
                <a:moveTo>
                  <a:pt x="0" y="106"/>
                </a:moveTo>
                <a:lnTo>
                  <a:pt x="106" y="106"/>
                </a:lnTo>
                <a:lnTo>
                  <a:pt x="180" y="90"/>
                </a:lnTo>
                <a:lnTo>
                  <a:pt x="106" y="106"/>
                </a:lnTo>
                <a:lnTo>
                  <a:pt x="270" y="90"/>
                </a:lnTo>
                <a:lnTo>
                  <a:pt x="0" y="106"/>
                </a:lnTo>
                <a:close/>
              </a:path>
            </a:pathLst>
          </a:custGeom>
          <a:solidFill>
            <a:srgbClr val="4F81BD"/>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545" name="AutoShape 9"/>
          <p:cNvSpPr>
            <a:spLocks noChangeArrowheads="1"/>
          </p:cNvSpPr>
          <p:nvPr/>
        </p:nvSpPr>
        <p:spPr bwMode="auto">
          <a:xfrm>
            <a:off x="6148388" y="3871913"/>
            <a:ext cx="76200" cy="57150"/>
          </a:xfrm>
          <a:custGeom>
            <a:avLst/>
            <a:gdLst>
              <a:gd name="T0" fmla="*/ 76200 w 76200"/>
              <a:gd name="T1" fmla="*/ 38100 h 76200"/>
              <a:gd name="T2" fmla="*/ 38100 w 76200"/>
              <a:gd name="T3" fmla="*/ 76200 h 76200"/>
              <a:gd name="T4" fmla="*/ 0 w 76200"/>
              <a:gd name="T5" fmla="*/ 38100 h 76200"/>
              <a:gd name="T6" fmla="*/ 38100 w 76200"/>
              <a:gd name="T7" fmla="*/ 0 h 76200"/>
              <a:gd name="T8" fmla="*/ 0 60000 65536"/>
              <a:gd name="T9" fmla="*/ 5898240 60000 65536"/>
              <a:gd name="T10" fmla="*/ 11796480 60000 65536"/>
              <a:gd name="T11" fmla="*/ 17694720 60000 65536"/>
              <a:gd name="T12" fmla="*/ 0 w 76200"/>
              <a:gd name="T13" fmla="*/ 0 h 76200"/>
              <a:gd name="T14" fmla="*/ 76200 w 76200"/>
              <a:gd name="T15" fmla="*/ 76200 h 76200"/>
            </a:gdLst>
            <a:ahLst/>
            <a:cxnLst>
              <a:cxn ang="T8">
                <a:pos x="T0" y="T1"/>
              </a:cxn>
              <a:cxn ang="T9">
                <a:pos x="T2" y="T3"/>
              </a:cxn>
              <a:cxn ang="T10">
                <a:pos x="T4" y="T5"/>
              </a:cxn>
              <a:cxn ang="T11">
                <a:pos x="T6" y="T7"/>
              </a:cxn>
            </a:cxnLst>
            <a:rect l="T12" t="T13" r="T14" b="T15"/>
            <a:pathLst>
              <a:path w="76200" h="76200">
                <a:moveTo>
                  <a:pt x="0" y="106"/>
                </a:moveTo>
                <a:lnTo>
                  <a:pt x="106" y="106"/>
                </a:lnTo>
                <a:lnTo>
                  <a:pt x="180" y="90"/>
                </a:lnTo>
                <a:lnTo>
                  <a:pt x="106" y="106"/>
                </a:lnTo>
                <a:lnTo>
                  <a:pt x="270" y="90"/>
                </a:lnTo>
                <a:lnTo>
                  <a:pt x="0" y="106"/>
                </a:lnTo>
                <a:close/>
              </a:path>
            </a:pathLst>
          </a:custGeom>
          <a:solidFill>
            <a:srgbClr val="4F81BD"/>
          </a:solidFill>
          <a:ln w="93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546" name="Rectangle 14"/>
          <p:cNvSpPr>
            <a:spLocks noChangeArrowheads="1"/>
          </p:cNvSpPr>
          <p:nvPr/>
        </p:nvSpPr>
        <p:spPr bwMode="auto">
          <a:xfrm>
            <a:off x="1150939" y="80010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A </a:t>
            </a:r>
          </a:p>
        </p:txBody>
      </p:sp>
      <p:sp>
        <p:nvSpPr>
          <p:cNvPr id="65547" name="Rectangle 15"/>
          <p:cNvSpPr>
            <a:spLocks noChangeArrowheads="1"/>
          </p:cNvSpPr>
          <p:nvPr/>
        </p:nvSpPr>
        <p:spPr bwMode="auto">
          <a:xfrm>
            <a:off x="1152526" y="117991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B </a:t>
            </a:r>
          </a:p>
        </p:txBody>
      </p:sp>
      <p:sp>
        <p:nvSpPr>
          <p:cNvPr id="65548" name="Rectangle 16"/>
          <p:cNvSpPr>
            <a:spLocks noChangeArrowheads="1"/>
          </p:cNvSpPr>
          <p:nvPr/>
        </p:nvSpPr>
        <p:spPr bwMode="auto">
          <a:xfrm>
            <a:off x="1152526" y="1558529"/>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Đ </a:t>
            </a:r>
          </a:p>
        </p:txBody>
      </p:sp>
      <p:sp>
        <p:nvSpPr>
          <p:cNvPr id="65549" name="Rectangle 17"/>
          <p:cNvSpPr>
            <a:spLocks noChangeArrowheads="1"/>
          </p:cNvSpPr>
          <p:nvPr/>
        </p:nvSpPr>
        <p:spPr bwMode="auto">
          <a:xfrm>
            <a:off x="1152526" y="193833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G </a:t>
            </a:r>
          </a:p>
        </p:txBody>
      </p:sp>
      <p:sp>
        <p:nvSpPr>
          <p:cNvPr id="65550" name="Rectangle 18"/>
          <p:cNvSpPr>
            <a:spLocks noChangeArrowheads="1"/>
          </p:cNvSpPr>
          <p:nvPr/>
        </p:nvSpPr>
        <p:spPr bwMode="auto">
          <a:xfrm>
            <a:off x="1152526" y="2313385"/>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K </a:t>
            </a:r>
          </a:p>
        </p:txBody>
      </p:sp>
      <p:sp>
        <p:nvSpPr>
          <p:cNvPr id="65551" name="Rectangle 19"/>
          <p:cNvSpPr>
            <a:spLocks noChangeArrowheads="1"/>
          </p:cNvSpPr>
          <p:nvPr/>
        </p:nvSpPr>
        <p:spPr bwMode="auto">
          <a:xfrm>
            <a:off x="1152526" y="2689622"/>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N </a:t>
            </a:r>
          </a:p>
        </p:txBody>
      </p:sp>
      <p:sp>
        <p:nvSpPr>
          <p:cNvPr id="65552" name="Rectangle 20"/>
          <p:cNvSpPr>
            <a:spLocks noChangeArrowheads="1"/>
          </p:cNvSpPr>
          <p:nvPr/>
        </p:nvSpPr>
        <p:spPr bwMode="auto">
          <a:xfrm>
            <a:off x="1152526" y="306586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Ơ</a:t>
            </a:r>
          </a:p>
        </p:txBody>
      </p:sp>
      <p:sp>
        <p:nvSpPr>
          <p:cNvPr id="65553" name="Rectangle 21"/>
          <p:cNvSpPr>
            <a:spLocks noChangeArrowheads="1"/>
          </p:cNvSpPr>
          <p:nvPr/>
        </p:nvSpPr>
        <p:spPr bwMode="auto">
          <a:xfrm>
            <a:off x="1152526" y="344328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R </a:t>
            </a:r>
          </a:p>
        </p:txBody>
      </p:sp>
      <p:sp>
        <p:nvSpPr>
          <p:cNvPr id="65554" name="Rectangle 22"/>
          <p:cNvSpPr>
            <a:spLocks noChangeArrowheads="1"/>
          </p:cNvSpPr>
          <p:nvPr/>
        </p:nvSpPr>
        <p:spPr bwMode="auto">
          <a:xfrm>
            <a:off x="1152526" y="3820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U </a:t>
            </a:r>
          </a:p>
        </p:txBody>
      </p:sp>
      <p:sp>
        <p:nvSpPr>
          <p:cNvPr id="65555" name="Rectangle 23"/>
          <p:cNvSpPr>
            <a:spLocks noChangeArrowheads="1"/>
          </p:cNvSpPr>
          <p:nvPr/>
        </p:nvSpPr>
        <p:spPr bwMode="auto">
          <a:xfrm>
            <a:off x="1152526" y="4201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X</a:t>
            </a:r>
          </a:p>
        </p:txBody>
      </p:sp>
      <p:sp>
        <p:nvSpPr>
          <p:cNvPr id="65556" name="Rectangle 24"/>
          <p:cNvSpPr>
            <a:spLocks noChangeArrowheads="1"/>
          </p:cNvSpPr>
          <p:nvPr/>
        </p:nvSpPr>
        <p:spPr bwMode="auto">
          <a:xfrm>
            <a:off x="1797051" y="80010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Ă </a:t>
            </a:r>
          </a:p>
        </p:txBody>
      </p:sp>
      <p:sp>
        <p:nvSpPr>
          <p:cNvPr id="65557" name="Rectangle 25"/>
          <p:cNvSpPr>
            <a:spLocks noChangeArrowheads="1"/>
          </p:cNvSpPr>
          <p:nvPr/>
        </p:nvSpPr>
        <p:spPr bwMode="auto">
          <a:xfrm>
            <a:off x="1798639" y="117991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C </a:t>
            </a:r>
          </a:p>
        </p:txBody>
      </p:sp>
      <p:sp>
        <p:nvSpPr>
          <p:cNvPr id="65558" name="Rectangle 26"/>
          <p:cNvSpPr>
            <a:spLocks noChangeArrowheads="1"/>
          </p:cNvSpPr>
          <p:nvPr/>
        </p:nvSpPr>
        <p:spPr bwMode="auto">
          <a:xfrm>
            <a:off x="1798639" y="1558529"/>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E </a:t>
            </a:r>
          </a:p>
        </p:txBody>
      </p:sp>
      <p:sp>
        <p:nvSpPr>
          <p:cNvPr id="65559" name="Rectangle 27"/>
          <p:cNvSpPr>
            <a:spLocks noChangeArrowheads="1"/>
          </p:cNvSpPr>
          <p:nvPr/>
        </p:nvSpPr>
        <p:spPr bwMode="auto">
          <a:xfrm>
            <a:off x="1798639" y="193833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H </a:t>
            </a:r>
          </a:p>
        </p:txBody>
      </p:sp>
      <p:sp>
        <p:nvSpPr>
          <p:cNvPr id="65560" name="Rectangle 28"/>
          <p:cNvSpPr>
            <a:spLocks noChangeArrowheads="1"/>
          </p:cNvSpPr>
          <p:nvPr/>
        </p:nvSpPr>
        <p:spPr bwMode="auto">
          <a:xfrm>
            <a:off x="1798639" y="2313385"/>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L </a:t>
            </a:r>
          </a:p>
        </p:txBody>
      </p:sp>
      <p:sp>
        <p:nvSpPr>
          <p:cNvPr id="65561" name="Rectangle 29"/>
          <p:cNvSpPr>
            <a:spLocks noChangeArrowheads="1"/>
          </p:cNvSpPr>
          <p:nvPr/>
        </p:nvSpPr>
        <p:spPr bwMode="auto">
          <a:xfrm>
            <a:off x="1798639" y="2689622"/>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O </a:t>
            </a:r>
          </a:p>
        </p:txBody>
      </p:sp>
      <p:sp>
        <p:nvSpPr>
          <p:cNvPr id="65562" name="Rectangle 30"/>
          <p:cNvSpPr>
            <a:spLocks noChangeArrowheads="1"/>
          </p:cNvSpPr>
          <p:nvPr/>
        </p:nvSpPr>
        <p:spPr bwMode="auto">
          <a:xfrm>
            <a:off x="1798639" y="3065860"/>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P </a:t>
            </a:r>
          </a:p>
        </p:txBody>
      </p:sp>
      <p:sp>
        <p:nvSpPr>
          <p:cNvPr id="65563" name="Rectangle 31"/>
          <p:cNvSpPr>
            <a:spLocks noChangeArrowheads="1"/>
          </p:cNvSpPr>
          <p:nvPr/>
        </p:nvSpPr>
        <p:spPr bwMode="auto">
          <a:xfrm>
            <a:off x="1798639" y="3443288"/>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S </a:t>
            </a:r>
          </a:p>
        </p:txBody>
      </p:sp>
      <p:sp>
        <p:nvSpPr>
          <p:cNvPr id="65564" name="Rectangle 32"/>
          <p:cNvSpPr>
            <a:spLocks noChangeArrowheads="1"/>
          </p:cNvSpPr>
          <p:nvPr/>
        </p:nvSpPr>
        <p:spPr bwMode="auto">
          <a:xfrm>
            <a:off x="1798639" y="3820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Ư </a:t>
            </a:r>
          </a:p>
        </p:txBody>
      </p:sp>
      <p:sp>
        <p:nvSpPr>
          <p:cNvPr id="65565" name="Rectangle 33"/>
          <p:cNvSpPr>
            <a:spLocks noChangeArrowheads="1"/>
          </p:cNvSpPr>
          <p:nvPr/>
        </p:nvSpPr>
        <p:spPr bwMode="auto">
          <a:xfrm>
            <a:off x="1798639" y="4201716"/>
            <a:ext cx="606425"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Y </a:t>
            </a:r>
          </a:p>
        </p:txBody>
      </p:sp>
      <p:sp>
        <p:nvSpPr>
          <p:cNvPr id="65566" name="Rectangle 34"/>
          <p:cNvSpPr>
            <a:spLocks noChangeArrowheads="1"/>
          </p:cNvSpPr>
          <p:nvPr/>
        </p:nvSpPr>
        <p:spPr bwMode="auto">
          <a:xfrm>
            <a:off x="2443163" y="800100"/>
            <a:ext cx="608012"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Â </a:t>
            </a:r>
          </a:p>
        </p:txBody>
      </p:sp>
      <p:sp>
        <p:nvSpPr>
          <p:cNvPr id="65567" name="Rectangle 35"/>
          <p:cNvSpPr>
            <a:spLocks noChangeArrowheads="1"/>
          </p:cNvSpPr>
          <p:nvPr/>
        </p:nvSpPr>
        <p:spPr bwMode="auto">
          <a:xfrm>
            <a:off x="2444751" y="1179910"/>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D </a:t>
            </a:r>
          </a:p>
        </p:txBody>
      </p:sp>
      <p:sp>
        <p:nvSpPr>
          <p:cNvPr id="65568" name="Rectangle 36"/>
          <p:cNvSpPr>
            <a:spLocks noChangeArrowheads="1"/>
          </p:cNvSpPr>
          <p:nvPr/>
        </p:nvSpPr>
        <p:spPr bwMode="auto">
          <a:xfrm>
            <a:off x="2444751" y="1558529"/>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Ê </a:t>
            </a:r>
          </a:p>
        </p:txBody>
      </p:sp>
      <p:sp>
        <p:nvSpPr>
          <p:cNvPr id="65573" name="Rectangle 37"/>
          <p:cNvSpPr>
            <a:spLocks noChangeArrowheads="1"/>
          </p:cNvSpPr>
          <p:nvPr/>
        </p:nvSpPr>
        <p:spPr bwMode="auto">
          <a:xfrm>
            <a:off x="2444751" y="1938338"/>
            <a:ext cx="608013" cy="460211"/>
          </a:xfrm>
          <a:prstGeom prst="rect">
            <a:avLst/>
          </a:prstGeom>
          <a:solidFill>
            <a:srgbClr val="9BBB59"/>
          </a:solidFill>
          <a:ln w="38160">
            <a:solidFill>
              <a:srgbClr val="FFFFFF"/>
            </a:solidFill>
            <a:round/>
            <a:headEnd/>
            <a:tailEnd/>
          </a:ln>
          <a:effectLst>
            <a:outerShdw dist="20160" dir="5400000" algn="ctr" rotWithShape="0">
              <a:srgbClr val="000000">
                <a:alpha val="38033"/>
              </a:srgbClr>
            </a:outerShdw>
          </a:effec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I </a:t>
            </a:r>
          </a:p>
        </p:txBody>
      </p:sp>
      <p:sp>
        <p:nvSpPr>
          <p:cNvPr id="65570" name="Rectangle 38"/>
          <p:cNvSpPr>
            <a:spLocks noChangeArrowheads="1"/>
          </p:cNvSpPr>
          <p:nvPr/>
        </p:nvSpPr>
        <p:spPr bwMode="auto">
          <a:xfrm>
            <a:off x="2444751" y="2313385"/>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M</a:t>
            </a:r>
          </a:p>
        </p:txBody>
      </p:sp>
      <p:sp>
        <p:nvSpPr>
          <p:cNvPr id="65571" name="Rectangle 39"/>
          <p:cNvSpPr>
            <a:spLocks noChangeArrowheads="1"/>
          </p:cNvSpPr>
          <p:nvPr/>
        </p:nvSpPr>
        <p:spPr bwMode="auto">
          <a:xfrm>
            <a:off x="2444751" y="2689622"/>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Ô </a:t>
            </a:r>
          </a:p>
        </p:txBody>
      </p:sp>
      <p:sp>
        <p:nvSpPr>
          <p:cNvPr id="65572" name="Rectangle 40"/>
          <p:cNvSpPr>
            <a:spLocks noChangeArrowheads="1"/>
          </p:cNvSpPr>
          <p:nvPr/>
        </p:nvSpPr>
        <p:spPr bwMode="auto">
          <a:xfrm>
            <a:off x="2444751" y="3065860"/>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Q </a:t>
            </a:r>
          </a:p>
        </p:txBody>
      </p:sp>
      <p:sp>
        <p:nvSpPr>
          <p:cNvPr id="2" name="Rectangle 41"/>
          <p:cNvSpPr>
            <a:spLocks noChangeArrowheads="1"/>
          </p:cNvSpPr>
          <p:nvPr/>
        </p:nvSpPr>
        <p:spPr bwMode="auto">
          <a:xfrm>
            <a:off x="2444751" y="3443288"/>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T</a:t>
            </a:r>
          </a:p>
        </p:txBody>
      </p:sp>
      <p:sp>
        <p:nvSpPr>
          <p:cNvPr id="65574" name="Rectangle 42"/>
          <p:cNvSpPr>
            <a:spLocks noChangeArrowheads="1"/>
          </p:cNvSpPr>
          <p:nvPr/>
        </p:nvSpPr>
        <p:spPr bwMode="auto">
          <a:xfrm>
            <a:off x="2444751" y="3820716"/>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V </a:t>
            </a:r>
          </a:p>
        </p:txBody>
      </p:sp>
      <p:sp>
        <p:nvSpPr>
          <p:cNvPr id="65575" name="Rectangle 43"/>
          <p:cNvSpPr>
            <a:spLocks noChangeArrowheads="1"/>
          </p:cNvSpPr>
          <p:nvPr/>
        </p:nvSpPr>
        <p:spPr bwMode="auto">
          <a:xfrm>
            <a:off x="4191000" y="685800"/>
            <a:ext cx="3810000" cy="583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0">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 pos="3657600" algn="l"/>
              </a:tabLst>
            </a:pPr>
            <a:r>
              <a:rPr lang="en-US" sz="3200" b="1">
                <a:solidFill>
                  <a:srgbClr val="000000"/>
                </a:solidFill>
                <a:latin typeface="Times New Roman" pitchFamily="18" charset="0"/>
              </a:rPr>
              <a:t>Viết chữ I hoa</a:t>
            </a:r>
          </a:p>
        </p:txBody>
      </p:sp>
      <p:sp>
        <p:nvSpPr>
          <p:cNvPr id="65576" name="Rectangle 45"/>
          <p:cNvSpPr>
            <a:spLocks noChangeArrowheads="1"/>
          </p:cNvSpPr>
          <p:nvPr/>
        </p:nvSpPr>
        <p:spPr bwMode="auto">
          <a:xfrm>
            <a:off x="2444751" y="4201716"/>
            <a:ext cx="608013" cy="460211"/>
          </a:xfrm>
          <a:prstGeom prst="rect">
            <a:avLst/>
          </a:prstGeom>
          <a:solidFill>
            <a:srgbClr val="FFFFFF"/>
          </a:solidFill>
          <a:ln w="2556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0">
              <a:buClr>
                <a:srgbClr val="000000"/>
              </a:buClr>
              <a:buSzPct val="100000"/>
              <a:buFont typeface="Times New Roman" pitchFamily="18" charset="0"/>
              <a:buNone/>
              <a:tabLst>
                <a:tab pos="457200" algn="l"/>
              </a:tabLst>
            </a:pPr>
            <a:r>
              <a:rPr lang="en-US" sz="2400" b="1">
                <a:solidFill>
                  <a:srgbClr val="FF0000"/>
                </a:solidFill>
                <a:latin typeface="Calibri" pitchFamily="34" charset="0"/>
              </a:rPr>
              <a:t>  </a:t>
            </a:r>
            <a:r>
              <a:rPr lang="en-US" b="1">
                <a:solidFill>
                  <a:srgbClr val="FF0000"/>
                </a:solidFill>
                <a:latin typeface="Calibri" pitchFamily="34" charset="0"/>
              </a:rPr>
              <a:t>a</a:t>
            </a:r>
          </a:p>
        </p:txBody>
      </p:sp>
    </p:spTree>
    <p:extLst>
      <p:ext uri="{BB962C8B-B14F-4D97-AF65-F5344CB8AC3E}">
        <p14:creationId xmlns:p14="http://schemas.microsoft.com/office/powerpoint/2010/main" val="1080295265"/>
      </p:ext>
    </p:extLst>
  </p:cSld>
  <p:clrMapOvr>
    <a:masterClrMapping/>
  </p:clrMapOvr>
  <p:transition spd="slow"/>
  <p:timing>
    <p:tnLst>
      <p:par>
        <p:cTn id="1" dur="indefinite" restart="never" nodeType="tmRoot">
          <p:childTnLst>
            <p:par>
              <p:cTn id="2" fill="hold" nodeType="interactiveSeq">
                <p:stCondLst>
                  <p:cond delay="0">
                    <p:tgtEl>
                      <p:spTgt spid="65573"/>
                    </p:tgtEl>
                  </p:cond>
                </p:stCondLst>
                <p:childTnLst>
                  <p:par>
                    <p:cTn id="3" fill="hold">
                      <p:childTnLst>
                        <p:par>
                          <p:cTn id="4" fill="hold">
                            <p:stCondLst>
                              <p:cond delay="0"/>
                            </p:stCondLst>
                            <p:childTnLst>
                              <p:par>
                                <p:cTn id="5" presetID="3" presetClass="entr" presetSubtype="10" fill="hold" grpId="0" nodeType="afterEffect">
                                  <p:stCondLst>
                                    <p:cond delay="0"/>
                                  </p:stCondLst>
                                  <p:childTnLst>
                                    <p:set>
                                      <p:cBhvr additive="repl">
                                        <p:cTn id="6" dur="1" fill="hold">
                                          <p:stCondLst>
                                            <p:cond delay="0"/>
                                          </p:stCondLst>
                                        </p:cTn>
                                        <p:tgtEl>
                                          <p:spTgt spid="65544"/>
                                        </p:tgtEl>
                                        <p:attrNameLst>
                                          <p:attrName>style.visibility</p:attrName>
                                        </p:attrNameLst>
                                      </p:cBhvr>
                                      <p:to>
                                        <p:strVal val="visible"/>
                                      </p:to>
                                    </p:set>
                                    <p:animEffect transition="in" filter="blinds(horizontal)">
                                      <p:cBhvr additive="repl">
                                        <p:cTn id="7" dur="500"/>
                                        <p:tgtEl>
                                          <p:spTgt spid="65544"/>
                                        </p:tgtEl>
                                      </p:cBhvr>
                                    </p:animEffect>
                                  </p:childTnLst>
                                </p:cTn>
                              </p:par>
                            </p:childTnLst>
                          </p:cTn>
                        </p:par>
                        <p:par>
                          <p:cTn id="8" fill="hold">
                            <p:stCondLst>
                              <p:cond delay="500"/>
                            </p:stCondLst>
                            <p:childTnLst>
                              <p:par>
                                <p:cTn id="9" presetID="35" presetClass="emph" fill="hold" grpId="1" nodeType="afterEffect">
                                  <p:stCondLst>
                                    <p:cond delay="0"/>
                                  </p:stCondLst>
                                  <p:childTnLst>
                                    <p:anim calcmode="discrete" valueType="num">
                                      <p:cBhvr additive="repl">
                                        <p:cTn id="10" dur="1000" fill="hold"/>
                                        <p:tgtEl>
                                          <p:spTgt spid="65544"/>
                                        </p:tgtEl>
                                        <p:attrNameLst>
                                          <p:attrName>style.visibility</p:attrName>
                                        </p:attrNameLst>
                                      </p:cBhvr>
                                      <p:tavLst>
                                        <p:tav tm="50000">
                                          <p:val>
                                            <p:strVal val="hidden"/>
                                          </p:val>
                                        </p:tav>
                                        <p:tav>
                                          <p:val>
                                            <p:strVal val="visible"/>
                                          </p:val>
                                        </p:tav>
                                      </p:tavLst>
                                    </p:anim>
                                  </p:childTnLst>
                                </p:cTn>
                              </p:par>
                            </p:childTnLst>
                          </p:cTn>
                        </p:par>
                        <p:par>
                          <p:cTn id="11" fill="hold">
                            <p:stCondLst>
                              <p:cond delay="1500"/>
                            </p:stCondLst>
                            <p:childTnLst>
                              <p:par>
                                <p:cTn id="12" presetID="3" presetClass="exit" presetSubtype="10" fill="hold" grpId="2" nodeType="afterEffect">
                                  <p:stCondLst>
                                    <p:cond delay="0"/>
                                  </p:stCondLst>
                                  <p:childTnLst>
                                    <p:animEffect transition="out" filter="blinds(horizontal)">
                                      <p:cBhvr additive="repl">
                                        <p:cTn id="13" dur="500"/>
                                        <p:tgtEl>
                                          <p:spTgt spid="65544"/>
                                        </p:tgtEl>
                                      </p:cBhvr>
                                    </p:animEffect>
                                    <p:set>
                                      <p:cBhvr additive="repl">
                                        <p:cTn id="14" dur="1" fill="hold">
                                          <p:stCondLst>
                                            <p:cond delay="499"/>
                                          </p:stCondLst>
                                        </p:cTn>
                                        <p:tgtEl>
                                          <p:spTgt spid="65544"/>
                                        </p:tgtEl>
                                        <p:attrNameLst>
                                          <p:attrName>style.visibility</p:attrName>
                                        </p:attrNameLst>
                                      </p:cBhvr>
                                      <p:to>
                                        <p:strVal val="hidden"/>
                                      </p:to>
                                    </p:set>
                                  </p:childTnLst>
                                </p:cTn>
                              </p:par>
                            </p:childTnLst>
                          </p:cTn>
                        </p:par>
                        <p:par>
                          <p:cTn id="15" fill="hold">
                            <p:stCondLst>
                              <p:cond delay="2000"/>
                            </p:stCondLst>
                            <p:childTnLst>
                              <p:par>
                                <p:cTn id="16" presetID="22" presetClass="entr" presetSubtype="2" fill="hold" nodeType="afterEffect">
                                  <p:stCondLst>
                                    <p:cond delay="0"/>
                                  </p:stCondLst>
                                  <p:childTnLst>
                                    <p:set>
                                      <p:cBhvr additive="repl">
                                        <p:cTn id="17" dur="1" fill="hold">
                                          <p:stCondLst>
                                            <p:cond delay="0"/>
                                          </p:stCondLst>
                                        </p:cTn>
                                        <p:tgtEl>
                                          <p:spTgt spid="65542"/>
                                        </p:tgtEl>
                                        <p:attrNameLst>
                                          <p:attrName>style.visibility</p:attrName>
                                        </p:attrNameLst>
                                      </p:cBhvr>
                                      <p:to>
                                        <p:strVal val="visible"/>
                                      </p:to>
                                    </p:set>
                                    <p:animEffect transition="in" filter="wipe(right)">
                                      <p:cBhvr additive="repl">
                                        <p:cTn id="18" dur="1000"/>
                                        <p:tgtEl>
                                          <p:spTgt spid="65542"/>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additive="repl">
                                        <p:cTn id="21" dur="1" fill="hold">
                                          <p:stCondLst>
                                            <p:cond delay="0"/>
                                          </p:stCondLst>
                                        </p:cTn>
                                        <p:tgtEl>
                                          <p:spTgt spid="65543"/>
                                        </p:tgtEl>
                                        <p:attrNameLst>
                                          <p:attrName>style.visibility</p:attrName>
                                        </p:attrNameLst>
                                      </p:cBhvr>
                                      <p:to>
                                        <p:strVal val="visible"/>
                                      </p:to>
                                    </p:set>
                                    <p:animEffect transition="in" filter="wipe(left)">
                                      <p:cBhvr additive="repl">
                                        <p:cTn id="22" dur="2000"/>
                                        <p:tgtEl>
                                          <p:spTgt spid="65543"/>
                                        </p:tgtEl>
                                      </p:cBhvr>
                                    </p:animEffect>
                                  </p:childTnLst>
                                </p:cTn>
                              </p:par>
                            </p:childTnLst>
                          </p:cTn>
                        </p:par>
                        <p:par>
                          <p:cTn id="23" fill="hold">
                            <p:stCondLst>
                              <p:cond delay="5000"/>
                            </p:stCondLst>
                            <p:childTnLst>
                              <p:par>
                                <p:cTn id="24" presetID="22" presetClass="entr" presetSubtype="1" fill="hold" nodeType="afterEffect">
                                  <p:stCondLst>
                                    <p:cond delay="0"/>
                                  </p:stCondLst>
                                  <p:childTnLst>
                                    <p:set>
                                      <p:cBhvr additive="repl">
                                        <p:cTn id="25" dur="1" fill="hold">
                                          <p:stCondLst>
                                            <p:cond delay="0"/>
                                          </p:stCondLst>
                                        </p:cTn>
                                        <p:tgtEl>
                                          <p:spTgt spid="65539"/>
                                        </p:tgtEl>
                                        <p:attrNameLst>
                                          <p:attrName>style.visibility</p:attrName>
                                        </p:attrNameLst>
                                      </p:cBhvr>
                                      <p:to>
                                        <p:strVal val="visible"/>
                                      </p:to>
                                    </p:set>
                                    <p:animEffect transition="in" filter="wipe(up)">
                                      <p:cBhvr additive="repl">
                                        <p:cTn id="26" dur="5000"/>
                                        <p:tgtEl>
                                          <p:spTgt spid="65539"/>
                                        </p:tgtEl>
                                      </p:cBhvr>
                                    </p:animEffect>
                                  </p:childTnLst>
                                </p:cTn>
                              </p:par>
                            </p:childTnLst>
                          </p:cTn>
                        </p:par>
                        <p:par>
                          <p:cTn id="27" fill="hold">
                            <p:stCondLst>
                              <p:cond delay="10000"/>
                            </p:stCondLst>
                            <p:childTnLst>
                              <p:par>
                                <p:cTn id="28" presetID="22" presetClass="entr" presetSubtype="4" fill="hold" nodeType="afterEffect">
                                  <p:stCondLst>
                                    <p:cond delay="0"/>
                                  </p:stCondLst>
                                  <p:childTnLst>
                                    <p:set>
                                      <p:cBhvr additive="repl">
                                        <p:cTn id="29" dur="1" fill="hold">
                                          <p:stCondLst>
                                            <p:cond delay="0"/>
                                          </p:stCondLst>
                                        </p:cTn>
                                        <p:tgtEl>
                                          <p:spTgt spid="65540"/>
                                        </p:tgtEl>
                                        <p:attrNameLst>
                                          <p:attrName>style.visibility</p:attrName>
                                        </p:attrNameLst>
                                      </p:cBhvr>
                                      <p:to>
                                        <p:strVal val="visible"/>
                                      </p:to>
                                    </p:set>
                                    <p:animEffect transition="in" filter="wipe(down)">
                                      <p:cBhvr additive="repl">
                                        <p:cTn id="30" dur="2000"/>
                                        <p:tgtEl>
                                          <p:spTgt spid="65540"/>
                                        </p:tgtEl>
                                      </p:cBhvr>
                                    </p:animEffect>
                                  </p:childTnLst>
                                </p:cTn>
                              </p:par>
                            </p:childTnLst>
                          </p:cTn>
                        </p:par>
                        <p:par>
                          <p:cTn id="31" fill="hold">
                            <p:stCondLst>
                              <p:cond delay="12000"/>
                            </p:stCondLst>
                            <p:childTnLst>
                              <p:par>
                                <p:cTn id="32" presetID="22" presetClass="entr" presetSubtype="1" fill="hold" nodeType="afterEffect">
                                  <p:stCondLst>
                                    <p:cond delay="0"/>
                                  </p:stCondLst>
                                  <p:childTnLst>
                                    <p:set>
                                      <p:cBhvr additive="repl">
                                        <p:cTn id="33" dur="1" fill="hold">
                                          <p:stCondLst>
                                            <p:cond delay="0"/>
                                          </p:stCondLst>
                                        </p:cTn>
                                        <p:tgtEl>
                                          <p:spTgt spid="65541"/>
                                        </p:tgtEl>
                                        <p:attrNameLst>
                                          <p:attrName>style.visibility</p:attrName>
                                        </p:attrNameLst>
                                      </p:cBhvr>
                                      <p:to>
                                        <p:strVal val="visible"/>
                                      </p:to>
                                    </p:set>
                                    <p:animEffect transition="in" filter="wipe(up)">
                                      <p:cBhvr additive="repl">
                                        <p:cTn id="34" dur="500"/>
                                        <p:tgtEl>
                                          <p:spTgt spid="65541"/>
                                        </p:tgtEl>
                                      </p:cBhvr>
                                    </p:animEffect>
                                  </p:childTnLst>
                                </p:cTn>
                              </p:par>
                            </p:childTnLst>
                          </p:cTn>
                        </p:par>
                        <p:par>
                          <p:cTn id="35" fill="hold">
                            <p:stCondLst>
                              <p:cond delay="12500"/>
                            </p:stCondLst>
                            <p:childTnLst>
                              <p:par>
                                <p:cTn id="36" presetID="3" presetClass="entr" presetSubtype="10" fill="hold" grpId="0" nodeType="afterEffect">
                                  <p:stCondLst>
                                    <p:cond delay="0"/>
                                  </p:stCondLst>
                                  <p:childTnLst>
                                    <p:set>
                                      <p:cBhvr additive="repl">
                                        <p:cTn id="37" dur="1" fill="hold">
                                          <p:stCondLst>
                                            <p:cond delay="0"/>
                                          </p:stCondLst>
                                        </p:cTn>
                                        <p:tgtEl>
                                          <p:spTgt spid="65545"/>
                                        </p:tgtEl>
                                        <p:attrNameLst>
                                          <p:attrName>style.visibility</p:attrName>
                                        </p:attrNameLst>
                                      </p:cBhvr>
                                      <p:to>
                                        <p:strVal val="visible"/>
                                      </p:to>
                                    </p:set>
                                    <p:animEffect transition="in" filter="blinds(horizontal)">
                                      <p:cBhvr additive="repl">
                                        <p:cTn id="38" dur="500"/>
                                        <p:tgtEl>
                                          <p:spTgt spid="65545"/>
                                        </p:tgtEl>
                                      </p:cBhvr>
                                    </p:animEffect>
                                  </p:childTnLst>
                                </p:cTn>
                              </p:par>
                            </p:childTnLst>
                          </p:cTn>
                        </p:par>
                        <p:par>
                          <p:cTn id="39" fill="hold">
                            <p:stCondLst>
                              <p:cond delay="13000"/>
                            </p:stCondLst>
                            <p:childTnLst>
                              <p:par>
                                <p:cTn id="40" presetID="35" presetClass="emph" fill="hold" grpId="1" nodeType="afterEffect">
                                  <p:stCondLst>
                                    <p:cond delay="0"/>
                                  </p:stCondLst>
                                  <p:childTnLst>
                                    <p:anim calcmode="discrete" valueType="num">
                                      <p:cBhvr additive="repl">
                                        <p:cTn id="41" dur="1000" fill="hold"/>
                                        <p:tgtEl>
                                          <p:spTgt spid="65545"/>
                                        </p:tgtEl>
                                        <p:attrNameLst>
                                          <p:attrName>style.visibility</p:attrName>
                                        </p:attrNameLst>
                                      </p:cBhvr>
                                      <p:tavLst>
                                        <p:tav tm="50000">
                                          <p:val>
                                            <p:strVal val="hidden"/>
                                          </p:val>
                                        </p:tav>
                                        <p:tav>
                                          <p:val>
                                            <p:strVal val="visible"/>
                                          </p:val>
                                        </p:tav>
                                      </p:tavLst>
                                    </p:anim>
                                  </p:childTnLst>
                                </p:cTn>
                              </p:par>
                            </p:childTnLst>
                          </p:cTn>
                        </p:par>
                        <p:par>
                          <p:cTn id="42" fill="hold">
                            <p:stCondLst>
                              <p:cond delay="14000"/>
                            </p:stCondLst>
                            <p:childTnLst>
                              <p:par>
                                <p:cTn id="43" presetID="3" presetClass="exit" presetSubtype="10" fill="hold" grpId="2" nodeType="afterEffect">
                                  <p:stCondLst>
                                    <p:cond delay="0"/>
                                  </p:stCondLst>
                                  <p:childTnLst>
                                    <p:animEffect transition="out" filter="blinds(horizontal)">
                                      <p:cBhvr additive="repl">
                                        <p:cTn id="44" dur="500"/>
                                        <p:tgtEl>
                                          <p:spTgt spid="65545"/>
                                        </p:tgtEl>
                                      </p:cBhvr>
                                    </p:animEffect>
                                    <p:set>
                                      <p:cBhvr additive="repl">
                                        <p:cTn id="45" dur="1" fill="hold">
                                          <p:stCondLst>
                                            <p:cond delay="499"/>
                                          </p:stCondLst>
                                        </p:cTn>
                                        <p:tgtEl>
                                          <p:spTgt spid="65545"/>
                                        </p:tgtEl>
                                        <p:attrNameLst>
                                          <p:attrName>style.visibility</p:attrName>
                                        </p:attrNameLst>
                                      </p:cBhvr>
                                      <p:to>
                                        <p:strVal val="hidden"/>
                                      </p:to>
                                    </p:set>
                                  </p:childTnLst>
                                </p:cTn>
                              </p:par>
                            </p:childTnLst>
                          </p:cTn>
                        </p:par>
                      </p:childTnLst>
                    </p:cTn>
                  </p:par>
                </p:childTnLst>
              </p:cTn>
            </p:par>
            <p:seq concurrent="1" nextAc="seek">
              <p:cTn id="46" dur="0" nodeType="mainSeq"/>
              <p:prevCondLst>
                <p:cond evt="onPrev" delay="0">
                  <p:tgtEl>
                    <p:sldTgt/>
                  </p:tgtEl>
                </p:cond>
              </p:prevCondLst>
              <p:nextCondLst>
                <p:cond evt="onNext" delay="0">
                  <p:tgtEl>
                    <p:sldTgt/>
                  </p:tgtEl>
                </p:cond>
              </p:nextCondLst>
            </p:seq>
          </p:childTnLst>
        </p:cTn>
      </p:par>
    </p:tnLst>
    <p:bldLst>
      <p:bldP spid="65544" grpId="0" animBg="1"/>
      <p:bldP spid="65544" grpId="1" animBg="1"/>
      <p:bldP spid="65544" grpId="2" animBg="1"/>
      <p:bldP spid="65545" grpId="0" animBg="1"/>
      <p:bldP spid="65545" grpId="1" animBg="1"/>
      <p:bldP spid="6554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pic>
        <p:nvPicPr>
          <p:cNvPr id="10244" name="Picture 2" descr="C:\Users\TranhocCo\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8418"/>
            <a:ext cx="10001250" cy="582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748063" y="241300"/>
            <a:ext cx="609600" cy="5847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en-US" sz="1400">
              <a:latin typeface="Times New Roman" pitchFamily="18" charset="0"/>
              <a:cs typeface="Times New Roman" pitchFamily="18" charset="0"/>
            </a:endParaRPr>
          </a:p>
          <a:p>
            <a:pPr eaLnBrk="1" hangingPunct="1"/>
            <a:endParaRPr lang="en-US"/>
          </a:p>
        </p:txBody>
      </p:sp>
      <p:sp>
        <p:nvSpPr>
          <p:cNvPr id="9" name="TextBox 8"/>
          <p:cNvSpPr txBox="1">
            <a:spLocks noChangeArrowheads="1"/>
          </p:cNvSpPr>
          <p:nvPr/>
        </p:nvSpPr>
        <p:spPr bwMode="auto">
          <a:xfrm>
            <a:off x="2114550" y="457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13" name="TextBox 12"/>
          <p:cNvSpPr txBox="1">
            <a:spLocks noChangeArrowheads="1"/>
          </p:cNvSpPr>
          <p:nvPr/>
        </p:nvSpPr>
        <p:spPr bwMode="auto">
          <a:xfrm>
            <a:off x="3857625" y="892969"/>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14" name="TextBox 13"/>
          <p:cNvSpPr txBox="1">
            <a:spLocks noChangeArrowheads="1"/>
          </p:cNvSpPr>
          <p:nvPr/>
        </p:nvSpPr>
        <p:spPr bwMode="auto">
          <a:xfrm>
            <a:off x="152400" y="364331"/>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solidFill>
                  <a:srgbClr val="FF0000"/>
                </a:solidFill>
              </a:rPr>
              <a:t>1</a:t>
            </a:r>
          </a:p>
        </p:txBody>
      </p:sp>
      <p:sp>
        <p:nvSpPr>
          <p:cNvPr id="21" name="TextBox 20"/>
          <p:cNvSpPr txBox="1">
            <a:spLocks noChangeArrowheads="1"/>
          </p:cNvSpPr>
          <p:nvPr/>
        </p:nvSpPr>
        <p:spPr bwMode="auto">
          <a:xfrm>
            <a:off x="3286125" y="1764506"/>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26" name="TextBox 25"/>
          <p:cNvSpPr txBox="1">
            <a:spLocks noChangeArrowheads="1"/>
          </p:cNvSpPr>
          <p:nvPr/>
        </p:nvSpPr>
        <p:spPr bwMode="auto">
          <a:xfrm>
            <a:off x="2114550" y="26289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32" name="TextBox 31"/>
          <p:cNvSpPr txBox="1">
            <a:spLocks noChangeArrowheads="1"/>
          </p:cNvSpPr>
          <p:nvPr/>
        </p:nvSpPr>
        <p:spPr bwMode="auto">
          <a:xfrm>
            <a:off x="1524000" y="3064669"/>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33" name="TextBox 32"/>
          <p:cNvSpPr txBox="1">
            <a:spLocks noChangeArrowheads="1"/>
          </p:cNvSpPr>
          <p:nvPr/>
        </p:nvSpPr>
        <p:spPr bwMode="auto">
          <a:xfrm>
            <a:off x="1524000" y="350043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a:t>˜</a:t>
            </a:r>
          </a:p>
        </p:txBody>
      </p:sp>
      <p:sp>
        <p:nvSpPr>
          <p:cNvPr id="1028" name="Text Box 4"/>
          <p:cNvSpPr txBox="1">
            <a:spLocks noChangeArrowheads="1"/>
          </p:cNvSpPr>
          <p:nvPr/>
        </p:nvSpPr>
        <p:spPr bwMode="auto">
          <a:xfrm>
            <a:off x="2135583" y="360555"/>
            <a:ext cx="9483447" cy="79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4400" b="1" dirty="0" smtClean="0">
                <a:latin typeface="HP001 4 hàng" pitchFamily="34" charset="0"/>
              </a:rPr>
              <a:t>E      </a:t>
            </a:r>
            <a:r>
              <a:rPr lang="en-US" sz="4400" b="1" dirty="0" err="1" smtClean="0">
                <a:latin typeface="HP001 4 hàng" pitchFamily="34" charset="0"/>
              </a:rPr>
              <a:t>E</a:t>
            </a:r>
            <a:r>
              <a:rPr lang="en-US" sz="4400" b="1" dirty="0" smtClean="0">
                <a:latin typeface="HP001 4 hàng" pitchFamily="34" charset="0"/>
              </a:rPr>
              <a:t>      </a:t>
            </a:r>
            <a:r>
              <a:rPr lang="en-US" sz="4400" b="1" dirty="0" err="1" smtClean="0">
                <a:latin typeface="HP001 4 hàng" pitchFamily="34" charset="0"/>
              </a:rPr>
              <a:t>E</a:t>
            </a:r>
            <a:r>
              <a:rPr lang="en-US" sz="4400" b="1" dirty="0" smtClean="0">
                <a:latin typeface="HP001 4 hàng" pitchFamily="34" charset="0"/>
              </a:rPr>
              <a:t>      Ê                    </a:t>
            </a:r>
            <a:endParaRPr lang="en-US" sz="4400" dirty="0">
              <a:latin typeface="HP001 4 hàng" pitchFamily="34" charset="0"/>
            </a:endParaRPr>
          </a:p>
        </p:txBody>
      </p:sp>
      <p:sp>
        <p:nvSpPr>
          <p:cNvPr id="40" name="Text Box 6"/>
          <p:cNvSpPr txBox="1">
            <a:spLocks noChangeArrowheads="1"/>
          </p:cNvSpPr>
          <p:nvPr/>
        </p:nvSpPr>
        <p:spPr bwMode="auto">
          <a:xfrm>
            <a:off x="1667298" y="4374273"/>
            <a:ext cx="813435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Aft>
                <a:spcPts val="1000"/>
              </a:spcAft>
            </a:pPr>
            <a:endParaRPr lang="en-US" sz="2800" b="1">
              <a:latin typeface="HP001 4 hàng" pitchFamily="34" charset="0"/>
              <a:cs typeface="Arial" charset="0"/>
            </a:endParaRPr>
          </a:p>
        </p:txBody>
      </p:sp>
      <p:sp>
        <p:nvSpPr>
          <p:cNvPr id="20" name="Text Box 4"/>
          <p:cNvSpPr txBox="1">
            <a:spLocks noChangeArrowheads="1"/>
          </p:cNvSpPr>
          <p:nvPr/>
        </p:nvSpPr>
        <p:spPr bwMode="auto">
          <a:xfrm>
            <a:off x="2129647" y="1364845"/>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a:latin typeface="HP001 4 hàng" pitchFamily="34" charset="0"/>
              </a:rPr>
              <a:t>E</a:t>
            </a:r>
            <a:r>
              <a:rPr lang="en-US" sz="2200" b="1" dirty="0" smtClean="0">
                <a:latin typeface="HP001 4 hàng" pitchFamily="34" charset="0"/>
              </a:rPr>
              <a:t>        </a:t>
            </a:r>
            <a:r>
              <a:rPr lang="en-US" sz="2200" b="1" dirty="0" err="1">
                <a:latin typeface="HP001 4 hàng" pitchFamily="34" charset="0"/>
              </a:rPr>
              <a:t>E</a:t>
            </a:r>
            <a:r>
              <a:rPr lang="en-US" sz="2200" b="1" dirty="0" smtClean="0">
                <a:latin typeface="HP001 4 hàng" pitchFamily="34" charset="0"/>
              </a:rPr>
              <a:t>         </a:t>
            </a:r>
            <a:r>
              <a:rPr lang="en-US" sz="2200" b="1" dirty="0" err="1" smtClean="0">
                <a:latin typeface="HP001 4 hàng" pitchFamily="34" charset="0"/>
              </a:rPr>
              <a:t>E</a:t>
            </a:r>
            <a:r>
              <a:rPr lang="en-US" sz="2200" b="1" dirty="0" smtClean="0">
                <a:latin typeface="HP001 4 hàng" pitchFamily="34" charset="0"/>
              </a:rPr>
              <a:t>        Ê         </a:t>
            </a:r>
            <a:r>
              <a:rPr lang="en-US" sz="2200" b="1" dirty="0" err="1" smtClean="0">
                <a:latin typeface="HP001 4 hàng" pitchFamily="34" charset="0"/>
              </a:rPr>
              <a:t>Ê</a:t>
            </a:r>
            <a:r>
              <a:rPr lang="en-US" sz="2200" b="1" dirty="0" smtClean="0">
                <a:latin typeface="HP001 4 hàng" pitchFamily="34" charset="0"/>
              </a:rPr>
              <a:t>         E     </a:t>
            </a:r>
            <a:endParaRPr lang="en-US" sz="2200" b="1" dirty="0">
              <a:latin typeface="HP001 4 hàng" pitchFamily="34" charset="0"/>
            </a:endParaRPr>
          </a:p>
        </p:txBody>
      </p:sp>
      <p:sp>
        <p:nvSpPr>
          <p:cNvPr id="23" name="Text Box 4"/>
          <p:cNvSpPr txBox="1">
            <a:spLocks noChangeArrowheads="1"/>
          </p:cNvSpPr>
          <p:nvPr/>
        </p:nvSpPr>
        <p:spPr bwMode="auto">
          <a:xfrm>
            <a:off x="2142347" y="2253845"/>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err="1" smtClean="0">
                <a:latin typeface="HP001 4 hàng" pitchFamily="34" charset="0"/>
              </a:rPr>
              <a:t>thỏa</a:t>
            </a:r>
            <a:r>
              <a:rPr lang="en-US" sz="2200" b="1" dirty="0" smtClean="0">
                <a:latin typeface="HP001 4 hàng" pitchFamily="34" charset="0"/>
              </a:rPr>
              <a:t> </a:t>
            </a:r>
            <a:r>
              <a:rPr lang="en-US" sz="2200" b="1" dirty="0" err="1" smtClean="0">
                <a:latin typeface="HP001 4 hàng" pitchFamily="34" charset="0"/>
              </a:rPr>
              <a:t>thuê</a:t>
            </a:r>
            <a:r>
              <a:rPr lang="en-US" sz="2200" b="1" dirty="0" smtClean="0">
                <a:latin typeface="HP001 4 hàng" pitchFamily="34" charset="0"/>
              </a:rPr>
              <a:t>      </a:t>
            </a:r>
            <a:r>
              <a:rPr lang="en-US" sz="2200" b="1" dirty="0" err="1" smtClean="0">
                <a:latin typeface="HP001 4 hàng" pitchFamily="34" charset="0"/>
              </a:rPr>
              <a:t>thỏa</a:t>
            </a:r>
            <a:r>
              <a:rPr lang="en-US" sz="2200" b="1" dirty="0" smtClean="0">
                <a:latin typeface="HP001 4 hàng" pitchFamily="34" charset="0"/>
              </a:rPr>
              <a:t> </a:t>
            </a:r>
            <a:r>
              <a:rPr lang="en-US" sz="2200" b="1" dirty="0" err="1" smtClean="0">
                <a:latin typeface="HP001 4 hàng" pitchFamily="34" charset="0"/>
              </a:rPr>
              <a:t>thuê</a:t>
            </a:r>
            <a:r>
              <a:rPr lang="en-US" sz="2200" b="1" dirty="0" smtClean="0">
                <a:latin typeface="HP001 4 hàng" pitchFamily="34" charset="0"/>
              </a:rPr>
              <a:t>      </a:t>
            </a:r>
            <a:r>
              <a:rPr lang="en-US" sz="2200" b="1" dirty="0" err="1" smtClean="0">
                <a:latin typeface="HP001 4 hàng" pitchFamily="34" charset="0"/>
              </a:rPr>
              <a:t>thỏa</a:t>
            </a:r>
            <a:r>
              <a:rPr lang="en-US" sz="2200" b="1" dirty="0" smtClean="0">
                <a:latin typeface="HP001 4 hàng" pitchFamily="34" charset="0"/>
              </a:rPr>
              <a:t> </a:t>
            </a:r>
            <a:r>
              <a:rPr lang="en-US" sz="2200" b="1" dirty="0" err="1" smtClean="0">
                <a:latin typeface="HP001 4 hàng" pitchFamily="34" charset="0"/>
              </a:rPr>
              <a:t>thuê</a:t>
            </a:r>
            <a:r>
              <a:rPr lang="en-US" sz="2200" b="1" dirty="0" smtClean="0">
                <a:latin typeface="HP001 4 hàng" pitchFamily="34" charset="0"/>
              </a:rPr>
              <a:t>      </a:t>
            </a:r>
            <a:r>
              <a:rPr lang="en-US" sz="2200" b="1" dirty="0" err="1" smtClean="0">
                <a:latin typeface="HP001 4 hàng" pitchFamily="34" charset="0"/>
              </a:rPr>
              <a:t>thỏa</a:t>
            </a:r>
            <a:r>
              <a:rPr lang="en-US" sz="2200" b="1" dirty="0" smtClean="0">
                <a:latin typeface="HP001 4 hàng" pitchFamily="34" charset="0"/>
              </a:rPr>
              <a:t> </a:t>
            </a:r>
            <a:r>
              <a:rPr lang="en-US" sz="2200" b="1" dirty="0" err="1" smtClean="0">
                <a:latin typeface="HP001 4 hàng" pitchFamily="34" charset="0"/>
              </a:rPr>
              <a:t>thuê</a:t>
            </a:r>
            <a:endParaRPr lang="en-US" sz="2200" b="1" dirty="0">
              <a:latin typeface="HP001 4 hàng" pitchFamily="34" charset="0"/>
            </a:endParaRPr>
          </a:p>
        </p:txBody>
      </p:sp>
      <p:sp>
        <p:nvSpPr>
          <p:cNvPr id="24" name="Text Box 4"/>
          <p:cNvSpPr txBox="1">
            <a:spLocks noChangeArrowheads="1"/>
          </p:cNvSpPr>
          <p:nvPr/>
        </p:nvSpPr>
        <p:spPr bwMode="auto">
          <a:xfrm>
            <a:off x="2155047" y="3104745"/>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err="1" smtClean="0">
                <a:latin typeface="HP001 4 hàng" pitchFamily="34" charset="0"/>
              </a:rPr>
              <a:t>thản</a:t>
            </a:r>
            <a:r>
              <a:rPr lang="en-US" sz="2200" b="1" dirty="0" smtClean="0">
                <a:latin typeface="HP001 4 hàng" pitchFamily="34" charset="0"/>
              </a:rPr>
              <a:t> </a:t>
            </a:r>
            <a:r>
              <a:rPr lang="en-US" sz="2200" b="1" dirty="0" err="1" smtClean="0">
                <a:latin typeface="HP001 4 hàng" pitchFamily="34" charset="0"/>
              </a:rPr>
              <a:t>nhiên</a:t>
            </a:r>
            <a:r>
              <a:rPr lang="en-US" sz="2200" b="1" dirty="0" smtClean="0">
                <a:latin typeface="HP001 4 hàng" pitchFamily="34" charset="0"/>
              </a:rPr>
              <a:t>        </a:t>
            </a:r>
            <a:r>
              <a:rPr lang="en-US" sz="2200" b="1" dirty="0" err="1" smtClean="0">
                <a:latin typeface="HP001 4 hàng" pitchFamily="34" charset="0"/>
              </a:rPr>
              <a:t>thản</a:t>
            </a:r>
            <a:r>
              <a:rPr lang="en-US" sz="2200" b="1" dirty="0" smtClean="0">
                <a:latin typeface="HP001 4 hàng" pitchFamily="34" charset="0"/>
              </a:rPr>
              <a:t> </a:t>
            </a:r>
            <a:r>
              <a:rPr lang="en-US" sz="2200" b="1" dirty="0" err="1" smtClean="0">
                <a:latin typeface="HP001 4 hàng" pitchFamily="34" charset="0"/>
              </a:rPr>
              <a:t>nhiên</a:t>
            </a:r>
            <a:r>
              <a:rPr lang="en-US" sz="2200" b="1" dirty="0" smtClean="0">
                <a:latin typeface="HP001 4 hàng" pitchFamily="34" charset="0"/>
              </a:rPr>
              <a:t>        </a:t>
            </a:r>
            <a:r>
              <a:rPr lang="en-US" sz="2200" b="1" dirty="0" err="1" smtClean="0">
                <a:latin typeface="HP001 4 hàng" pitchFamily="34" charset="0"/>
              </a:rPr>
              <a:t>thản</a:t>
            </a:r>
            <a:r>
              <a:rPr lang="en-US" sz="2200" b="1" dirty="0" smtClean="0">
                <a:latin typeface="HP001 4 hàng" pitchFamily="34" charset="0"/>
              </a:rPr>
              <a:t> </a:t>
            </a:r>
            <a:r>
              <a:rPr lang="en-US" sz="2200" b="1" dirty="0" err="1" smtClean="0">
                <a:latin typeface="HP001 4 hàng" pitchFamily="34" charset="0"/>
              </a:rPr>
              <a:t>nhiên</a:t>
            </a:r>
            <a:endParaRPr lang="en-US" sz="2200" b="1" dirty="0">
              <a:latin typeface="HP001 4 hàng" pitchFamily="34" charset="0"/>
            </a:endParaRPr>
          </a:p>
        </p:txBody>
      </p:sp>
      <p:sp>
        <p:nvSpPr>
          <p:cNvPr id="25" name="Text Box 4"/>
          <p:cNvSpPr txBox="1">
            <a:spLocks noChangeArrowheads="1"/>
          </p:cNvSpPr>
          <p:nvPr/>
        </p:nvSpPr>
        <p:spPr bwMode="auto">
          <a:xfrm>
            <a:off x="2167747" y="3968345"/>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just"/>
            <a:r>
              <a:rPr lang="en-US" sz="2800" b="1" dirty="0" smtClean="0">
                <a:latin typeface="HP001 4 hàng" pitchFamily="34" charset="0"/>
              </a:rPr>
              <a:t> </a:t>
            </a:r>
            <a:r>
              <a:rPr lang="en-US" sz="2400" b="1" dirty="0" err="1" smtClean="0">
                <a:latin typeface="Arial" pitchFamily="34" charset="0"/>
                <a:ea typeface="Arial-Rounded" pitchFamily="34" charset="0"/>
                <a:cs typeface="Arial" pitchFamily="34" charset="0"/>
              </a:rPr>
              <a:t>Viết</a:t>
            </a:r>
            <a:r>
              <a:rPr lang="en-US" sz="2400" b="1" dirty="0" smtClean="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cho</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r>
              <a:rPr lang="en-US" sz="2400" b="1" dirty="0">
                <a:latin typeface="Arial" pitchFamily="34" charset="0"/>
                <a:ea typeface="Arial-Rounded" pitchFamily="34" charset="0"/>
                <a:cs typeface="Arial" pitchFamily="34" charset="0"/>
              </a:rPr>
              <a:t> c ở </a:t>
            </a:r>
            <a:r>
              <a:rPr lang="en-US" sz="2400" b="1" dirty="0" err="1">
                <a:latin typeface="Arial" pitchFamily="34" charset="0"/>
                <a:ea typeface="Arial-Rounded" pitchFamily="34" charset="0"/>
                <a:cs typeface="Arial" pitchFamily="34" charset="0"/>
              </a:rPr>
              <a:t>mục</a:t>
            </a:r>
            <a:r>
              <a:rPr lang="en-US" sz="2400" b="1" dirty="0">
                <a:latin typeface="Arial" pitchFamily="34" charset="0"/>
                <a:ea typeface="Arial-Rounded" pitchFamily="34" charset="0"/>
                <a:cs typeface="Arial" pitchFamily="34" charset="0"/>
              </a:rPr>
              <a:t> </a:t>
            </a:r>
            <a:r>
              <a:rPr lang="en-US" sz="2400" b="1" dirty="0" smtClean="0">
                <a:latin typeface="Arial" pitchFamily="34" charset="0"/>
                <a:ea typeface="Arial-Rounded" pitchFamily="34" charset="0"/>
                <a:cs typeface="Arial" pitchFamily="34" charset="0"/>
              </a:rPr>
              <a:t>3 (SHS 95)</a:t>
            </a:r>
            <a:endParaRPr lang="en-US" sz="2400" b="1" dirty="0">
              <a:latin typeface="Arial" pitchFamily="34" charset="0"/>
              <a:ea typeface="Arial-Rounded" pitchFamily="34" charset="0"/>
              <a:cs typeface="Arial" pitchFamily="34" charset="0"/>
            </a:endParaRPr>
          </a:p>
        </p:txBody>
      </p:sp>
      <p:sp>
        <p:nvSpPr>
          <p:cNvPr id="27" name="Text Box 4"/>
          <p:cNvSpPr txBox="1">
            <a:spLocks noChangeArrowheads="1"/>
          </p:cNvSpPr>
          <p:nvPr/>
        </p:nvSpPr>
        <p:spPr bwMode="auto">
          <a:xfrm>
            <a:off x="2167747" y="4844645"/>
            <a:ext cx="9746687" cy="80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2800" b="1" dirty="0" smtClean="0">
                <a:latin typeface="HP001 4 hàng" pitchFamily="34" charset="0"/>
              </a:rPr>
              <a:t> </a:t>
            </a:r>
            <a:r>
              <a:rPr lang="en-US" sz="2200" b="1" dirty="0" err="1" smtClean="0">
                <a:latin typeface="HP001 4 hàng" pitchFamily="34" charset="0"/>
              </a:rPr>
              <a:t>Em</a:t>
            </a:r>
            <a:r>
              <a:rPr lang="en-US" sz="2200" b="1" dirty="0" smtClean="0">
                <a:latin typeface="HP001 4 hàng" pitchFamily="34" charset="0"/>
              </a:rPr>
              <a:t> </a:t>
            </a:r>
            <a:r>
              <a:rPr lang="en-US" sz="2200" b="1" dirty="0" err="1" smtClean="0">
                <a:latin typeface="HP001 4 hàng" pitchFamily="34" charset="0"/>
              </a:rPr>
              <a:t>nghĩ</a:t>
            </a:r>
            <a:r>
              <a:rPr lang="en-US" sz="2200" b="1" dirty="0" smtClean="0">
                <a:latin typeface="HP001 4 hàng" pitchFamily="34" charset="0"/>
              </a:rPr>
              <a:t> </a:t>
            </a:r>
            <a:r>
              <a:rPr lang="en-US" sz="2200" b="1" dirty="0" err="1" smtClean="0">
                <a:latin typeface="HP001 4 hàng" pitchFamily="34" charset="0"/>
              </a:rPr>
              <a:t>rằng</a:t>
            </a:r>
            <a:r>
              <a:rPr lang="en-US" sz="2200" b="1" dirty="0" smtClean="0">
                <a:latin typeface="HP001 4 hàng" pitchFamily="34" charset="0"/>
              </a:rPr>
              <a:t> </a:t>
            </a:r>
            <a:r>
              <a:rPr lang="en-US" sz="2200" b="1" dirty="0" err="1" smtClean="0">
                <a:latin typeface="HP001 4 hàng" pitchFamily="34" charset="0"/>
              </a:rPr>
              <a:t>chúng</a:t>
            </a:r>
            <a:r>
              <a:rPr lang="en-US" sz="2200" b="1" dirty="0" smtClean="0">
                <a:latin typeface="HP001 4 hàng" pitchFamily="34" charset="0"/>
              </a:rPr>
              <a:t> ta </a:t>
            </a:r>
            <a:r>
              <a:rPr lang="en-US" sz="2200" b="1" dirty="0" err="1" smtClean="0">
                <a:latin typeface="HP001 4 hàng" pitchFamily="34" charset="0"/>
              </a:rPr>
              <a:t>không</a:t>
            </a:r>
            <a:r>
              <a:rPr lang="en-US" sz="2200" b="1" dirty="0" smtClean="0">
                <a:latin typeface="HP001 4 hàng" pitchFamily="34" charset="0"/>
              </a:rPr>
              <a:t> </a:t>
            </a:r>
            <a:r>
              <a:rPr lang="en-US" sz="2200" b="1" dirty="0" err="1" smtClean="0">
                <a:latin typeface="HP001 4 hàng" pitchFamily="34" charset="0"/>
              </a:rPr>
              <a:t>nên</a:t>
            </a:r>
            <a:r>
              <a:rPr lang="en-US" sz="2200" b="1" dirty="0" smtClean="0">
                <a:latin typeface="HP001 4 hàng" pitchFamily="34" charset="0"/>
              </a:rPr>
              <a:t> </a:t>
            </a:r>
            <a:r>
              <a:rPr lang="en-US" sz="2200" b="1" dirty="0" err="1" smtClean="0">
                <a:latin typeface="HP001 4 hàng" pitchFamily="34" charset="0"/>
              </a:rPr>
              <a:t>nói</a:t>
            </a:r>
            <a:r>
              <a:rPr lang="en-US" sz="2200" b="1" dirty="0" smtClean="0">
                <a:latin typeface="HP001 4 hàng" pitchFamily="34" charset="0"/>
              </a:rPr>
              <a:t> </a:t>
            </a:r>
            <a:r>
              <a:rPr lang="en-US" sz="2200" b="1" dirty="0" err="1" smtClean="0">
                <a:latin typeface="HP001 4 hàng" pitchFamily="34" charset="0"/>
              </a:rPr>
              <a:t>dối</a:t>
            </a:r>
            <a:r>
              <a:rPr lang="en-US" sz="2200" b="1" dirty="0" smtClean="0">
                <a:latin typeface="HP001 4 hàng" pitchFamily="34" charset="0"/>
              </a:rPr>
              <a:t>.</a:t>
            </a:r>
            <a:endParaRPr lang="en-US" sz="2200" b="1" dirty="0">
              <a:latin typeface="HP001 4 hàng" pitchFamily="34" charset="0"/>
            </a:endParaRPr>
          </a:p>
        </p:txBody>
      </p:sp>
    </p:spTree>
    <p:extLst>
      <p:ext uri="{BB962C8B-B14F-4D97-AF65-F5344CB8AC3E}">
        <p14:creationId xmlns:p14="http://schemas.microsoft.com/office/powerpoint/2010/main" val="918129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028" grpId="0"/>
      <p:bldP spid="20" grpId="0"/>
      <p:bldP spid="23" grpId="0"/>
      <p:bldP spid="24" grpId="0"/>
      <p:bldP spid="25"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3" nam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981199" y="133350"/>
            <a:ext cx="4911725" cy="49117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Câu hỏi của sói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90, 91).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92, 93).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a:t>
            </a:r>
            <a:r>
              <a:rPr lang="en-US" sz="3200" b="1" smtClean="0">
                <a:latin typeface="Arial" pitchFamily="34" charset="0"/>
                <a:ea typeface="Arial-Rounded" pitchFamily="34" charset="0"/>
                <a:cs typeface="Arial" pitchFamily="34" charset="0"/>
              </a:rPr>
              <a:t>các con vật trong tranh</a:t>
            </a:r>
            <a:endParaRPr lang="en-US" sz="32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63" t="35677" r="33675" b="23438"/>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a. Các con vật trong tranh đang làm gì?</a:t>
            </a:r>
            <a:endParaRPr lang="en-US" sz="3200">
              <a:latin typeface="Arial" pitchFamily="34" charset="0"/>
              <a:ea typeface="Arial-Rounded" pitchFamily="34" charset="0"/>
              <a:cs typeface="Arial" pitchFamily="34" charset="0"/>
            </a:endParaRP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b. Em thấy các con vật này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50800" y="4984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8" name="Cloud 7"/>
          <p:cNvSpPr/>
          <p:nvPr/>
        </p:nvSpPr>
        <p:spPr>
          <a:xfrm>
            <a:off x="7581900" y="65829"/>
            <a:ext cx="15240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2268" y="-422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17" name="TextBox 16"/>
          <p:cNvSpPr txBox="1"/>
          <p:nvPr/>
        </p:nvSpPr>
        <p:spPr>
          <a:xfrm>
            <a:off x="50800" y="3333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3263900" y="679450"/>
            <a:ext cx="827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540770" y="711777"/>
            <a:ext cx="634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94201" y="3562350"/>
            <a:ext cx="3212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2400" y="2641590"/>
            <a:ext cx="105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75256" y="1022350"/>
            <a:ext cx="749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91934" y="4210050"/>
            <a:ext cx="1052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
        <p:nvSpPr>
          <p:cNvPr id="5" name="Title 1"/>
          <p:cNvSpPr>
            <a:spLocks noGrp="1"/>
          </p:cNvSpPr>
          <p:nvPr>
            <p:ph type="title"/>
          </p:nvPr>
        </p:nvSpPr>
        <p:spPr>
          <a:xfrm>
            <a:off x="3200400" y="1685394"/>
            <a:ext cx="2743200" cy="914400"/>
          </a:xfrm>
        </p:spPr>
        <p:txBody>
          <a:bodyPr>
            <a:normAutofit/>
          </a:bodyPr>
          <a:lstStyle/>
          <a:p>
            <a:pPr algn="l"/>
            <a:r>
              <a:rPr lang="en-US" sz="3900" smtClean="0">
                <a:latin typeface="Arial" pitchFamily="34" charset="0"/>
                <a:cs typeface="Arial" pitchFamily="34" charset="0"/>
              </a:rPr>
              <a:t>trượt</a:t>
            </a:r>
            <a:endParaRPr lang="en-US" sz="3900">
              <a:latin typeface="Arial" pitchFamily="34" charset="0"/>
              <a:cs typeface="Arial" pitchFamily="34" charset="0"/>
            </a:endParaRPr>
          </a:p>
        </p:txBody>
      </p:sp>
      <p:sp>
        <p:nvSpPr>
          <p:cNvPr id="6" name="Title 1"/>
          <p:cNvSpPr txBox="1">
            <a:spLocks/>
          </p:cNvSpPr>
          <p:nvPr/>
        </p:nvSpPr>
        <p:spPr>
          <a:xfrm>
            <a:off x="3200400" y="11239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smtClean="0">
                <a:latin typeface="Arial" pitchFamily="34" charset="0"/>
                <a:cs typeface="Arial" pitchFamily="34" charset="0"/>
              </a:rPr>
              <a:t>chuyền</a:t>
            </a:r>
            <a:endParaRPr lang="en-US" sz="3900">
              <a:latin typeface="Arial" pitchFamily="34" charset="0"/>
              <a:cs typeface="Arial" pitchFamily="34" charset="0"/>
            </a:endParaRPr>
          </a:p>
        </p:txBody>
      </p:sp>
      <p:sp>
        <p:nvSpPr>
          <p:cNvPr id="7" name="Title 1"/>
          <p:cNvSpPr txBox="1">
            <a:spLocks/>
          </p:cNvSpPr>
          <p:nvPr/>
        </p:nvSpPr>
        <p:spPr>
          <a:xfrm>
            <a:off x="3142778" y="2142594"/>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van nài</a:t>
            </a:r>
            <a:endParaRPr lang="en-US" sz="4000">
              <a:latin typeface="Arial" pitchFamily="34" charset="0"/>
              <a:cs typeface="Arial" pitchFamily="34" charset="0"/>
            </a:endParaRPr>
          </a:p>
        </p:txBody>
      </p:sp>
      <p:sp>
        <p:nvSpPr>
          <p:cNvPr id="8" name="Title 1"/>
          <p:cNvSpPr txBox="1">
            <a:spLocks/>
          </p:cNvSpPr>
          <p:nvPr/>
        </p:nvSpPr>
        <p:spPr>
          <a:xfrm>
            <a:off x="3200400" y="3105150"/>
            <a:ext cx="4419600" cy="8382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buồn bực</a:t>
            </a:r>
            <a:endParaRPr lang="en-US" sz="4000">
              <a:latin typeface="Arial" pitchFamily="34" charset="0"/>
              <a:cs typeface="Arial" pitchFamily="34" charset="0"/>
            </a:endParaRPr>
          </a:p>
        </p:txBody>
      </p:sp>
      <p:sp>
        <p:nvSpPr>
          <p:cNvPr id="9" name="Title 1"/>
          <p:cNvSpPr txBox="1">
            <a:spLocks/>
          </p:cNvSpPr>
          <p:nvPr/>
        </p:nvSpPr>
        <p:spPr>
          <a:xfrm>
            <a:off x="3200400" y="3681940"/>
            <a:ext cx="4419600" cy="117581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rial" pitchFamily="34" charset="0"/>
                <a:cs typeface="Arial" pitchFamily="34" charset="0"/>
              </a:rPr>
              <a:t>lên</a:t>
            </a:r>
            <a:endParaRPr lang="en-US" sz="400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2268" y="-4133"/>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Câu hỏi của sói</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50800" y="371433"/>
            <a:ext cx="8991600" cy="4616515"/>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chú sóc đang chuyền trên cành cây bỗng trượt chân, rơi trúng đầu lão sói đang ngái ngủ. Sói chồm dậy, túm lấy sóc. Sóc van nài: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Xin hãy thả tôi ra!</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Được, ta sẽ thả, nhưng ngươi hãy nói cho ta biết: Vì sao bọn sóc các ngươi cứ nhảy nhót vui đùa suốt ngày, còn ta lúc nào cũng thấy buồn bực?</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Sóc bảo:</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Thả tôi ra, rồi tôi sẽ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Sói thả sóc ra. Sóc nhảy tót lên cây cao, rồi đáp vọng xuống:</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Mỗi khi nhìn thấy anh, chúng tôi đều bỏ chạy vì anh hay gây gổ. Anh hay buồn bực vì anh không có bạn bè. Còn chúng tôi lúc nào cũng vui vẻ vì chúng tôi có nhiều bạn tốt.</a:t>
            </a:r>
          </a:p>
          <a:p>
            <a:pPr algn="r"/>
            <a:r>
              <a:rPr lang="en-US" sz="2100" smtClean="0">
                <a:latin typeface="Arial" pitchFamily="34" charset="0"/>
                <a:ea typeface="Arial-Rounded" pitchFamily="34" charset="0"/>
                <a:cs typeface="Arial" pitchFamily="34" charset="0"/>
              </a:rPr>
              <a:t>(Theo </a:t>
            </a:r>
            <a:r>
              <a:rPr lang="en-US" sz="2100" i="1" smtClean="0">
                <a:latin typeface="Arial" pitchFamily="34" charset="0"/>
                <a:ea typeface="Arial-Rounded" pitchFamily="34" charset="0"/>
                <a:cs typeface="Arial" pitchFamily="34" charset="0"/>
              </a:rPr>
              <a:t>Truyện cổ Grim</a:t>
            </a:r>
            <a:r>
              <a:rPr lang="en-US" sz="2100" smtClean="0">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p:txBody>
      </p:sp>
      <p:sp>
        <p:nvSpPr>
          <p:cNvPr id="13" name="TextBox 12"/>
          <p:cNvSpPr txBox="1"/>
          <p:nvPr/>
        </p:nvSpPr>
        <p:spPr>
          <a:xfrm>
            <a:off x="50800" y="349250"/>
            <a:ext cx="8991600" cy="4616515"/>
          </a:xfrm>
          <a:prstGeom prst="rect">
            <a:avLst/>
          </a:prstGeom>
          <a:solidFill>
            <a:schemeClr val="bg1"/>
          </a:solidFill>
        </p:spPr>
        <p:txBody>
          <a:bodyPr wrap="square" lIns="91305" tIns="45654" rIns="91305" bIns="45654" rtlCol="0">
            <a:spAutoFit/>
          </a:bodyPr>
          <a:lstStyle/>
          <a:p>
            <a:pPr algn="just"/>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Một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đang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chuyền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trên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cành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bỗng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trượt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chân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trúng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đầu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lão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đang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ngủ</a:t>
            </a:r>
            <a:r>
              <a:rPr lang="en-US" sz="2100" dirty="0" smtClean="0">
                <a:latin typeface="Arial" pitchFamily="34" charset="0"/>
                <a:ea typeface="Arial-Rounded" pitchFamily="34" charset="0"/>
                <a:cs typeface="Arial" pitchFamily="34" charset="0"/>
              </a:rPr>
              <a:t>. </a:t>
            </a:r>
            <a:r>
              <a:rPr lang="en-US" sz="2100" dirty="0" smtClean="0">
                <a:solidFill>
                  <a:srgbClr val="FF0000"/>
                </a:solidFill>
                <a:latin typeface="Arial" pitchFamily="34" charset="0"/>
                <a:ea typeface="Arial-Rounded" pitchFamily="34" charset="0"/>
                <a:cs typeface="Arial" pitchFamily="34" charset="0"/>
              </a:rPr>
              <a: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chồm</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dậy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túm</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van </a:t>
            </a:r>
            <a:r>
              <a:rPr lang="en-US" sz="2100" dirty="0" err="1" smtClean="0">
                <a:latin typeface="Arial" pitchFamily="34" charset="0"/>
                <a:ea typeface="Arial-Rounded" pitchFamily="34" charset="0"/>
                <a:cs typeface="Arial" pitchFamily="34" charset="0"/>
              </a:rPr>
              <a:t>nài</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Xin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hãy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Được</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sẽ</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nhưng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ngươi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hãy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cho</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biết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sao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bọn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các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ngươi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cứ</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nhót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vui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đùa</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suốt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ngày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còn</a:t>
            </a:r>
            <a:r>
              <a:rPr lang="en-US" sz="2100" dirty="0" smtClean="0">
                <a:latin typeface="Arial" pitchFamily="34" charset="0"/>
                <a:ea typeface="Arial-Rounded" pitchFamily="34" charset="0"/>
                <a:cs typeface="Arial" pitchFamily="34" charset="0"/>
              </a:rPr>
              <a:t> ta </a:t>
            </a:r>
            <a:r>
              <a:rPr lang="en-US" sz="2100" dirty="0" err="1" smtClean="0">
                <a:latin typeface="Arial" pitchFamily="34" charset="0"/>
                <a:ea typeface="Arial-Rounded" pitchFamily="34" charset="0"/>
                <a:cs typeface="Arial" pitchFamily="34" charset="0"/>
              </a:rPr>
              <a:t>lúc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nào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cũng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buồn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bực</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bảo</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rồi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sẽ</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nói</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just"/>
            <a:r>
              <a:rPr lang="en-US" sz="2100" dirty="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thả</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ra.</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Sóc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nhảy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tót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lên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cao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rồi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đáp</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vọng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xuống</a:t>
            </a:r>
            <a:r>
              <a:rPr lang="en-US" sz="2100" dirty="0" smtClean="0">
                <a:latin typeface="Arial" pitchFamily="34" charset="0"/>
                <a:ea typeface="Arial-Rounded" pitchFamily="34" charset="0"/>
                <a:cs typeface="Arial" pitchFamily="34" charset="0"/>
              </a:rPr>
              <a:t>:</a:t>
            </a:r>
          </a:p>
          <a:p>
            <a:pPr algn="just"/>
            <a:r>
              <a:rPr lang="en-US" sz="2100" dirty="0">
                <a:latin typeface="Arial" pitchFamily="34" charset="0"/>
                <a:ea typeface="Arial-Rounded" pitchFamily="34" charset="0"/>
                <a:cs typeface="Arial" pitchFamily="34" charset="0"/>
              </a:rPr>
              <a:t>	 </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Mỗi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khi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nhìn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thấy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đều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bỏ</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chạy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hay </a:t>
            </a:r>
            <a:r>
              <a:rPr lang="en-US" sz="2100" dirty="0" err="1" smtClean="0">
                <a:latin typeface="Arial" pitchFamily="34" charset="0"/>
                <a:ea typeface="Arial-Rounded" pitchFamily="34" charset="0"/>
                <a:cs typeface="Arial" pitchFamily="34" charset="0"/>
              </a:rPr>
              <a:t>gây</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gổ</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hay </a:t>
            </a:r>
            <a:r>
              <a:rPr lang="en-US" sz="2100" dirty="0" err="1" smtClean="0">
                <a:latin typeface="Arial" pitchFamily="34" charset="0"/>
                <a:ea typeface="Arial-Rounded" pitchFamily="34" charset="0"/>
                <a:cs typeface="Arial" pitchFamily="34" charset="0"/>
              </a:rPr>
              <a:t>buồn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bực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anh</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không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có</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bạn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bè</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Còn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lúc</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nào</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cũng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vui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vì</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chúng</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tôi</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có</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nhiều</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bạn</a:t>
            </a:r>
            <a:r>
              <a:rPr lang="en-US" sz="2100" dirty="0" smtClean="0">
                <a:latin typeface="Arial" pitchFamily="34" charset="0"/>
                <a:ea typeface="Arial-Rounded" pitchFamily="34" charset="0"/>
                <a:cs typeface="Arial" pitchFamily="34" charset="0"/>
              </a:rPr>
              <a:t> </a:t>
            </a:r>
            <a:r>
              <a:rPr lang="en-US" sz="2100" dirty="0" err="1" smtClean="0">
                <a:latin typeface="Arial" pitchFamily="34" charset="0"/>
                <a:ea typeface="Arial-Rounded" pitchFamily="34" charset="0"/>
                <a:cs typeface="Arial" pitchFamily="34" charset="0"/>
              </a:rPr>
              <a:t>tốt</a:t>
            </a:r>
            <a:r>
              <a:rPr lang="en-US" sz="2100" dirty="0" smtClean="0">
                <a:latin typeface="Arial" pitchFamily="34" charset="0"/>
                <a:ea typeface="Arial-Rounded" pitchFamily="34" charset="0"/>
                <a:cs typeface="Arial" pitchFamily="34" charset="0"/>
              </a:rPr>
              <a:t>. </a:t>
            </a:r>
            <a:r>
              <a:rPr lang="en-US" sz="2100" dirty="0">
                <a:solidFill>
                  <a:srgbClr val="FF0000"/>
                </a:solidFill>
                <a:latin typeface="Arial" pitchFamily="34" charset="0"/>
                <a:ea typeface="Arial-Rounded" pitchFamily="34" charset="0"/>
                <a:cs typeface="Arial" pitchFamily="34" charset="0"/>
              </a:rPr>
              <a:t>//</a:t>
            </a:r>
            <a:endParaRPr lang="en-US" sz="2100" dirty="0" smtClean="0">
              <a:latin typeface="Arial" pitchFamily="34" charset="0"/>
              <a:ea typeface="Arial-Rounded" pitchFamily="34" charset="0"/>
              <a:cs typeface="Arial" pitchFamily="34" charset="0"/>
            </a:endParaRPr>
          </a:p>
          <a:p>
            <a:pPr algn="r"/>
            <a:r>
              <a:rPr lang="en-US" sz="2100" dirty="0" smtClean="0">
                <a:latin typeface="Arial" pitchFamily="34" charset="0"/>
                <a:ea typeface="Arial-Rounded" pitchFamily="34" charset="0"/>
                <a:cs typeface="Arial" pitchFamily="34" charset="0"/>
              </a:rPr>
              <a:t>(Theo </a:t>
            </a:r>
            <a:r>
              <a:rPr lang="en-US" sz="2100" i="1" dirty="0" err="1" smtClean="0">
                <a:latin typeface="Arial" pitchFamily="34" charset="0"/>
                <a:ea typeface="Arial-Rounded" pitchFamily="34" charset="0"/>
                <a:cs typeface="Arial" pitchFamily="34" charset="0"/>
              </a:rPr>
              <a:t>Truyện</a:t>
            </a:r>
            <a:r>
              <a:rPr lang="en-US" sz="2100" i="1" dirty="0" smtClean="0">
                <a:latin typeface="Arial" pitchFamily="34" charset="0"/>
                <a:ea typeface="Arial-Rounded" pitchFamily="34" charset="0"/>
                <a:cs typeface="Arial" pitchFamily="34" charset="0"/>
              </a:rPr>
              <a:t> </a:t>
            </a:r>
            <a:r>
              <a:rPr lang="en-US" sz="2100" i="1" dirty="0" err="1" smtClean="0">
                <a:latin typeface="Arial" pitchFamily="34" charset="0"/>
                <a:ea typeface="Arial-Rounded" pitchFamily="34" charset="0"/>
                <a:cs typeface="Arial" pitchFamily="34" charset="0"/>
              </a:rPr>
              <a:t>cổ</a:t>
            </a:r>
            <a:r>
              <a:rPr lang="en-US" sz="2100" i="1" dirty="0" smtClean="0">
                <a:latin typeface="Arial" pitchFamily="34" charset="0"/>
                <a:ea typeface="Arial-Rounded" pitchFamily="34" charset="0"/>
                <a:cs typeface="Arial" pitchFamily="34" charset="0"/>
              </a:rPr>
              <a:t> Grim</a:t>
            </a:r>
            <a:r>
              <a:rPr lang="en-US" sz="2100" dirty="0" smtClean="0">
                <a:latin typeface="Arial" pitchFamily="34" charset="0"/>
                <a:ea typeface="Arial-Rounded" pitchFamily="34" charset="0"/>
                <a:cs typeface="Arial" pitchFamily="34" charset="0"/>
              </a:rPr>
              <a:t>)</a:t>
            </a:r>
            <a:endParaRPr lang="en-US" sz="2100" dirty="0">
              <a:latin typeface="Arial" pitchFamily="34" charset="0"/>
              <a:ea typeface="Arial-Rounded" pitchFamily="34" charset="0"/>
              <a:cs typeface="Arial" pitchFamily="34" charset="0"/>
            </a:endParaRPr>
          </a:p>
        </p:txBody>
      </p:sp>
      <p:sp>
        <p:nvSpPr>
          <p:cNvPr id="6" name="TextBox 5"/>
          <p:cNvSpPr txBox="1"/>
          <p:nvPr/>
        </p:nvSpPr>
        <p:spPr>
          <a:xfrm>
            <a:off x="613265" y="46502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609600" y="46502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793</Words>
  <Application>Microsoft Office PowerPoint</Application>
  <PresentationFormat>On-screen Show (16:9)</PresentationFormat>
  <Paragraphs>260</Paragraphs>
  <Slides>27</Slides>
  <Notes>9</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trượt</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 Cuộc sống của chúng ta sẽ vui vẻ và hạnh phúc khi có những người bạn tốt.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TranNham</cp:lastModifiedBy>
  <cp:revision>230</cp:revision>
  <dcterms:created xsi:type="dcterms:W3CDTF">2020-12-08T15:48:47Z</dcterms:created>
  <dcterms:modified xsi:type="dcterms:W3CDTF">2022-03-27T16:07:27Z</dcterms:modified>
</cp:coreProperties>
</file>