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5" r:id="rId2"/>
    <p:sldId id="256" r:id="rId3"/>
    <p:sldId id="273" r:id="rId4"/>
    <p:sldId id="258" r:id="rId5"/>
    <p:sldId id="260" r:id="rId6"/>
    <p:sldId id="277" r:id="rId7"/>
    <p:sldId id="261" r:id="rId8"/>
    <p:sldId id="263" r:id="rId9"/>
    <p:sldId id="262" r:id="rId10"/>
    <p:sldId id="279" r:id="rId11"/>
    <p:sldId id="280" r:id="rId12"/>
    <p:sldId id="281" r:id="rId13"/>
    <p:sldId id="278" r:id="rId14"/>
    <p:sldId id="264" r:id="rId15"/>
    <p:sldId id="266" r:id="rId16"/>
    <p:sldId id="267" r:id="rId17"/>
    <p:sldId id="282" r:id="rId18"/>
    <p:sldId id="284" r:id="rId19"/>
    <p:sldId id="270" r:id="rId20"/>
    <p:sldId id="286" r:id="rId21"/>
    <p:sldId id="289" r:id="rId22"/>
    <p:sldId id="287" r:id="rId23"/>
    <p:sldId id="290" r:id="rId24"/>
    <p:sldId id="291" r:id="rId25"/>
    <p:sldId id="292" r:id="rId26"/>
    <p:sldId id="288" r:id="rId27"/>
    <p:sldId id="271" r:id="rId28"/>
    <p:sldId id="283" r:id="rId29"/>
    <p:sldId id="272" r:id="rId30"/>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66" d="100"/>
          <a:sy n="66" d="100"/>
        </p:scale>
        <p:origin x="-1506"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27/03/2022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1pPr>
            <a:lvl2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2pPr>
            <a:lvl3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3pPr>
            <a:lvl4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4pPr>
            <a:lvl5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9pPr>
          </a:lstStyle>
          <a:p>
            <a:pPr eaLnBrk="1"/>
            <a:fld id="{A3672AE5-FC57-4E95-A0D2-B31321283FA3}" type="slidenum">
              <a:rPr lang="en-US" smtClean="0">
                <a:solidFill>
                  <a:srgbClr val="000000"/>
                </a:solidFill>
                <a:latin typeface="Times New Roman" pitchFamily="18" charset="0"/>
                <a:ea typeface="DejaVu Sans"/>
                <a:cs typeface="DejaVu Sans"/>
              </a:rPr>
              <a:pPr eaLnBrk="1"/>
              <a:t>21</a:t>
            </a:fld>
            <a:endParaRPr lang="en-US" smtClean="0">
              <a:solidFill>
                <a:srgbClr val="000000"/>
              </a:solidFill>
              <a:latin typeface="Times New Roman" pitchFamily="18" charset="0"/>
              <a:ea typeface="DejaVu Sans"/>
              <a:cs typeface="DejaVu Sans"/>
            </a:endParaRPr>
          </a:p>
        </p:txBody>
      </p:sp>
      <p:sp>
        <p:nvSpPr>
          <p:cNvPr id="15667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1pPr>
            <a:lvl2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2pPr>
            <a:lvl3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3pPr>
            <a:lvl4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4pPr>
            <a:lvl5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9pPr>
          </a:lstStyle>
          <a:p>
            <a:pPr eaLnBrk="1"/>
            <a:fld id="{B99725B4-EFD7-4316-9F44-2428E890DEF7}" type="slidenum">
              <a:rPr lang="en-US" smtClean="0">
                <a:solidFill>
                  <a:srgbClr val="000000"/>
                </a:solidFill>
                <a:latin typeface="Times New Roman" pitchFamily="18" charset="0"/>
                <a:ea typeface="DejaVu Sans"/>
                <a:cs typeface="DejaVu Sans"/>
              </a:rPr>
              <a:pPr eaLnBrk="1"/>
              <a:t>23</a:t>
            </a:fld>
            <a:endParaRPr lang="en-US" smtClean="0">
              <a:solidFill>
                <a:srgbClr val="000000"/>
              </a:solidFill>
              <a:latin typeface="Times New Roman" pitchFamily="18" charset="0"/>
              <a:ea typeface="DejaVu Sans"/>
              <a:cs typeface="DejaVu Sans"/>
            </a:endParaRPr>
          </a:p>
        </p:txBody>
      </p:sp>
      <p:sp>
        <p:nvSpPr>
          <p:cNvPr id="15769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1pPr>
            <a:lvl2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2pPr>
            <a:lvl3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3pPr>
            <a:lvl4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4pPr>
            <a:lvl5pPr eaLnBrk="0" hangingPunct="0">
              <a:lnSpc>
                <a:spcPct val="93000"/>
              </a:lnSpc>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chemeClr val="tx1"/>
                </a:solidFill>
                <a:latin typeface="Arial" pitchFamily="34" charset="0"/>
                <a:ea typeface="Noto Sans SC Regular"/>
                <a:cs typeface="Noto Sans SC Regular"/>
              </a:defRPr>
            </a:lvl9pPr>
          </a:lstStyle>
          <a:p>
            <a:pPr eaLnBrk="1"/>
            <a:fld id="{41F6A7E4-DC74-4013-948B-60A67D56AB13}" type="slidenum">
              <a:rPr lang="en-US" smtClean="0">
                <a:solidFill>
                  <a:srgbClr val="000000"/>
                </a:solidFill>
                <a:latin typeface="Times New Roman" pitchFamily="18" charset="0"/>
                <a:ea typeface="DejaVu Sans"/>
                <a:cs typeface="DejaVu Sans"/>
              </a:rPr>
              <a:pPr eaLnBrk="1"/>
              <a:t>25</a:t>
            </a:fld>
            <a:endParaRPr lang="en-US" smtClean="0">
              <a:solidFill>
                <a:srgbClr val="000000"/>
              </a:solidFill>
              <a:latin typeface="Times New Roman" pitchFamily="18" charset="0"/>
              <a:ea typeface="DejaVu Sans"/>
              <a:cs typeface="DejaVu Sans"/>
            </a:endParaRPr>
          </a:p>
        </p:txBody>
      </p:sp>
      <p:sp>
        <p:nvSpPr>
          <p:cNvPr id="15872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1" y="1597819"/>
            <a:ext cx="7770813" cy="1101329"/>
          </a:xfrm>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r>
              <a:rPr lang="en-US"/>
              <a:t>04/13/2021</a:t>
            </a:r>
          </a:p>
        </p:txBody>
      </p:sp>
      <p:sp>
        <p:nvSpPr>
          <p:cNvPr id="4" name="Rectangle 3"/>
          <p:cNvSpPr>
            <a:spLocks noGrp="1" noChangeArrowheads="1"/>
          </p:cNvSpPr>
          <p:nvPr>
            <p:ph type="ftr" idx="11"/>
          </p:nvPr>
        </p:nvSpPr>
        <p:spPr>
          <a:ln/>
        </p:spPr>
        <p:txBody>
          <a:bodyPr/>
          <a:lstStyle>
            <a:lvl1pPr>
              <a:defRPr/>
            </a:lvl1pPr>
          </a:lstStyle>
          <a:p>
            <a:pPr>
              <a:defRPr/>
            </a:pPr>
            <a:r>
              <a:rPr lang="vi-VN"/>
              <a:t>Nguyễn Đương Ánh - 0912751235</a:t>
            </a:r>
          </a:p>
        </p:txBody>
      </p:sp>
      <p:sp>
        <p:nvSpPr>
          <p:cNvPr id="5" name="Rectangle 4"/>
          <p:cNvSpPr>
            <a:spLocks noGrp="1" noChangeArrowheads="1"/>
          </p:cNvSpPr>
          <p:nvPr>
            <p:ph type="sldNum" idx="12"/>
          </p:nvPr>
        </p:nvSpPr>
        <p:spPr>
          <a:ln/>
        </p:spPr>
        <p:txBody>
          <a:bodyPr/>
          <a:lstStyle>
            <a:lvl1pPr>
              <a:defRPr/>
            </a:lvl1pPr>
          </a:lstStyle>
          <a:p>
            <a:pPr>
              <a:defRPr/>
            </a:pPr>
            <a:fld id="{C8EC607D-F7AB-448E-A5D3-1F5C55D226D4}" type="slidenum">
              <a:rPr lang="en-US"/>
              <a:pPr>
                <a:defRPr/>
              </a:pPr>
              <a:t>‹#›</a:t>
            </a:fld>
            <a:endParaRPr lang="en-US"/>
          </a:p>
        </p:txBody>
      </p:sp>
    </p:spTree>
    <p:extLst>
      <p:ext uri="{BB962C8B-B14F-4D97-AF65-F5344CB8AC3E}">
        <p14:creationId xmlns:p14="http://schemas.microsoft.com/office/powerpoint/2010/main" val="323154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27/03/2022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27/03/2022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27/03/2022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27/03/2022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ea typeface="Aachen" pitchFamily="18" charset="0"/>
                <a:cs typeface="Arial" pitchFamily="34" charset="0"/>
              </a:rPr>
              <a:t>Phòng bệnh: </a:t>
            </a:r>
            <a:r>
              <a:rPr lang="en-US" smtClean="0">
                <a:latin typeface="Arial" pitchFamily="34" charset="0"/>
                <a:ea typeface="Aachen" pitchFamily="18" charset="0"/>
                <a:cs typeface="Arial" pitchFamily="34" charset="0"/>
              </a:rPr>
              <a:t>ngăn ngừa để không bị bệnh.</a:t>
            </a:r>
            <a:endParaRPr lang="en-US">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7" name="TextBox 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01098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4" y="2199085"/>
            <a:ext cx="2763837"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163" y="2553891"/>
            <a:ext cx="137160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2547938"/>
            <a:ext cx="32385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188" y="3920729"/>
            <a:ext cx="476250" cy="34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2150" y="3357563"/>
            <a:ext cx="1181100" cy="12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7426" y="3574257"/>
            <a:ext cx="447675" cy="692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80" name="AutoShape 8"/>
          <p:cNvSpPr>
            <a:spLocks noChangeArrowheads="1"/>
          </p:cNvSpPr>
          <p:nvPr/>
        </p:nvSpPr>
        <p:spPr bwMode="auto">
          <a:xfrm>
            <a:off x="5241925" y="3545681"/>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1" name="AutoShape 9"/>
          <p:cNvSpPr>
            <a:spLocks noChangeArrowheads="1"/>
          </p:cNvSpPr>
          <p:nvPr/>
        </p:nvSpPr>
        <p:spPr bwMode="auto">
          <a:xfrm>
            <a:off x="7261225" y="3886200"/>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2" name="AutoShape 10"/>
          <p:cNvSpPr>
            <a:spLocks noChangeArrowheads="1"/>
          </p:cNvSpPr>
          <p:nvPr/>
        </p:nvSpPr>
        <p:spPr bwMode="auto">
          <a:xfrm>
            <a:off x="5715000" y="3450431"/>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3" name="AutoShape 11"/>
          <p:cNvSpPr>
            <a:spLocks noChangeArrowheads="1"/>
          </p:cNvSpPr>
          <p:nvPr/>
        </p:nvSpPr>
        <p:spPr bwMode="auto">
          <a:xfrm>
            <a:off x="6934200" y="3328988"/>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7" name="Rectangle 15"/>
          <p:cNvSpPr>
            <a:spLocks noChangeArrowheads="1"/>
          </p:cNvSpPr>
          <p:nvPr/>
        </p:nvSpPr>
        <p:spPr bwMode="auto">
          <a:xfrm>
            <a:off x="1150939" y="800100"/>
            <a:ext cx="606425" cy="460211"/>
          </a:xfrm>
          <a:prstGeom prst="rect">
            <a:avLst/>
          </a:prstGeom>
          <a:solidFill>
            <a:srgbClr val="9BBB59"/>
          </a:solidFill>
          <a:ln w="38160">
            <a:solidFill>
              <a:srgbClr val="FFFFFF"/>
            </a:solidFill>
            <a:round/>
            <a:headEnd/>
            <a:tailEnd/>
          </a:ln>
          <a:effectLst>
            <a:outerShdw dist="20160" dir="5400000" algn="ctr" rotWithShape="0">
              <a:srgbClr val="000000">
                <a:alpha val="38033"/>
              </a:srgbClr>
            </a:outerShdw>
          </a:effec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 </a:t>
            </a:r>
          </a:p>
        </p:txBody>
      </p:sp>
      <p:sp>
        <p:nvSpPr>
          <p:cNvPr id="54285" name="Rectangle 17"/>
          <p:cNvSpPr>
            <a:spLocks noChangeArrowheads="1"/>
          </p:cNvSpPr>
          <p:nvPr/>
        </p:nvSpPr>
        <p:spPr bwMode="auto">
          <a:xfrm>
            <a:off x="1152526"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B </a:t>
            </a:r>
          </a:p>
        </p:txBody>
      </p:sp>
      <p:sp>
        <p:nvSpPr>
          <p:cNvPr id="54286" name="Rectangle 18"/>
          <p:cNvSpPr>
            <a:spLocks noChangeArrowheads="1"/>
          </p:cNvSpPr>
          <p:nvPr/>
        </p:nvSpPr>
        <p:spPr bwMode="auto">
          <a:xfrm>
            <a:off x="1152526"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Đ </a:t>
            </a:r>
          </a:p>
        </p:txBody>
      </p:sp>
      <p:sp>
        <p:nvSpPr>
          <p:cNvPr id="2" name="Rectangle 19"/>
          <p:cNvSpPr>
            <a:spLocks noChangeArrowheads="1"/>
          </p:cNvSpPr>
          <p:nvPr/>
        </p:nvSpPr>
        <p:spPr bwMode="auto">
          <a:xfrm>
            <a:off x="1152526"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G </a:t>
            </a:r>
          </a:p>
        </p:txBody>
      </p:sp>
      <p:sp>
        <p:nvSpPr>
          <p:cNvPr id="54288" name="Rectangle 20"/>
          <p:cNvSpPr>
            <a:spLocks noChangeArrowheads="1"/>
          </p:cNvSpPr>
          <p:nvPr/>
        </p:nvSpPr>
        <p:spPr bwMode="auto">
          <a:xfrm>
            <a:off x="1152526"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K </a:t>
            </a:r>
          </a:p>
        </p:txBody>
      </p:sp>
      <p:sp>
        <p:nvSpPr>
          <p:cNvPr id="54289" name="Rectangle 21"/>
          <p:cNvSpPr>
            <a:spLocks noChangeArrowheads="1"/>
          </p:cNvSpPr>
          <p:nvPr/>
        </p:nvSpPr>
        <p:spPr bwMode="auto">
          <a:xfrm>
            <a:off x="1152526"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N </a:t>
            </a:r>
          </a:p>
        </p:txBody>
      </p:sp>
      <p:sp>
        <p:nvSpPr>
          <p:cNvPr id="54290" name="Rectangle 22"/>
          <p:cNvSpPr>
            <a:spLocks noChangeArrowheads="1"/>
          </p:cNvSpPr>
          <p:nvPr/>
        </p:nvSpPr>
        <p:spPr bwMode="auto">
          <a:xfrm>
            <a:off x="1152526"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Ơ</a:t>
            </a:r>
          </a:p>
        </p:txBody>
      </p:sp>
      <p:sp>
        <p:nvSpPr>
          <p:cNvPr id="54291" name="Rectangle 23"/>
          <p:cNvSpPr>
            <a:spLocks noChangeArrowheads="1"/>
          </p:cNvSpPr>
          <p:nvPr/>
        </p:nvSpPr>
        <p:spPr bwMode="auto">
          <a:xfrm>
            <a:off x="1152526"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R </a:t>
            </a:r>
          </a:p>
        </p:txBody>
      </p:sp>
      <p:sp>
        <p:nvSpPr>
          <p:cNvPr id="54292" name="Rectangle 24"/>
          <p:cNvSpPr>
            <a:spLocks noChangeArrowheads="1"/>
          </p:cNvSpPr>
          <p:nvPr/>
        </p:nvSpPr>
        <p:spPr bwMode="auto">
          <a:xfrm>
            <a:off x="1152526"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U </a:t>
            </a:r>
          </a:p>
        </p:txBody>
      </p:sp>
      <p:sp>
        <p:nvSpPr>
          <p:cNvPr id="54293" name="Rectangle 25"/>
          <p:cNvSpPr>
            <a:spLocks noChangeArrowheads="1"/>
          </p:cNvSpPr>
          <p:nvPr/>
        </p:nvSpPr>
        <p:spPr bwMode="auto">
          <a:xfrm>
            <a:off x="1152526"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X</a:t>
            </a:r>
          </a:p>
        </p:txBody>
      </p:sp>
      <p:sp>
        <p:nvSpPr>
          <p:cNvPr id="54294" name="Rectangle 26"/>
          <p:cNvSpPr>
            <a:spLocks noChangeArrowheads="1"/>
          </p:cNvSpPr>
          <p:nvPr/>
        </p:nvSpPr>
        <p:spPr bwMode="auto">
          <a:xfrm>
            <a:off x="1797051" y="80010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Ă </a:t>
            </a:r>
          </a:p>
        </p:txBody>
      </p:sp>
      <p:sp>
        <p:nvSpPr>
          <p:cNvPr id="54295" name="Rectangle 27"/>
          <p:cNvSpPr>
            <a:spLocks noChangeArrowheads="1"/>
          </p:cNvSpPr>
          <p:nvPr/>
        </p:nvSpPr>
        <p:spPr bwMode="auto">
          <a:xfrm>
            <a:off x="1798639"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C </a:t>
            </a:r>
          </a:p>
        </p:txBody>
      </p:sp>
      <p:sp>
        <p:nvSpPr>
          <p:cNvPr id="54296" name="Rectangle 28"/>
          <p:cNvSpPr>
            <a:spLocks noChangeArrowheads="1"/>
          </p:cNvSpPr>
          <p:nvPr/>
        </p:nvSpPr>
        <p:spPr bwMode="auto">
          <a:xfrm>
            <a:off x="1798639"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E </a:t>
            </a:r>
          </a:p>
        </p:txBody>
      </p:sp>
      <p:sp>
        <p:nvSpPr>
          <p:cNvPr id="54297" name="Rectangle 29"/>
          <p:cNvSpPr>
            <a:spLocks noChangeArrowheads="1"/>
          </p:cNvSpPr>
          <p:nvPr/>
        </p:nvSpPr>
        <p:spPr bwMode="auto">
          <a:xfrm>
            <a:off x="1798639"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H </a:t>
            </a:r>
          </a:p>
        </p:txBody>
      </p:sp>
      <p:sp>
        <p:nvSpPr>
          <p:cNvPr id="54298" name="Rectangle 30"/>
          <p:cNvSpPr>
            <a:spLocks noChangeArrowheads="1"/>
          </p:cNvSpPr>
          <p:nvPr/>
        </p:nvSpPr>
        <p:spPr bwMode="auto">
          <a:xfrm>
            <a:off x="1798639"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L </a:t>
            </a:r>
          </a:p>
        </p:txBody>
      </p:sp>
      <p:sp>
        <p:nvSpPr>
          <p:cNvPr id="54299" name="Rectangle 31"/>
          <p:cNvSpPr>
            <a:spLocks noChangeArrowheads="1"/>
          </p:cNvSpPr>
          <p:nvPr/>
        </p:nvSpPr>
        <p:spPr bwMode="auto">
          <a:xfrm>
            <a:off x="1798639"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O </a:t>
            </a:r>
          </a:p>
        </p:txBody>
      </p:sp>
      <p:sp>
        <p:nvSpPr>
          <p:cNvPr id="54300" name="Rectangle 32"/>
          <p:cNvSpPr>
            <a:spLocks noChangeArrowheads="1"/>
          </p:cNvSpPr>
          <p:nvPr/>
        </p:nvSpPr>
        <p:spPr bwMode="auto">
          <a:xfrm>
            <a:off x="1798639"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P </a:t>
            </a:r>
          </a:p>
        </p:txBody>
      </p:sp>
      <p:sp>
        <p:nvSpPr>
          <p:cNvPr id="54301" name="Rectangle 33"/>
          <p:cNvSpPr>
            <a:spLocks noChangeArrowheads="1"/>
          </p:cNvSpPr>
          <p:nvPr/>
        </p:nvSpPr>
        <p:spPr bwMode="auto">
          <a:xfrm>
            <a:off x="1798639"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S </a:t>
            </a:r>
          </a:p>
        </p:txBody>
      </p:sp>
      <p:sp>
        <p:nvSpPr>
          <p:cNvPr id="54302" name="Rectangle 34"/>
          <p:cNvSpPr>
            <a:spLocks noChangeArrowheads="1"/>
          </p:cNvSpPr>
          <p:nvPr/>
        </p:nvSpPr>
        <p:spPr bwMode="auto">
          <a:xfrm>
            <a:off x="1798639"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Ư </a:t>
            </a:r>
          </a:p>
        </p:txBody>
      </p:sp>
      <p:sp>
        <p:nvSpPr>
          <p:cNvPr id="54303" name="Rectangle 35"/>
          <p:cNvSpPr>
            <a:spLocks noChangeArrowheads="1"/>
          </p:cNvSpPr>
          <p:nvPr/>
        </p:nvSpPr>
        <p:spPr bwMode="auto">
          <a:xfrm>
            <a:off x="1798639"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Y </a:t>
            </a:r>
          </a:p>
        </p:txBody>
      </p:sp>
      <p:sp>
        <p:nvSpPr>
          <p:cNvPr id="54304" name="Rectangle 36"/>
          <p:cNvSpPr>
            <a:spLocks noChangeArrowheads="1"/>
          </p:cNvSpPr>
          <p:nvPr/>
        </p:nvSpPr>
        <p:spPr bwMode="auto">
          <a:xfrm>
            <a:off x="2443163" y="800100"/>
            <a:ext cx="608012"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Â </a:t>
            </a:r>
          </a:p>
        </p:txBody>
      </p:sp>
      <p:sp>
        <p:nvSpPr>
          <p:cNvPr id="54305" name="Rectangle 37"/>
          <p:cNvSpPr>
            <a:spLocks noChangeArrowheads="1"/>
          </p:cNvSpPr>
          <p:nvPr/>
        </p:nvSpPr>
        <p:spPr bwMode="auto">
          <a:xfrm>
            <a:off x="2444751" y="117991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D </a:t>
            </a:r>
          </a:p>
        </p:txBody>
      </p:sp>
      <p:sp>
        <p:nvSpPr>
          <p:cNvPr id="54306" name="Rectangle 38"/>
          <p:cNvSpPr>
            <a:spLocks noChangeArrowheads="1"/>
          </p:cNvSpPr>
          <p:nvPr/>
        </p:nvSpPr>
        <p:spPr bwMode="auto">
          <a:xfrm>
            <a:off x="2444751" y="1558529"/>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Ê </a:t>
            </a:r>
          </a:p>
        </p:txBody>
      </p:sp>
      <p:sp>
        <p:nvSpPr>
          <p:cNvPr id="54307" name="Rectangle 39"/>
          <p:cNvSpPr>
            <a:spLocks noChangeArrowheads="1"/>
          </p:cNvSpPr>
          <p:nvPr/>
        </p:nvSpPr>
        <p:spPr bwMode="auto">
          <a:xfrm>
            <a:off x="2444751" y="193833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I </a:t>
            </a:r>
          </a:p>
        </p:txBody>
      </p:sp>
      <p:sp>
        <p:nvSpPr>
          <p:cNvPr id="54308" name="Rectangle 40"/>
          <p:cNvSpPr>
            <a:spLocks noChangeArrowheads="1"/>
          </p:cNvSpPr>
          <p:nvPr/>
        </p:nvSpPr>
        <p:spPr bwMode="auto">
          <a:xfrm>
            <a:off x="2444751" y="2313385"/>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M</a:t>
            </a:r>
          </a:p>
        </p:txBody>
      </p:sp>
      <p:sp>
        <p:nvSpPr>
          <p:cNvPr id="54309" name="Rectangle 41"/>
          <p:cNvSpPr>
            <a:spLocks noChangeArrowheads="1"/>
          </p:cNvSpPr>
          <p:nvPr/>
        </p:nvSpPr>
        <p:spPr bwMode="auto">
          <a:xfrm>
            <a:off x="2444751" y="2689622"/>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Ô </a:t>
            </a:r>
          </a:p>
        </p:txBody>
      </p:sp>
      <p:sp>
        <p:nvSpPr>
          <p:cNvPr id="54310" name="Rectangle 42"/>
          <p:cNvSpPr>
            <a:spLocks noChangeArrowheads="1"/>
          </p:cNvSpPr>
          <p:nvPr/>
        </p:nvSpPr>
        <p:spPr bwMode="auto">
          <a:xfrm>
            <a:off x="2444751" y="306586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Q </a:t>
            </a:r>
          </a:p>
        </p:txBody>
      </p:sp>
      <p:sp>
        <p:nvSpPr>
          <p:cNvPr id="54311" name="Rectangle 43"/>
          <p:cNvSpPr>
            <a:spLocks noChangeArrowheads="1"/>
          </p:cNvSpPr>
          <p:nvPr/>
        </p:nvSpPr>
        <p:spPr bwMode="auto">
          <a:xfrm>
            <a:off x="2444751" y="344328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T</a:t>
            </a:r>
          </a:p>
        </p:txBody>
      </p:sp>
      <p:sp>
        <p:nvSpPr>
          <p:cNvPr id="54312" name="Rectangle 44"/>
          <p:cNvSpPr>
            <a:spLocks noChangeArrowheads="1"/>
          </p:cNvSpPr>
          <p:nvPr/>
        </p:nvSpPr>
        <p:spPr bwMode="auto">
          <a:xfrm>
            <a:off x="2444751" y="3820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V </a:t>
            </a:r>
          </a:p>
        </p:txBody>
      </p:sp>
      <p:sp>
        <p:nvSpPr>
          <p:cNvPr id="54313" name="Rectangle 45"/>
          <p:cNvSpPr>
            <a:spLocks noChangeArrowheads="1"/>
          </p:cNvSpPr>
          <p:nvPr/>
        </p:nvSpPr>
        <p:spPr bwMode="auto">
          <a:xfrm>
            <a:off x="2444751" y="4201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t>
            </a:r>
            <a:r>
              <a:rPr lang="en-US" b="1">
                <a:solidFill>
                  <a:srgbClr val="FF0000"/>
                </a:solidFill>
                <a:latin typeface="Calibri" pitchFamily="34" charset="0"/>
              </a:rPr>
              <a:t>a</a:t>
            </a:r>
          </a:p>
        </p:txBody>
      </p:sp>
      <p:sp>
        <p:nvSpPr>
          <p:cNvPr id="54314" name="Rectangle 46"/>
          <p:cNvSpPr>
            <a:spLocks noChangeArrowheads="1"/>
          </p:cNvSpPr>
          <p:nvPr/>
        </p:nvSpPr>
        <p:spPr bwMode="auto">
          <a:xfrm>
            <a:off x="4191000" y="685800"/>
            <a:ext cx="3810000"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0">
              <a:buClr>
                <a:srgbClr val="000000"/>
              </a:buClr>
              <a:buSzPct val="100000"/>
              <a:buFont typeface="Times New Roman" pitchFamily="18" charset="0"/>
              <a:buNone/>
              <a:tabLst>
                <a:tab pos="457200" algn="l"/>
                <a:tab pos="914400" algn="l"/>
                <a:tab pos="1371600" algn="l"/>
                <a:tab pos="1828800" algn="l"/>
                <a:tab pos="2286000" algn="l"/>
                <a:tab pos="2743200" algn="l"/>
                <a:tab pos="3200400" algn="l"/>
                <a:tab pos="3657600" algn="l"/>
              </a:tabLst>
            </a:pPr>
            <a:r>
              <a:rPr lang="en-US" sz="3200" b="1">
                <a:solidFill>
                  <a:srgbClr val="000000"/>
                </a:solidFill>
                <a:latin typeface="Times New Roman" pitchFamily="18" charset="0"/>
              </a:rPr>
              <a:t>Viết chữ A hoa</a:t>
            </a:r>
          </a:p>
        </p:txBody>
      </p:sp>
      <p:pic>
        <p:nvPicPr>
          <p:cNvPr id="54315"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0" y="2400300"/>
            <a:ext cx="609600" cy="4107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1308719"/>
      </p:ext>
    </p:extLst>
  </p:cSld>
  <p:clrMapOvr>
    <a:masterClrMapping/>
  </p:clrMapOvr>
  <p:transition spd="slow"/>
  <p:timing>
    <p:tnLst>
      <p:par>
        <p:cTn id="1" dur="indefinite" restart="never" nodeType="tmRoot">
          <p:childTnLst>
            <p:par>
              <p:cTn id="2" fill="hold" nodeType="interactiveSeq">
                <p:stCondLst>
                  <p:cond delay="0">
                    <p:tgtEl>
                      <p:spTgt spid="54287"/>
                    </p:tgtEl>
                  </p:cond>
                </p:stCondLst>
                <p:childTnLst>
                  <p:par>
                    <p:cTn id="3" fill="hold">
                      <p:childTnLst>
                        <p:par>
                          <p:cTn id="4" fill="hold">
                            <p:stCondLst>
                              <p:cond delay="0"/>
                            </p:stCondLst>
                            <p:childTnLst>
                              <p:par>
                                <p:cTn id="5" presetID="3" presetClass="entr" presetSubtype="10" fill="hold" grpId="0" nodeType="afterEffect">
                                  <p:stCondLst>
                                    <p:cond delay="0"/>
                                  </p:stCondLst>
                                  <p:childTnLst>
                                    <p:set>
                                      <p:cBhvr additive="repl">
                                        <p:cTn id="6" dur="1" fill="hold">
                                          <p:stCondLst>
                                            <p:cond delay="0"/>
                                          </p:stCondLst>
                                        </p:cTn>
                                        <p:tgtEl>
                                          <p:spTgt spid="54280"/>
                                        </p:tgtEl>
                                        <p:attrNameLst>
                                          <p:attrName>style.visibility</p:attrName>
                                        </p:attrNameLst>
                                      </p:cBhvr>
                                      <p:to>
                                        <p:strVal val="visible"/>
                                      </p:to>
                                    </p:set>
                                    <p:animEffect transition="in" filter="blinds(horizontal)">
                                      <p:cBhvr additive="repl">
                                        <p:cTn id="7" dur="500"/>
                                        <p:tgtEl>
                                          <p:spTgt spid="54280"/>
                                        </p:tgtEl>
                                      </p:cBhvr>
                                    </p:animEffect>
                                  </p:childTnLst>
                                </p:cTn>
                              </p:par>
                            </p:childTnLst>
                          </p:cTn>
                        </p:par>
                        <p:par>
                          <p:cTn id="8" fill="hold">
                            <p:stCondLst>
                              <p:cond delay="500"/>
                            </p:stCondLst>
                            <p:childTnLst>
                              <p:par>
                                <p:cTn id="9" presetID="35" presetClass="emph" fill="hold" grpId="1" nodeType="afterEffect">
                                  <p:stCondLst>
                                    <p:cond delay="0"/>
                                  </p:stCondLst>
                                  <p:childTnLst>
                                    <p:anim calcmode="discrete" valueType="num">
                                      <p:cBhvr additive="repl">
                                        <p:cTn id="10" dur="1000" fill="hold"/>
                                        <p:tgtEl>
                                          <p:spTgt spid="54280"/>
                                        </p:tgtEl>
                                        <p:attrNameLst>
                                          <p:attrName>style.visibility</p:attrName>
                                        </p:attrNameLst>
                                      </p:cBhvr>
                                      <p:tavLst>
                                        <p:tav tm="50000">
                                          <p:val>
                                            <p:strVal val="hidden"/>
                                          </p:val>
                                        </p:tav>
                                        <p:tav>
                                          <p:val>
                                            <p:strVal val="visible"/>
                                          </p:val>
                                        </p:tav>
                                      </p:tavLst>
                                    </p:anim>
                                  </p:childTnLst>
                                </p:cTn>
                              </p:par>
                            </p:childTnLst>
                          </p:cTn>
                        </p:par>
                        <p:par>
                          <p:cTn id="11" fill="hold">
                            <p:stCondLst>
                              <p:cond delay="1500"/>
                            </p:stCondLst>
                            <p:childTnLst>
                              <p:par>
                                <p:cTn id="12" presetID="3" presetClass="exit" presetSubtype="10" fill="hold" grpId="2" nodeType="afterEffect">
                                  <p:stCondLst>
                                    <p:cond delay="0"/>
                                  </p:stCondLst>
                                  <p:childTnLst>
                                    <p:animEffect transition="out" filter="blinds(horizontal)">
                                      <p:cBhvr additive="repl">
                                        <p:cTn id="13" dur="500"/>
                                        <p:tgtEl>
                                          <p:spTgt spid="54280"/>
                                        </p:tgtEl>
                                      </p:cBhvr>
                                    </p:animEffect>
                                    <p:set>
                                      <p:cBhvr additive="repl">
                                        <p:cTn id="14" dur="1" fill="hold">
                                          <p:stCondLst>
                                            <p:cond delay="499"/>
                                          </p:stCondLst>
                                        </p:cTn>
                                        <p:tgtEl>
                                          <p:spTgt spid="54280"/>
                                        </p:tgtEl>
                                        <p:attrNameLst>
                                          <p:attrName>style.visibility</p:attrName>
                                        </p:attrNameLst>
                                      </p:cBhvr>
                                      <p:to>
                                        <p:strVal val="hidden"/>
                                      </p:to>
                                    </p:set>
                                  </p:childTnLst>
                                </p:cTn>
                              </p:par>
                            </p:childTnLst>
                          </p:cTn>
                        </p:par>
                        <p:par>
                          <p:cTn id="15" fill="hold">
                            <p:stCondLst>
                              <p:cond delay="2000"/>
                            </p:stCondLst>
                            <p:childTnLst>
                              <p:par>
                                <p:cTn id="16" presetID="22" presetClass="entr" presetSubtype="1" fill="hold" nodeType="afterEffect">
                                  <p:stCondLst>
                                    <p:cond delay="0"/>
                                  </p:stCondLst>
                                  <p:childTnLst>
                                    <p:set>
                                      <p:cBhvr additive="repl">
                                        <p:cTn id="17" dur="1" fill="hold">
                                          <p:stCondLst>
                                            <p:cond delay="0"/>
                                          </p:stCondLst>
                                        </p:cTn>
                                        <p:tgtEl>
                                          <p:spTgt spid="54279"/>
                                        </p:tgtEl>
                                        <p:attrNameLst>
                                          <p:attrName>style.visibility</p:attrName>
                                        </p:attrNameLst>
                                      </p:cBhvr>
                                      <p:to>
                                        <p:strVal val="visible"/>
                                      </p:to>
                                    </p:set>
                                    <p:animEffect transition="in" filter="wipe(up)">
                                      <p:cBhvr additive="repl">
                                        <p:cTn id="18" dur="2000"/>
                                        <p:tgtEl>
                                          <p:spTgt spid="54279"/>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additive="repl">
                                        <p:cTn id="21" dur="1" fill="hold">
                                          <p:stCondLst>
                                            <p:cond delay="0"/>
                                          </p:stCondLst>
                                        </p:cTn>
                                        <p:tgtEl>
                                          <p:spTgt spid="54275"/>
                                        </p:tgtEl>
                                        <p:attrNameLst>
                                          <p:attrName>style.visibility</p:attrName>
                                        </p:attrNameLst>
                                      </p:cBhvr>
                                      <p:to>
                                        <p:strVal val="visible"/>
                                      </p:to>
                                    </p:set>
                                    <p:animEffect transition="in" filter="wipe(down)">
                                      <p:cBhvr additive="repl">
                                        <p:cTn id="22" dur="5000"/>
                                        <p:tgtEl>
                                          <p:spTgt spid="54275"/>
                                        </p:tgtEl>
                                      </p:cBhvr>
                                    </p:animEffect>
                                  </p:childTnLst>
                                </p:cTn>
                              </p:par>
                            </p:childTnLst>
                          </p:cTn>
                        </p:par>
                        <p:par>
                          <p:cTn id="23" fill="hold">
                            <p:stCondLst>
                              <p:cond delay="9000"/>
                            </p:stCondLst>
                            <p:childTnLst>
                              <p:par>
                                <p:cTn id="24" presetID="22" presetClass="entr" presetSubtype="1" fill="hold" nodeType="afterEffect">
                                  <p:stCondLst>
                                    <p:cond delay="0"/>
                                  </p:stCondLst>
                                  <p:childTnLst>
                                    <p:set>
                                      <p:cBhvr additive="repl">
                                        <p:cTn id="25" dur="1" fill="hold">
                                          <p:stCondLst>
                                            <p:cond delay="0"/>
                                          </p:stCondLst>
                                        </p:cTn>
                                        <p:tgtEl>
                                          <p:spTgt spid="54276"/>
                                        </p:tgtEl>
                                        <p:attrNameLst>
                                          <p:attrName>style.visibility</p:attrName>
                                        </p:attrNameLst>
                                      </p:cBhvr>
                                      <p:to>
                                        <p:strVal val="visible"/>
                                      </p:to>
                                    </p:set>
                                    <p:animEffect transition="in" filter="wipe(up)">
                                      <p:cBhvr additive="repl">
                                        <p:cTn id="26" dur="5000"/>
                                        <p:tgtEl>
                                          <p:spTgt spid="54276"/>
                                        </p:tgtEl>
                                      </p:cBhvr>
                                    </p:animEffect>
                                  </p:childTnLst>
                                </p:cTn>
                              </p:par>
                            </p:childTnLst>
                          </p:cTn>
                        </p:par>
                        <p:par>
                          <p:cTn id="27" fill="hold">
                            <p:stCondLst>
                              <p:cond delay="14000"/>
                            </p:stCondLst>
                            <p:childTnLst>
                              <p:par>
                                <p:cTn id="28" presetID="22" presetClass="entr" presetSubtype="4" fill="hold" nodeType="afterEffect">
                                  <p:stCondLst>
                                    <p:cond delay="0"/>
                                  </p:stCondLst>
                                  <p:childTnLst>
                                    <p:set>
                                      <p:cBhvr additive="repl">
                                        <p:cTn id="29" dur="1" fill="hold">
                                          <p:stCondLst>
                                            <p:cond delay="0"/>
                                          </p:stCondLst>
                                        </p:cTn>
                                        <p:tgtEl>
                                          <p:spTgt spid="54277"/>
                                        </p:tgtEl>
                                        <p:attrNameLst>
                                          <p:attrName>style.visibility</p:attrName>
                                        </p:attrNameLst>
                                      </p:cBhvr>
                                      <p:to>
                                        <p:strVal val="visible"/>
                                      </p:to>
                                    </p:set>
                                    <p:animEffect transition="in" filter="wipe(down)">
                                      <p:cBhvr additive="repl">
                                        <p:cTn id="30" dur="1000"/>
                                        <p:tgtEl>
                                          <p:spTgt spid="54277"/>
                                        </p:tgtEl>
                                      </p:cBhvr>
                                    </p:animEffect>
                                  </p:childTnLst>
                                </p:cTn>
                              </p:par>
                            </p:childTnLst>
                          </p:cTn>
                        </p:par>
                        <p:par>
                          <p:cTn id="31" fill="hold">
                            <p:stCondLst>
                              <p:cond delay="15000"/>
                            </p:stCondLst>
                            <p:childTnLst>
                              <p:par>
                                <p:cTn id="32" presetID="3" presetClass="entr" presetSubtype="10" fill="hold" grpId="0" nodeType="afterEffect">
                                  <p:stCondLst>
                                    <p:cond delay="0"/>
                                  </p:stCondLst>
                                  <p:childTnLst>
                                    <p:set>
                                      <p:cBhvr additive="repl">
                                        <p:cTn id="33" dur="1" fill="hold">
                                          <p:stCondLst>
                                            <p:cond delay="0"/>
                                          </p:stCondLst>
                                        </p:cTn>
                                        <p:tgtEl>
                                          <p:spTgt spid="54281"/>
                                        </p:tgtEl>
                                        <p:attrNameLst>
                                          <p:attrName>style.visibility</p:attrName>
                                        </p:attrNameLst>
                                      </p:cBhvr>
                                      <p:to>
                                        <p:strVal val="visible"/>
                                      </p:to>
                                    </p:set>
                                    <p:animEffect transition="in" filter="blinds(horizontal)">
                                      <p:cBhvr additive="repl">
                                        <p:cTn id="34" dur="500"/>
                                        <p:tgtEl>
                                          <p:spTgt spid="54281"/>
                                        </p:tgtEl>
                                      </p:cBhvr>
                                    </p:animEffect>
                                  </p:childTnLst>
                                </p:cTn>
                              </p:par>
                            </p:childTnLst>
                          </p:cTn>
                        </p:par>
                        <p:par>
                          <p:cTn id="35" fill="hold">
                            <p:stCondLst>
                              <p:cond delay="15500"/>
                            </p:stCondLst>
                            <p:childTnLst>
                              <p:par>
                                <p:cTn id="36" presetID="35" presetClass="emph" fill="hold" grpId="1" nodeType="afterEffect">
                                  <p:stCondLst>
                                    <p:cond delay="0"/>
                                  </p:stCondLst>
                                  <p:childTnLst>
                                    <p:anim calcmode="discrete" valueType="num">
                                      <p:cBhvr additive="repl">
                                        <p:cTn id="37" dur="1000" fill="hold"/>
                                        <p:tgtEl>
                                          <p:spTgt spid="54281"/>
                                        </p:tgtEl>
                                        <p:attrNameLst>
                                          <p:attrName>style.visibility</p:attrName>
                                        </p:attrNameLst>
                                      </p:cBhvr>
                                      <p:tavLst>
                                        <p:tav tm="50000">
                                          <p:val>
                                            <p:strVal val="hidden"/>
                                          </p:val>
                                        </p:tav>
                                        <p:tav>
                                          <p:val>
                                            <p:strVal val="visible"/>
                                          </p:val>
                                        </p:tav>
                                      </p:tavLst>
                                    </p:anim>
                                  </p:childTnLst>
                                </p:cTn>
                              </p:par>
                            </p:childTnLst>
                          </p:cTn>
                        </p:par>
                        <p:par>
                          <p:cTn id="38" fill="hold">
                            <p:stCondLst>
                              <p:cond delay="16500"/>
                            </p:stCondLst>
                            <p:childTnLst>
                              <p:par>
                                <p:cTn id="39" presetID="3" presetClass="exit" presetSubtype="10" fill="hold" grpId="2" nodeType="afterEffect">
                                  <p:stCondLst>
                                    <p:cond delay="0"/>
                                  </p:stCondLst>
                                  <p:childTnLst>
                                    <p:animEffect transition="out" filter="blinds(horizontal)">
                                      <p:cBhvr additive="repl">
                                        <p:cTn id="40" dur="500"/>
                                        <p:tgtEl>
                                          <p:spTgt spid="54281"/>
                                        </p:tgtEl>
                                      </p:cBhvr>
                                    </p:animEffect>
                                    <p:set>
                                      <p:cBhvr additive="repl">
                                        <p:cTn id="41" dur="1" fill="hold">
                                          <p:stCondLst>
                                            <p:cond delay="499"/>
                                          </p:stCondLst>
                                        </p:cTn>
                                        <p:tgtEl>
                                          <p:spTgt spid="54281"/>
                                        </p:tgtEl>
                                        <p:attrNameLst>
                                          <p:attrName>style.visibility</p:attrName>
                                        </p:attrNameLst>
                                      </p:cBhvr>
                                      <p:to>
                                        <p:strVal val="hidden"/>
                                      </p:to>
                                    </p:set>
                                  </p:childTnLst>
                                </p:cTn>
                              </p:par>
                            </p:childTnLst>
                          </p:cTn>
                        </p:par>
                        <p:par>
                          <p:cTn id="42" fill="hold">
                            <p:stCondLst>
                              <p:cond delay="17000"/>
                            </p:stCondLst>
                            <p:childTnLst>
                              <p:par>
                                <p:cTn id="43" presetID="3" presetClass="entr" presetSubtype="10" fill="hold" grpId="0" nodeType="afterEffect">
                                  <p:stCondLst>
                                    <p:cond delay="0"/>
                                  </p:stCondLst>
                                  <p:childTnLst>
                                    <p:set>
                                      <p:cBhvr additive="repl">
                                        <p:cTn id="44" dur="1" fill="hold">
                                          <p:stCondLst>
                                            <p:cond delay="0"/>
                                          </p:stCondLst>
                                        </p:cTn>
                                        <p:tgtEl>
                                          <p:spTgt spid="54282"/>
                                        </p:tgtEl>
                                        <p:attrNameLst>
                                          <p:attrName>style.visibility</p:attrName>
                                        </p:attrNameLst>
                                      </p:cBhvr>
                                      <p:to>
                                        <p:strVal val="visible"/>
                                      </p:to>
                                    </p:set>
                                    <p:animEffect transition="in" filter="blinds(horizontal)">
                                      <p:cBhvr additive="repl">
                                        <p:cTn id="45" dur="500"/>
                                        <p:tgtEl>
                                          <p:spTgt spid="54282"/>
                                        </p:tgtEl>
                                      </p:cBhvr>
                                    </p:animEffect>
                                  </p:childTnLst>
                                </p:cTn>
                              </p:par>
                            </p:childTnLst>
                          </p:cTn>
                        </p:par>
                        <p:par>
                          <p:cTn id="46" fill="hold">
                            <p:stCondLst>
                              <p:cond delay="17500"/>
                            </p:stCondLst>
                            <p:childTnLst>
                              <p:par>
                                <p:cTn id="47" presetID="35" presetClass="emph" fill="hold" grpId="1" nodeType="afterEffect">
                                  <p:stCondLst>
                                    <p:cond delay="0"/>
                                  </p:stCondLst>
                                  <p:childTnLst>
                                    <p:anim calcmode="discrete" valueType="num">
                                      <p:cBhvr additive="repl">
                                        <p:cTn id="48" dur="1000" fill="hold"/>
                                        <p:tgtEl>
                                          <p:spTgt spid="54282"/>
                                        </p:tgtEl>
                                        <p:attrNameLst>
                                          <p:attrName>style.visibility</p:attrName>
                                        </p:attrNameLst>
                                      </p:cBhvr>
                                      <p:tavLst>
                                        <p:tav tm="50000">
                                          <p:val>
                                            <p:strVal val="hidden"/>
                                          </p:val>
                                        </p:tav>
                                        <p:tav>
                                          <p:val>
                                            <p:strVal val="visible"/>
                                          </p:val>
                                        </p:tav>
                                      </p:tavLst>
                                    </p:anim>
                                  </p:childTnLst>
                                </p:cTn>
                              </p:par>
                            </p:childTnLst>
                          </p:cTn>
                        </p:par>
                        <p:par>
                          <p:cTn id="49" fill="hold">
                            <p:stCondLst>
                              <p:cond delay="18500"/>
                            </p:stCondLst>
                            <p:childTnLst>
                              <p:par>
                                <p:cTn id="50" presetID="3" presetClass="exit" presetSubtype="10" fill="hold" grpId="2" nodeType="afterEffect">
                                  <p:stCondLst>
                                    <p:cond delay="0"/>
                                  </p:stCondLst>
                                  <p:childTnLst>
                                    <p:animEffect transition="out" filter="blinds(horizontal)">
                                      <p:cBhvr additive="repl">
                                        <p:cTn id="51" dur="500"/>
                                        <p:tgtEl>
                                          <p:spTgt spid="54282"/>
                                        </p:tgtEl>
                                      </p:cBhvr>
                                    </p:animEffect>
                                    <p:set>
                                      <p:cBhvr additive="repl">
                                        <p:cTn id="52" dur="1" fill="hold">
                                          <p:stCondLst>
                                            <p:cond delay="499"/>
                                          </p:stCondLst>
                                        </p:cTn>
                                        <p:tgtEl>
                                          <p:spTgt spid="54282"/>
                                        </p:tgtEl>
                                        <p:attrNameLst>
                                          <p:attrName>style.visibility</p:attrName>
                                        </p:attrNameLst>
                                      </p:cBhvr>
                                      <p:to>
                                        <p:strVal val="hidden"/>
                                      </p:to>
                                    </p:set>
                                  </p:childTnLst>
                                </p:cTn>
                              </p:par>
                            </p:childTnLst>
                          </p:cTn>
                        </p:par>
                        <p:par>
                          <p:cTn id="53" fill="hold">
                            <p:stCondLst>
                              <p:cond delay="19000"/>
                            </p:stCondLst>
                            <p:childTnLst>
                              <p:par>
                                <p:cTn id="54" presetID="22" presetClass="entr" presetSubtype="8" fill="hold" nodeType="afterEffect">
                                  <p:stCondLst>
                                    <p:cond delay="0"/>
                                  </p:stCondLst>
                                  <p:childTnLst>
                                    <p:set>
                                      <p:cBhvr additive="repl">
                                        <p:cTn id="55" dur="1" fill="hold">
                                          <p:stCondLst>
                                            <p:cond delay="0"/>
                                          </p:stCondLst>
                                        </p:cTn>
                                        <p:tgtEl>
                                          <p:spTgt spid="54278"/>
                                        </p:tgtEl>
                                        <p:attrNameLst>
                                          <p:attrName>style.visibility</p:attrName>
                                        </p:attrNameLst>
                                      </p:cBhvr>
                                      <p:to>
                                        <p:strVal val="visible"/>
                                      </p:to>
                                    </p:set>
                                    <p:animEffect transition="in" filter="wipe(left)">
                                      <p:cBhvr additive="repl">
                                        <p:cTn id="56" dur="2000"/>
                                        <p:tgtEl>
                                          <p:spTgt spid="54278"/>
                                        </p:tgtEl>
                                      </p:cBhvr>
                                    </p:animEffect>
                                  </p:childTnLst>
                                </p:cTn>
                              </p:par>
                            </p:childTnLst>
                          </p:cTn>
                        </p:par>
                        <p:par>
                          <p:cTn id="57" fill="hold">
                            <p:stCondLst>
                              <p:cond delay="21000"/>
                            </p:stCondLst>
                            <p:childTnLst>
                              <p:par>
                                <p:cTn id="58" presetID="3" presetClass="entr" presetSubtype="10" fill="hold" grpId="0" nodeType="afterEffect">
                                  <p:stCondLst>
                                    <p:cond delay="0"/>
                                  </p:stCondLst>
                                  <p:childTnLst>
                                    <p:set>
                                      <p:cBhvr additive="repl">
                                        <p:cTn id="59" dur="1" fill="hold">
                                          <p:stCondLst>
                                            <p:cond delay="0"/>
                                          </p:stCondLst>
                                        </p:cTn>
                                        <p:tgtEl>
                                          <p:spTgt spid="54283"/>
                                        </p:tgtEl>
                                        <p:attrNameLst>
                                          <p:attrName>style.visibility</p:attrName>
                                        </p:attrNameLst>
                                      </p:cBhvr>
                                      <p:to>
                                        <p:strVal val="visible"/>
                                      </p:to>
                                    </p:set>
                                    <p:animEffect transition="in" filter="blinds(horizontal)">
                                      <p:cBhvr additive="repl">
                                        <p:cTn id="60" dur="500"/>
                                        <p:tgtEl>
                                          <p:spTgt spid="54283"/>
                                        </p:tgtEl>
                                      </p:cBhvr>
                                    </p:animEffect>
                                  </p:childTnLst>
                                </p:cTn>
                              </p:par>
                            </p:childTnLst>
                          </p:cTn>
                        </p:par>
                        <p:par>
                          <p:cTn id="61" fill="hold">
                            <p:stCondLst>
                              <p:cond delay="21500"/>
                            </p:stCondLst>
                            <p:childTnLst>
                              <p:par>
                                <p:cTn id="62" presetID="35" presetClass="emph" fill="hold" grpId="1" nodeType="afterEffect">
                                  <p:stCondLst>
                                    <p:cond delay="0"/>
                                  </p:stCondLst>
                                  <p:childTnLst>
                                    <p:anim calcmode="discrete" valueType="num">
                                      <p:cBhvr additive="repl">
                                        <p:cTn id="63" dur="1000" fill="hold"/>
                                        <p:tgtEl>
                                          <p:spTgt spid="54283"/>
                                        </p:tgtEl>
                                        <p:attrNameLst>
                                          <p:attrName>style.visibility</p:attrName>
                                        </p:attrNameLst>
                                      </p:cBhvr>
                                      <p:tavLst>
                                        <p:tav tm="50000">
                                          <p:val>
                                            <p:strVal val="hidden"/>
                                          </p:val>
                                        </p:tav>
                                        <p:tav>
                                          <p:val>
                                            <p:strVal val="visible"/>
                                          </p:val>
                                        </p:tav>
                                      </p:tavLst>
                                    </p:anim>
                                  </p:childTnLst>
                                </p:cTn>
                              </p:par>
                            </p:childTnLst>
                          </p:cTn>
                        </p:par>
                        <p:par>
                          <p:cTn id="64" fill="hold">
                            <p:stCondLst>
                              <p:cond delay="22500"/>
                            </p:stCondLst>
                            <p:childTnLst>
                              <p:par>
                                <p:cTn id="65" presetID="3" presetClass="exit" presetSubtype="10" fill="hold" grpId="2" nodeType="afterEffect">
                                  <p:stCondLst>
                                    <p:cond delay="0"/>
                                  </p:stCondLst>
                                  <p:childTnLst>
                                    <p:animEffect transition="out" filter="blinds(horizontal)">
                                      <p:cBhvr additive="repl">
                                        <p:cTn id="66" dur="500"/>
                                        <p:tgtEl>
                                          <p:spTgt spid="54283"/>
                                        </p:tgtEl>
                                      </p:cBhvr>
                                    </p:animEffect>
                                    <p:set>
                                      <p:cBhvr additive="repl">
                                        <p:cTn id="67" dur="1" fill="hold">
                                          <p:stCondLst>
                                            <p:cond delay="499"/>
                                          </p:stCondLst>
                                        </p:cTn>
                                        <p:tgtEl>
                                          <p:spTgt spid="54283"/>
                                        </p:tgtEl>
                                        <p:attrNameLst>
                                          <p:attrName>style.visibility</p:attrName>
                                        </p:attrNameLst>
                                      </p:cBhvr>
                                      <p:to>
                                        <p:strVal val="hidden"/>
                                      </p:to>
                                    </p:set>
                                  </p:childTnLst>
                                </p:cTn>
                              </p:par>
                            </p:childTnLst>
                          </p:cTn>
                        </p:par>
                      </p:childTnLst>
                    </p:cTn>
                  </p:par>
                </p:childTnLst>
              </p:cTn>
            </p:par>
            <p:seq concurrent="1" nextAc="seek">
              <p:cTn id="68" dur="0" nodeType="mainSeq"/>
              <p:prevCondLst>
                <p:cond evt="onPrev" delay="0">
                  <p:tgtEl>
                    <p:sldTgt/>
                  </p:tgtEl>
                </p:cond>
              </p:prevCondLst>
              <p:nextCondLst>
                <p:cond evt="onNext" delay="0">
                  <p:tgtEl>
                    <p:sldTgt/>
                  </p:tgtEl>
                </p:cond>
              </p:nextCondLst>
            </p:seq>
          </p:childTnLst>
        </p:cTn>
      </p:par>
    </p:tnLst>
    <p:bldLst>
      <p:bldP spid="54280" grpId="0" animBg="1"/>
      <p:bldP spid="54280" grpId="1" animBg="1"/>
      <p:bldP spid="54280" grpId="2" animBg="1"/>
      <p:bldP spid="54281" grpId="0" animBg="1"/>
      <p:bldP spid="54281" grpId="1" animBg="1"/>
      <p:bldP spid="54281" grpId="2" animBg="1"/>
      <p:bldP spid="54282" grpId="0" animBg="1"/>
      <p:bldP spid="54282" grpId="1" animBg="1"/>
      <p:bldP spid="54282" grpId="2" animBg="1"/>
      <p:bldP spid="54283" grpId="0" animBg="1"/>
      <p:bldP spid="54283" grpId="1" animBg="1"/>
      <p:bldP spid="5428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9674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4" y="2199085"/>
            <a:ext cx="2763837"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2286001"/>
            <a:ext cx="438150" cy="107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2553891"/>
            <a:ext cx="137160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2088" y="2547938"/>
            <a:ext cx="32385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788" y="3919538"/>
            <a:ext cx="476250" cy="34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4688" y="3357563"/>
            <a:ext cx="1181100" cy="12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3139" y="3574257"/>
            <a:ext cx="447675" cy="692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5" name="AutoShape 9"/>
          <p:cNvSpPr>
            <a:spLocks noChangeArrowheads="1"/>
          </p:cNvSpPr>
          <p:nvPr/>
        </p:nvSpPr>
        <p:spPr bwMode="auto">
          <a:xfrm>
            <a:off x="5203825" y="3545681"/>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6" name="AutoShape 10"/>
          <p:cNvSpPr>
            <a:spLocks noChangeArrowheads="1"/>
          </p:cNvSpPr>
          <p:nvPr/>
        </p:nvSpPr>
        <p:spPr bwMode="auto">
          <a:xfrm>
            <a:off x="7234238" y="3896916"/>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7" name="AutoShape 11"/>
          <p:cNvSpPr>
            <a:spLocks noChangeArrowheads="1"/>
          </p:cNvSpPr>
          <p:nvPr/>
        </p:nvSpPr>
        <p:spPr bwMode="auto">
          <a:xfrm>
            <a:off x="5697538" y="3450431"/>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8" name="AutoShape 12"/>
          <p:cNvSpPr>
            <a:spLocks noChangeArrowheads="1"/>
          </p:cNvSpPr>
          <p:nvPr/>
        </p:nvSpPr>
        <p:spPr bwMode="auto">
          <a:xfrm>
            <a:off x="6916738" y="3328988"/>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9" name="AutoShape 13"/>
          <p:cNvSpPr>
            <a:spLocks noChangeArrowheads="1"/>
          </p:cNvSpPr>
          <p:nvPr/>
        </p:nvSpPr>
        <p:spPr bwMode="auto">
          <a:xfrm>
            <a:off x="6403975" y="2246710"/>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10" name="AutoShape 14"/>
          <p:cNvSpPr>
            <a:spLocks noChangeArrowheads="1"/>
          </p:cNvSpPr>
          <p:nvPr/>
        </p:nvSpPr>
        <p:spPr bwMode="auto">
          <a:xfrm>
            <a:off x="6781800" y="2240756"/>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11" name="Rectangle 19"/>
          <p:cNvSpPr>
            <a:spLocks noChangeArrowheads="1"/>
          </p:cNvSpPr>
          <p:nvPr/>
        </p:nvSpPr>
        <p:spPr bwMode="auto">
          <a:xfrm>
            <a:off x="1150939" y="80010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 </a:t>
            </a:r>
          </a:p>
        </p:txBody>
      </p:sp>
      <p:sp>
        <p:nvSpPr>
          <p:cNvPr id="55312" name="Rectangle 20"/>
          <p:cNvSpPr>
            <a:spLocks noChangeArrowheads="1"/>
          </p:cNvSpPr>
          <p:nvPr/>
        </p:nvSpPr>
        <p:spPr bwMode="auto">
          <a:xfrm>
            <a:off x="1152526"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B </a:t>
            </a:r>
          </a:p>
        </p:txBody>
      </p:sp>
      <p:sp>
        <p:nvSpPr>
          <p:cNvPr id="55313" name="Rectangle 21"/>
          <p:cNvSpPr>
            <a:spLocks noChangeArrowheads="1"/>
          </p:cNvSpPr>
          <p:nvPr/>
        </p:nvSpPr>
        <p:spPr bwMode="auto">
          <a:xfrm>
            <a:off x="1152526"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Đ </a:t>
            </a:r>
          </a:p>
        </p:txBody>
      </p:sp>
      <p:sp>
        <p:nvSpPr>
          <p:cNvPr id="55314" name="Rectangle 22"/>
          <p:cNvSpPr>
            <a:spLocks noChangeArrowheads="1"/>
          </p:cNvSpPr>
          <p:nvPr/>
        </p:nvSpPr>
        <p:spPr bwMode="auto">
          <a:xfrm>
            <a:off x="1152526"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G </a:t>
            </a:r>
          </a:p>
        </p:txBody>
      </p:sp>
      <p:sp>
        <p:nvSpPr>
          <p:cNvPr id="55315" name="Rectangle 23"/>
          <p:cNvSpPr>
            <a:spLocks noChangeArrowheads="1"/>
          </p:cNvSpPr>
          <p:nvPr/>
        </p:nvSpPr>
        <p:spPr bwMode="auto">
          <a:xfrm>
            <a:off x="1152526"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K </a:t>
            </a:r>
          </a:p>
        </p:txBody>
      </p:sp>
      <p:sp>
        <p:nvSpPr>
          <p:cNvPr id="55316" name="Rectangle 24"/>
          <p:cNvSpPr>
            <a:spLocks noChangeArrowheads="1"/>
          </p:cNvSpPr>
          <p:nvPr/>
        </p:nvSpPr>
        <p:spPr bwMode="auto">
          <a:xfrm>
            <a:off x="1152526"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N </a:t>
            </a:r>
          </a:p>
        </p:txBody>
      </p:sp>
      <p:sp>
        <p:nvSpPr>
          <p:cNvPr id="55317" name="Rectangle 25"/>
          <p:cNvSpPr>
            <a:spLocks noChangeArrowheads="1"/>
          </p:cNvSpPr>
          <p:nvPr/>
        </p:nvSpPr>
        <p:spPr bwMode="auto">
          <a:xfrm>
            <a:off x="1152526"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Ơ</a:t>
            </a:r>
          </a:p>
        </p:txBody>
      </p:sp>
      <p:sp>
        <p:nvSpPr>
          <p:cNvPr id="55318" name="Rectangle 26"/>
          <p:cNvSpPr>
            <a:spLocks noChangeArrowheads="1"/>
          </p:cNvSpPr>
          <p:nvPr/>
        </p:nvSpPr>
        <p:spPr bwMode="auto">
          <a:xfrm>
            <a:off x="1152526"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R </a:t>
            </a:r>
          </a:p>
        </p:txBody>
      </p:sp>
      <p:sp>
        <p:nvSpPr>
          <p:cNvPr id="55319" name="Rectangle 27"/>
          <p:cNvSpPr>
            <a:spLocks noChangeArrowheads="1"/>
          </p:cNvSpPr>
          <p:nvPr/>
        </p:nvSpPr>
        <p:spPr bwMode="auto">
          <a:xfrm>
            <a:off x="1152526"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U </a:t>
            </a:r>
          </a:p>
        </p:txBody>
      </p:sp>
      <p:sp>
        <p:nvSpPr>
          <p:cNvPr id="55320" name="Rectangle 28"/>
          <p:cNvSpPr>
            <a:spLocks noChangeArrowheads="1"/>
          </p:cNvSpPr>
          <p:nvPr/>
        </p:nvSpPr>
        <p:spPr bwMode="auto">
          <a:xfrm>
            <a:off x="1152526"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X</a:t>
            </a:r>
          </a:p>
        </p:txBody>
      </p:sp>
      <p:sp>
        <p:nvSpPr>
          <p:cNvPr id="55325" name="Rectangle 29"/>
          <p:cNvSpPr>
            <a:spLocks noChangeArrowheads="1"/>
          </p:cNvSpPr>
          <p:nvPr/>
        </p:nvSpPr>
        <p:spPr bwMode="auto">
          <a:xfrm>
            <a:off x="1797051" y="800100"/>
            <a:ext cx="606425" cy="460211"/>
          </a:xfrm>
          <a:prstGeom prst="rect">
            <a:avLst/>
          </a:prstGeom>
          <a:solidFill>
            <a:srgbClr val="9BBB59"/>
          </a:solidFill>
          <a:ln w="38160">
            <a:solidFill>
              <a:srgbClr val="FFFFFF"/>
            </a:solidFill>
            <a:round/>
            <a:headEnd/>
            <a:tailEnd/>
          </a:ln>
          <a:effectLst>
            <a:outerShdw dist="20160" dir="5400000" algn="ctr" rotWithShape="0">
              <a:srgbClr val="000000">
                <a:alpha val="38033"/>
              </a:srgbClr>
            </a:outerShdw>
          </a:effec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Ă </a:t>
            </a:r>
          </a:p>
        </p:txBody>
      </p:sp>
      <p:sp>
        <p:nvSpPr>
          <p:cNvPr id="55322" name="Rectangle 30"/>
          <p:cNvSpPr>
            <a:spLocks noChangeArrowheads="1"/>
          </p:cNvSpPr>
          <p:nvPr/>
        </p:nvSpPr>
        <p:spPr bwMode="auto">
          <a:xfrm>
            <a:off x="1798639"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C </a:t>
            </a:r>
          </a:p>
        </p:txBody>
      </p:sp>
      <p:sp>
        <p:nvSpPr>
          <p:cNvPr id="55323" name="Rectangle 31"/>
          <p:cNvSpPr>
            <a:spLocks noChangeArrowheads="1"/>
          </p:cNvSpPr>
          <p:nvPr/>
        </p:nvSpPr>
        <p:spPr bwMode="auto">
          <a:xfrm>
            <a:off x="1798639"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E </a:t>
            </a:r>
          </a:p>
        </p:txBody>
      </p:sp>
      <p:sp>
        <p:nvSpPr>
          <p:cNvPr id="55324" name="Rectangle 32"/>
          <p:cNvSpPr>
            <a:spLocks noChangeArrowheads="1"/>
          </p:cNvSpPr>
          <p:nvPr/>
        </p:nvSpPr>
        <p:spPr bwMode="auto">
          <a:xfrm>
            <a:off x="1798639"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H </a:t>
            </a:r>
          </a:p>
        </p:txBody>
      </p:sp>
      <p:sp>
        <p:nvSpPr>
          <p:cNvPr id="2" name="Rectangle 33"/>
          <p:cNvSpPr>
            <a:spLocks noChangeArrowheads="1"/>
          </p:cNvSpPr>
          <p:nvPr/>
        </p:nvSpPr>
        <p:spPr bwMode="auto">
          <a:xfrm>
            <a:off x="1798639"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L </a:t>
            </a:r>
          </a:p>
        </p:txBody>
      </p:sp>
      <p:sp>
        <p:nvSpPr>
          <p:cNvPr id="55326" name="Rectangle 34"/>
          <p:cNvSpPr>
            <a:spLocks noChangeArrowheads="1"/>
          </p:cNvSpPr>
          <p:nvPr/>
        </p:nvSpPr>
        <p:spPr bwMode="auto">
          <a:xfrm>
            <a:off x="1798639"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O </a:t>
            </a:r>
          </a:p>
        </p:txBody>
      </p:sp>
      <p:sp>
        <p:nvSpPr>
          <p:cNvPr id="55327" name="Rectangle 35"/>
          <p:cNvSpPr>
            <a:spLocks noChangeArrowheads="1"/>
          </p:cNvSpPr>
          <p:nvPr/>
        </p:nvSpPr>
        <p:spPr bwMode="auto">
          <a:xfrm>
            <a:off x="1798639"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P </a:t>
            </a:r>
          </a:p>
        </p:txBody>
      </p:sp>
      <p:sp>
        <p:nvSpPr>
          <p:cNvPr id="55328" name="Rectangle 36"/>
          <p:cNvSpPr>
            <a:spLocks noChangeArrowheads="1"/>
          </p:cNvSpPr>
          <p:nvPr/>
        </p:nvSpPr>
        <p:spPr bwMode="auto">
          <a:xfrm>
            <a:off x="1798639"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S </a:t>
            </a:r>
          </a:p>
        </p:txBody>
      </p:sp>
      <p:sp>
        <p:nvSpPr>
          <p:cNvPr id="55329" name="Rectangle 37"/>
          <p:cNvSpPr>
            <a:spLocks noChangeArrowheads="1"/>
          </p:cNvSpPr>
          <p:nvPr/>
        </p:nvSpPr>
        <p:spPr bwMode="auto">
          <a:xfrm>
            <a:off x="1798639"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Ư </a:t>
            </a:r>
          </a:p>
        </p:txBody>
      </p:sp>
      <p:sp>
        <p:nvSpPr>
          <p:cNvPr id="55330" name="Rectangle 38"/>
          <p:cNvSpPr>
            <a:spLocks noChangeArrowheads="1"/>
          </p:cNvSpPr>
          <p:nvPr/>
        </p:nvSpPr>
        <p:spPr bwMode="auto">
          <a:xfrm>
            <a:off x="1798639"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Y </a:t>
            </a:r>
          </a:p>
        </p:txBody>
      </p:sp>
      <p:sp>
        <p:nvSpPr>
          <p:cNvPr id="55331" name="Rectangle 39"/>
          <p:cNvSpPr>
            <a:spLocks noChangeArrowheads="1"/>
          </p:cNvSpPr>
          <p:nvPr/>
        </p:nvSpPr>
        <p:spPr bwMode="auto">
          <a:xfrm>
            <a:off x="2443163" y="800100"/>
            <a:ext cx="608012"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Â </a:t>
            </a:r>
          </a:p>
        </p:txBody>
      </p:sp>
      <p:sp>
        <p:nvSpPr>
          <p:cNvPr id="55332" name="Rectangle 40"/>
          <p:cNvSpPr>
            <a:spLocks noChangeArrowheads="1"/>
          </p:cNvSpPr>
          <p:nvPr/>
        </p:nvSpPr>
        <p:spPr bwMode="auto">
          <a:xfrm>
            <a:off x="2444751" y="117991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D </a:t>
            </a:r>
          </a:p>
        </p:txBody>
      </p:sp>
      <p:sp>
        <p:nvSpPr>
          <p:cNvPr id="55333" name="Rectangle 41"/>
          <p:cNvSpPr>
            <a:spLocks noChangeArrowheads="1"/>
          </p:cNvSpPr>
          <p:nvPr/>
        </p:nvSpPr>
        <p:spPr bwMode="auto">
          <a:xfrm>
            <a:off x="2444751" y="1558529"/>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Ê </a:t>
            </a:r>
          </a:p>
        </p:txBody>
      </p:sp>
      <p:sp>
        <p:nvSpPr>
          <p:cNvPr id="55334" name="Rectangle 42"/>
          <p:cNvSpPr>
            <a:spLocks noChangeArrowheads="1"/>
          </p:cNvSpPr>
          <p:nvPr/>
        </p:nvSpPr>
        <p:spPr bwMode="auto">
          <a:xfrm>
            <a:off x="2444751" y="193833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I </a:t>
            </a:r>
          </a:p>
        </p:txBody>
      </p:sp>
      <p:sp>
        <p:nvSpPr>
          <p:cNvPr id="55335" name="Rectangle 43"/>
          <p:cNvSpPr>
            <a:spLocks noChangeArrowheads="1"/>
          </p:cNvSpPr>
          <p:nvPr/>
        </p:nvSpPr>
        <p:spPr bwMode="auto">
          <a:xfrm>
            <a:off x="2444751" y="2313385"/>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M</a:t>
            </a:r>
          </a:p>
        </p:txBody>
      </p:sp>
      <p:sp>
        <p:nvSpPr>
          <p:cNvPr id="55336" name="Rectangle 44"/>
          <p:cNvSpPr>
            <a:spLocks noChangeArrowheads="1"/>
          </p:cNvSpPr>
          <p:nvPr/>
        </p:nvSpPr>
        <p:spPr bwMode="auto">
          <a:xfrm>
            <a:off x="2444751" y="2689622"/>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Ô </a:t>
            </a:r>
          </a:p>
        </p:txBody>
      </p:sp>
      <p:sp>
        <p:nvSpPr>
          <p:cNvPr id="55337" name="Rectangle 45"/>
          <p:cNvSpPr>
            <a:spLocks noChangeArrowheads="1"/>
          </p:cNvSpPr>
          <p:nvPr/>
        </p:nvSpPr>
        <p:spPr bwMode="auto">
          <a:xfrm>
            <a:off x="2444751" y="306586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Q </a:t>
            </a:r>
          </a:p>
        </p:txBody>
      </p:sp>
      <p:sp>
        <p:nvSpPr>
          <p:cNvPr id="55338" name="Rectangle 46"/>
          <p:cNvSpPr>
            <a:spLocks noChangeArrowheads="1"/>
          </p:cNvSpPr>
          <p:nvPr/>
        </p:nvSpPr>
        <p:spPr bwMode="auto">
          <a:xfrm>
            <a:off x="2444751" y="344328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T</a:t>
            </a:r>
          </a:p>
        </p:txBody>
      </p:sp>
      <p:sp>
        <p:nvSpPr>
          <p:cNvPr id="55339" name="Rectangle 47"/>
          <p:cNvSpPr>
            <a:spLocks noChangeArrowheads="1"/>
          </p:cNvSpPr>
          <p:nvPr/>
        </p:nvSpPr>
        <p:spPr bwMode="auto">
          <a:xfrm>
            <a:off x="2444751" y="3820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V </a:t>
            </a:r>
          </a:p>
        </p:txBody>
      </p:sp>
      <p:sp>
        <p:nvSpPr>
          <p:cNvPr id="55340" name="Rectangle 48"/>
          <p:cNvSpPr>
            <a:spLocks noChangeArrowheads="1"/>
          </p:cNvSpPr>
          <p:nvPr/>
        </p:nvSpPr>
        <p:spPr bwMode="auto">
          <a:xfrm>
            <a:off x="4191000" y="685800"/>
            <a:ext cx="3810000"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0">
              <a:buClr>
                <a:srgbClr val="000000"/>
              </a:buClr>
              <a:buSzPct val="100000"/>
              <a:buFont typeface="Times New Roman" pitchFamily="18" charset="0"/>
              <a:buNone/>
              <a:tabLst>
                <a:tab pos="457200" algn="l"/>
                <a:tab pos="914400" algn="l"/>
                <a:tab pos="1371600" algn="l"/>
                <a:tab pos="1828800" algn="l"/>
                <a:tab pos="2286000" algn="l"/>
                <a:tab pos="2743200" algn="l"/>
                <a:tab pos="3200400" algn="l"/>
                <a:tab pos="3657600" algn="l"/>
              </a:tabLst>
            </a:pPr>
            <a:r>
              <a:rPr lang="en-US" sz="3200" b="1">
                <a:solidFill>
                  <a:srgbClr val="000000"/>
                </a:solidFill>
                <a:latin typeface="Times New Roman" pitchFamily="18" charset="0"/>
              </a:rPr>
              <a:t>Viết chữ Ă hoa</a:t>
            </a:r>
          </a:p>
        </p:txBody>
      </p:sp>
      <p:sp>
        <p:nvSpPr>
          <p:cNvPr id="55341" name="Rectangle 50"/>
          <p:cNvSpPr>
            <a:spLocks noChangeArrowheads="1"/>
          </p:cNvSpPr>
          <p:nvPr/>
        </p:nvSpPr>
        <p:spPr bwMode="auto">
          <a:xfrm>
            <a:off x="2444751" y="4201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t>
            </a:r>
            <a:r>
              <a:rPr lang="en-US" b="1">
                <a:solidFill>
                  <a:srgbClr val="FF0000"/>
                </a:solidFill>
                <a:latin typeface="Calibri" pitchFamily="34" charset="0"/>
              </a:rPr>
              <a:t>a</a:t>
            </a:r>
          </a:p>
        </p:txBody>
      </p:sp>
    </p:spTree>
    <p:extLst>
      <p:ext uri="{BB962C8B-B14F-4D97-AF65-F5344CB8AC3E}">
        <p14:creationId xmlns:p14="http://schemas.microsoft.com/office/powerpoint/2010/main" val="2290101196"/>
      </p:ext>
    </p:extLst>
  </p:cSld>
  <p:clrMapOvr>
    <a:masterClrMapping/>
  </p:clrMapOvr>
  <p:transition spd="slow"/>
  <p:timing>
    <p:tnLst>
      <p:par>
        <p:cTn id="1" dur="indefinite" restart="never" nodeType="tmRoot">
          <p:childTnLst>
            <p:par>
              <p:cTn id="2" fill="hold" nodeType="interactiveSeq">
                <p:stCondLst>
                  <p:cond delay="0">
                    <p:tgtEl>
                      <p:spTgt spid="55325"/>
                    </p:tgtEl>
                  </p:cond>
                </p:stCondLst>
                <p:childTnLst>
                  <p:par>
                    <p:cTn id="3" fill="hold">
                      <p:childTnLst>
                        <p:par>
                          <p:cTn id="4" fill="hold">
                            <p:stCondLst>
                              <p:cond delay="0"/>
                            </p:stCondLst>
                            <p:childTnLst>
                              <p:par>
                                <p:cTn id="5" presetID="3" presetClass="entr" presetSubtype="10" fill="hold" grpId="0" nodeType="afterEffect">
                                  <p:stCondLst>
                                    <p:cond delay="0"/>
                                  </p:stCondLst>
                                  <p:childTnLst>
                                    <p:set>
                                      <p:cBhvr additive="repl">
                                        <p:cTn id="6" dur="1" fill="hold">
                                          <p:stCondLst>
                                            <p:cond delay="0"/>
                                          </p:stCondLst>
                                        </p:cTn>
                                        <p:tgtEl>
                                          <p:spTgt spid="55305"/>
                                        </p:tgtEl>
                                        <p:attrNameLst>
                                          <p:attrName>style.visibility</p:attrName>
                                        </p:attrNameLst>
                                      </p:cBhvr>
                                      <p:to>
                                        <p:strVal val="visible"/>
                                      </p:to>
                                    </p:set>
                                    <p:animEffect transition="in" filter="blinds(horizontal)">
                                      <p:cBhvr additive="repl">
                                        <p:cTn id="7" dur="500"/>
                                        <p:tgtEl>
                                          <p:spTgt spid="55305"/>
                                        </p:tgtEl>
                                      </p:cBhvr>
                                    </p:animEffect>
                                  </p:childTnLst>
                                </p:cTn>
                              </p:par>
                            </p:childTnLst>
                          </p:cTn>
                        </p:par>
                        <p:par>
                          <p:cTn id="8" fill="hold">
                            <p:stCondLst>
                              <p:cond delay="500"/>
                            </p:stCondLst>
                            <p:childTnLst>
                              <p:par>
                                <p:cTn id="9" presetID="35" presetClass="emph" fill="hold" grpId="1" nodeType="afterEffect">
                                  <p:stCondLst>
                                    <p:cond delay="0"/>
                                  </p:stCondLst>
                                  <p:childTnLst>
                                    <p:anim calcmode="discrete" valueType="num">
                                      <p:cBhvr additive="repl">
                                        <p:cTn id="10" dur="1000" fill="hold"/>
                                        <p:tgtEl>
                                          <p:spTgt spid="55305"/>
                                        </p:tgtEl>
                                        <p:attrNameLst>
                                          <p:attrName>style.visibility</p:attrName>
                                        </p:attrNameLst>
                                      </p:cBhvr>
                                      <p:tavLst>
                                        <p:tav tm="50000">
                                          <p:val>
                                            <p:strVal val="hidden"/>
                                          </p:val>
                                        </p:tav>
                                        <p:tav>
                                          <p:val>
                                            <p:strVal val="visible"/>
                                          </p:val>
                                        </p:tav>
                                      </p:tavLst>
                                    </p:anim>
                                  </p:childTnLst>
                                </p:cTn>
                              </p:par>
                            </p:childTnLst>
                          </p:cTn>
                        </p:par>
                        <p:par>
                          <p:cTn id="11" fill="hold">
                            <p:stCondLst>
                              <p:cond delay="1500"/>
                            </p:stCondLst>
                            <p:childTnLst>
                              <p:par>
                                <p:cTn id="12" presetID="3" presetClass="exit" presetSubtype="10" fill="hold" grpId="2" nodeType="afterEffect">
                                  <p:stCondLst>
                                    <p:cond delay="0"/>
                                  </p:stCondLst>
                                  <p:childTnLst>
                                    <p:animEffect transition="out" filter="blinds(horizontal)">
                                      <p:cBhvr additive="repl">
                                        <p:cTn id="13" dur="500"/>
                                        <p:tgtEl>
                                          <p:spTgt spid="55305"/>
                                        </p:tgtEl>
                                      </p:cBhvr>
                                    </p:animEffect>
                                    <p:set>
                                      <p:cBhvr additive="repl">
                                        <p:cTn id="14" dur="1" fill="hold">
                                          <p:stCondLst>
                                            <p:cond delay="499"/>
                                          </p:stCondLst>
                                        </p:cTn>
                                        <p:tgtEl>
                                          <p:spTgt spid="55305"/>
                                        </p:tgtEl>
                                        <p:attrNameLst>
                                          <p:attrName>style.visibility</p:attrName>
                                        </p:attrNameLst>
                                      </p:cBhvr>
                                      <p:to>
                                        <p:strVal val="hidden"/>
                                      </p:to>
                                    </p:set>
                                  </p:childTnLst>
                                </p:cTn>
                              </p:par>
                            </p:childTnLst>
                          </p:cTn>
                        </p:par>
                        <p:par>
                          <p:cTn id="15" fill="hold">
                            <p:stCondLst>
                              <p:cond delay="2000"/>
                            </p:stCondLst>
                            <p:childTnLst>
                              <p:par>
                                <p:cTn id="16" presetID="22" presetClass="entr" presetSubtype="1" fill="hold" nodeType="afterEffect">
                                  <p:stCondLst>
                                    <p:cond delay="0"/>
                                  </p:stCondLst>
                                  <p:childTnLst>
                                    <p:set>
                                      <p:cBhvr additive="repl">
                                        <p:cTn id="17" dur="1" fill="hold">
                                          <p:stCondLst>
                                            <p:cond delay="0"/>
                                          </p:stCondLst>
                                        </p:cTn>
                                        <p:tgtEl>
                                          <p:spTgt spid="55304"/>
                                        </p:tgtEl>
                                        <p:attrNameLst>
                                          <p:attrName>style.visibility</p:attrName>
                                        </p:attrNameLst>
                                      </p:cBhvr>
                                      <p:to>
                                        <p:strVal val="visible"/>
                                      </p:to>
                                    </p:set>
                                    <p:animEffect transition="in" filter="wipe(up)">
                                      <p:cBhvr additive="repl">
                                        <p:cTn id="18" dur="2000"/>
                                        <p:tgtEl>
                                          <p:spTgt spid="55304"/>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additive="repl">
                                        <p:cTn id="21" dur="1" fill="hold">
                                          <p:stCondLst>
                                            <p:cond delay="0"/>
                                          </p:stCondLst>
                                        </p:cTn>
                                        <p:tgtEl>
                                          <p:spTgt spid="55300"/>
                                        </p:tgtEl>
                                        <p:attrNameLst>
                                          <p:attrName>style.visibility</p:attrName>
                                        </p:attrNameLst>
                                      </p:cBhvr>
                                      <p:to>
                                        <p:strVal val="visible"/>
                                      </p:to>
                                    </p:set>
                                    <p:animEffect transition="in" filter="wipe(down)">
                                      <p:cBhvr additive="repl">
                                        <p:cTn id="22" dur="5000"/>
                                        <p:tgtEl>
                                          <p:spTgt spid="55300"/>
                                        </p:tgtEl>
                                      </p:cBhvr>
                                    </p:animEffect>
                                  </p:childTnLst>
                                </p:cTn>
                              </p:par>
                            </p:childTnLst>
                          </p:cTn>
                        </p:par>
                        <p:par>
                          <p:cTn id="23" fill="hold">
                            <p:stCondLst>
                              <p:cond delay="9000"/>
                            </p:stCondLst>
                            <p:childTnLst>
                              <p:par>
                                <p:cTn id="24" presetID="22" presetClass="entr" presetSubtype="1" fill="hold" nodeType="afterEffect">
                                  <p:stCondLst>
                                    <p:cond delay="0"/>
                                  </p:stCondLst>
                                  <p:childTnLst>
                                    <p:set>
                                      <p:cBhvr additive="repl">
                                        <p:cTn id="25" dur="1" fill="hold">
                                          <p:stCondLst>
                                            <p:cond delay="0"/>
                                          </p:stCondLst>
                                        </p:cTn>
                                        <p:tgtEl>
                                          <p:spTgt spid="55301"/>
                                        </p:tgtEl>
                                        <p:attrNameLst>
                                          <p:attrName>style.visibility</p:attrName>
                                        </p:attrNameLst>
                                      </p:cBhvr>
                                      <p:to>
                                        <p:strVal val="visible"/>
                                      </p:to>
                                    </p:set>
                                    <p:animEffect transition="in" filter="wipe(up)">
                                      <p:cBhvr additive="repl">
                                        <p:cTn id="26" dur="5000"/>
                                        <p:tgtEl>
                                          <p:spTgt spid="55301"/>
                                        </p:tgtEl>
                                      </p:cBhvr>
                                    </p:animEffect>
                                  </p:childTnLst>
                                </p:cTn>
                              </p:par>
                            </p:childTnLst>
                          </p:cTn>
                        </p:par>
                        <p:par>
                          <p:cTn id="27" fill="hold">
                            <p:stCondLst>
                              <p:cond delay="14000"/>
                            </p:stCondLst>
                            <p:childTnLst>
                              <p:par>
                                <p:cTn id="28" presetID="22" presetClass="entr" presetSubtype="4" fill="hold" nodeType="afterEffect">
                                  <p:stCondLst>
                                    <p:cond delay="0"/>
                                  </p:stCondLst>
                                  <p:childTnLst>
                                    <p:set>
                                      <p:cBhvr additive="repl">
                                        <p:cTn id="29" dur="1" fill="hold">
                                          <p:stCondLst>
                                            <p:cond delay="0"/>
                                          </p:stCondLst>
                                        </p:cTn>
                                        <p:tgtEl>
                                          <p:spTgt spid="55302"/>
                                        </p:tgtEl>
                                        <p:attrNameLst>
                                          <p:attrName>style.visibility</p:attrName>
                                        </p:attrNameLst>
                                      </p:cBhvr>
                                      <p:to>
                                        <p:strVal val="visible"/>
                                      </p:to>
                                    </p:set>
                                    <p:animEffect transition="in" filter="wipe(down)">
                                      <p:cBhvr additive="repl">
                                        <p:cTn id="30" dur="1000"/>
                                        <p:tgtEl>
                                          <p:spTgt spid="55302"/>
                                        </p:tgtEl>
                                      </p:cBhvr>
                                    </p:animEffect>
                                  </p:childTnLst>
                                </p:cTn>
                              </p:par>
                            </p:childTnLst>
                          </p:cTn>
                        </p:par>
                        <p:par>
                          <p:cTn id="31" fill="hold">
                            <p:stCondLst>
                              <p:cond delay="15000"/>
                            </p:stCondLst>
                            <p:childTnLst>
                              <p:par>
                                <p:cTn id="32" presetID="3" presetClass="entr" presetSubtype="10" fill="hold" grpId="0" nodeType="afterEffect">
                                  <p:stCondLst>
                                    <p:cond delay="0"/>
                                  </p:stCondLst>
                                  <p:childTnLst>
                                    <p:set>
                                      <p:cBhvr additive="repl">
                                        <p:cTn id="33" dur="1" fill="hold">
                                          <p:stCondLst>
                                            <p:cond delay="0"/>
                                          </p:stCondLst>
                                        </p:cTn>
                                        <p:tgtEl>
                                          <p:spTgt spid="55306"/>
                                        </p:tgtEl>
                                        <p:attrNameLst>
                                          <p:attrName>style.visibility</p:attrName>
                                        </p:attrNameLst>
                                      </p:cBhvr>
                                      <p:to>
                                        <p:strVal val="visible"/>
                                      </p:to>
                                    </p:set>
                                    <p:animEffect transition="in" filter="blinds(horizontal)">
                                      <p:cBhvr additive="repl">
                                        <p:cTn id="34" dur="500"/>
                                        <p:tgtEl>
                                          <p:spTgt spid="55306"/>
                                        </p:tgtEl>
                                      </p:cBhvr>
                                    </p:animEffect>
                                  </p:childTnLst>
                                </p:cTn>
                              </p:par>
                            </p:childTnLst>
                          </p:cTn>
                        </p:par>
                        <p:par>
                          <p:cTn id="35" fill="hold">
                            <p:stCondLst>
                              <p:cond delay="15500"/>
                            </p:stCondLst>
                            <p:childTnLst>
                              <p:par>
                                <p:cTn id="36" presetID="35" presetClass="emph" fill="hold" grpId="1" nodeType="afterEffect">
                                  <p:stCondLst>
                                    <p:cond delay="0"/>
                                  </p:stCondLst>
                                  <p:childTnLst>
                                    <p:anim calcmode="discrete" valueType="num">
                                      <p:cBhvr additive="repl">
                                        <p:cTn id="37" dur="1000" fill="hold"/>
                                        <p:tgtEl>
                                          <p:spTgt spid="55306"/>
                                        </p:tgtEl>
                                        <p:attrNameLst>
                                          <p:attrName>style.visibility</p:attrName>
                                        </p:attrNameLst>
                                      </p:cBhvr>
                                      <p:tavLst>
                                        <p:tav tm="50000">
                                          <p:val>
                                            <p:strVal val="hidden"/>
                                          </p:val>
                                        </p:tav>
                                        <p:tav>
                                          <p:val>
                                            <p:strVal val="visible"/>
                                          </p:val>
                                        </p:tav>
                                      </p:tavLst>
                                    </p:anim>
                                  </p:childTnLst>
                                </p:cTn>
                              </p:par>
                            </p:childTnLst>
                          </p:cTn>
                        </p:par>
                        <p:par>
                          <p:cTn id="38" fill="hold">
                            <p:stCondLst>
                              <p:cond delay="16500"/>
                            </p:stCondLst>
                            <p:childTnLst>
                              <p:par>
                                <p:cTn id="39" presetID="3" presetClass="exit" presetSubtype="10" fill="hold" grpId="2" nodeType="afterEffect">
                                  <p:stCondLst>
                                    <p:cond delay="0"/>
                                  </p:stCondLst>
                                  <p:childTnLst>
                                    <p:animEffect transition="out" filter="blinds(horizontal)">
                                      <p:cBhvr additive="repl">
                                        <p:cTn id="40" dur="500"/>
                                        <p:tgtEl>
                                          <p:spTgt spid="55306"/>
                                        </p:tgtEl>
                                      </p:cBhvr>
                                    </p:animEffect>
                                    <p:set>
                                      <p:cBhvr additive="repl">
                                        <p:cTn id="41" dur="1" fill="hold">
                                          <p:stCondLst>
                                            <p:cond delay="499"/>
                                          </p:stCondLst>
                                        </p:cTn>
                                        <p:tgtEl>
                                          <p:spTgt spid="55306"/>
                                        </p:tgtEl>
                                        <p:attrNameLst>
                                          <p:attrName>style.visibility</p:attrName>
                                        </p:attrNameLst>
                                      </p:cBhvr>
                                      <p:to>
                                        <p:strVal val="hidden"/>
                                      </p:to>
                                    </p:set>
                                  </p:childTnLst>
                                </p:cTn>
                              </p:par>
                            </p:childTnLst>
                          </p:cTn>
                        </p:par>
                        <p:par>
                          <p:cTn id="42" fill="hold">
                            <p:stCondLst>
                              <p:cond delay="17000"/>
                            </p:stCondLst>
                            <p:childTnLst>
                              <p:par>
                                <p:cTn id="43" presetID="3" presetClass="entr" presetSubtype="10" fill="hold" grpId="0" nodeType="afterEffect">
                                  <p:stCondLst>
                                    <p:cond delay="0"/>
                                  </p:stCondLst>
                                  <p:childTnLst>
                                    <p:set>
                                      <p:cBhvr additive="repl">
                                        <p:cTn id="44" dur="1" fill="hold">
                                          <p:stCondLst>
                                            <p:cond delay="0"/>
                                          </p:stCondLst>
                                        </p:cTn>
                                        <p:tgtEl>
                                          <p:spTgt spid="55307"/>
                                        </p:tgtEl>
                                        <p:attrNameLst>
                                          <p:attrName>style.visibility</p:attrName>
                                        </p:attrNameLst>
                                      </p:cBhvr>
                                      <p:to>
                                        <p:strVal val="visible"/>
                                      </p:to>
                                    </p:set>
                                    <p:animEffect transition="in" filter="blinds(horizontal)">
                                      <p:cBhvr additive="repl">
                                        <p:cTn id="45" dur="500"/>
                                        <p:tgtEl>
                                          <p:spTgt spid="55307"/>
                                        </p:tgtEl>
                                      </p:cBhvr>
                                    </p:animEffect>
                                  </p:childTnLst>
                                </p:cTn>
                              </p:par>
                            </p:childTnLst>
                          </p:cTn>
                        </p:par>
                        <p:par>
                          <p:cTn id="46" fill="hold">
                            <p:stCondLst>
                              <p:cond delay="17500"/>
                            </p:stCondLst>
                            <p:childTnLst>
                              <p:par>
                                <p:cTn id="47" presetID="35" presetClass="emph" fill="hold" grpId="1" nodeType="afterEffect">
                                  <p:stCondLst>
                                    <p:cond delay="0"/>
                                  </p:stCondLst>
                                  <p:childTnLst>
                                    <p:anim calcmode="discrete" valueType="num">
                                      <p:cBhvr additive="repl">
                                        <p:cTn id="48" dur="1000" fill="hold"/>
                                        <p:tgtEl>
                                          <p:spTgt spid="55307"/>
                                        </p:tgtEl>
                                        <p:attrNameLst>
                                          <p:attrName>style.visibility</p:attrName>
                                        </p:attrNameLst>
                                      </p:cBhvr>
                                      <p:tavLst>
                                        <p:tav tm="50000">
                                          <p:val>
                                            <p:strVal val="hidden"/>
                                          </p:val>
                                        </p:tav>
                                        <p:tav>
                                          <p:val>
                                            <p:strVal val="visible"/>
                                          </p:val>
                                        </p:tav>
                                      </p:tavLst>
                                    </p:anim>
                                  </p:childTnLst>
                                </p:cTn>
                              </p:par>
                            </p:childTnLst>
                          </p:cTn>
                        </p:par>
                        <p:par>
                          <p:cTn id="49" fill="hold">
                            <p:stCondLst>
                              <p:cond delay="18500"/>
                            </p:stCondLst>
                            <p:childTnLst>
                              <p:par>
                                <p:cTn id="50" presetID="3" presetClass="exit" presetSubtype="10" fill="hold" grpId="2" nodeType="afterEffect">
                                  <p:stCondLst>
                                    <p:cond delay="0"/>
                                  </p:stCondLst>
                                  <p:childTnLst>
                                    <p:animEffect transition="out" filter="blinds(horizontal)">
                                      <p:cBhvr additive="repl">
                                        <p:cTn id="51" dur="500"/>
                                        <p:tgtEl>
                                          <p:spTgt spid="55307"/>
                                        </p:tgtEl>
                                      </p:cBhvr>
                                    </p:animEffect>
                                    <p:set>
                                      <p:cBhvr additive="repl">
                                        <p:cTn id="52" dur="1" fill="hold">
                                          <p:stCondLst>
                                            <p:cond delay="499"/>
                                          </p:stCondLst>
                                        </p:cTn>
                                        <p:tgtEl>
                                          <p:spTgt spid="55307"/>
                                        </p:tgtEl>
                                        <p:attrNameLst>
                                          <p:attrName>style.visibility</p:attrName>
                                        </p:attrNameLst>
                                      </p:cBhvr>
                                      <p:to>
                                        <p:strVal val="hidden"/>
                                      </p:to>
                                    </p:set>
                                  </p:childTnLst>
                                </p:cTn>
                              </p:par>
                            </p:childTnLst>
                          </p:cTn>
                        </p:par>
                        <p:par>
                          <p:cTn id="53" fill="hold">
                            <p:stCondLst>
                              <p:cond delay="19000"/>
                            </p:stCondLst>
                            <p:childTnLst>
                              <p:par>
                                <p:cTn id="54" presetID="22" presetClass="entr" presetSubtype="8" fill="hold" nodeType="afterEffect">
                                  <p:stCondLst>
                                    <p:cond delay="0"/>
                                  </p:stCondLst>
                                  <p:childTnLst>
                                    <p:set>
                                      <p:cBhvr additive="repl">
                                        <p:cTn id="55" dur="1" fill="hold">
                                          <p:stCondLst>
                                            <p:cond delay="0"/>
                                          </p:stCondLst>
                                        </p:cTn>
                                        <p:tgtEl>
                                          <p:spTgt spid="55303"/>
                                        </p:tgtEl>
                                        <p:attrNameLst>
                                          <p:attrName>style.visibility</p:attrName>
                                        </p:attrNameLst>
                                      </p:cBhvr>
                                      <p:to>
                                        <p:strVal val="visible"/>
                                      </p:to>
                                    </p:set>
                                    <p:animEffect transition="in" filter="wipe(left)">
                                      <p:cBhvr additive="repl">
                                        <p:cTn id="56" dur="2000"/>
                                        <p:tgtEl>
                                          <p:spTgt spid="55303"/>
                                        </p:tgtEl>
                                      </p:cBhvr>
                                    </p:animEffect>
                                  </p:childTnLst>
                                </p:cTn>
                              </p:par>
                            </p:childTnLst>
                          </p:cTn>
                        </p:par>
                        <p:par>
                          <p:cTn id="57" fill="hold">
                            <p:stCondLst>
                              <p:cond delay="21000"/>
                            </p:stCondLst>
                            <p:childTnLst>
                              <p:par>
                                <p:cTn id="58" presetID="3" presetClass="entr" presetSubtype="10" fill="hold" grpId="0" nodeType="afterEffect">
                                  <p:stCondLst>
                                    <p:cond delay="0"/>
                                  </p:stCondLst>
                                  <p:childTnLst>
                                    <p:set>
                                      <p:cBhvr additive="repl">
                                        <p:cTn id="59" dur="1" fill="hold">
                                          <p:stCondLst>
                                            <p:cond delay="0"/>
                                          </p:stCondLst>
                                        </p:cTn>
                                        <p:tgtEl>
                                          <p:spTgt spid="55308"/>
                                        </p:tgtEl>
                                        <p:attrNameLst>
                                          <p:attrName>style.visibility</p:attrName>
                                        </p:attrNameLst>
                                      </p:cBhvr>
                                      <p:to>
                                        <p:strVal val="visible"/>
                                      </p:to>
                                    </p:set>
                                    <p:animEffect transition="in" filter="blinds(horizontal)">
                                      <p:cBhvr additive="repl">
                                        <p:cTn id="60" dur="500"/>
                                        <p:tgtEl>
                                          <p:spTgt spid="55308"/>
                                        </p:tgtEl>
                                      </p:cBhvr>
                                    </p:animEffect>
                                  </p:childTnLst>
                                </p:cTn>
                              </p:par>
                            </p:childTnLst>
                          </p:cTn>
                        </p:par>
                        <p:par>
                          <p:cTn id="61" fill="hold">
                            <p:stCondLst>
                              <p:cond delay="21500"/>
                            </p:stCondLst>
                            <p:childTnLst>
                              <p:par>
                                <p:cTn id="62" presetID="35" presetClass="emph" fill="hold" grpId="1" nodeType="afterEffect">
                                  <p:stCondLst>
                                    <p:cond delay="0"/>
                                  </p:stCondLst>
                                  <p:childTnLst>
                                    <p:anim calcmode="discrete" valueType="num">
                                      <p:cBhvr additive="repl">
                                        <p:cTn id="63" dur="1000" fill="hold"/>
                                        <p:tgtEl>
                                          <p:spTgt spid="55308"/>
                                        </p:tgtEl>
                                        <p:attrNameLst>
                                          <p:attrName>style.visibility</p:attrName>
                                        </p:attrNameLst>
                                      </p:cBhvr>
                                      <p:tavLst>
                                        <p:tav tm="50000">
                                          <p:val>
                                            <p:strVal val="hidden"/>
                                          </p:val>
                                        </p:tav>
                                        <p:tav>
                                          <p:val>
                                            <p:strVal val="visible"/>
                                          </p:val>
                                        </p:tav>
                                      </p:tavLst>
                                    </p:anim>
                                  </p:childTnLst>
                                </p:cTn>
                              </p:par>
                            </p:childTnLst>
                          </p:cTn>
                        </p:par>
                        <p:par>
                          <p:cTn id="64" fill="hold">
                            <p:stCondLst>
                              <p:cond delay="22500"/>
                            </p:stCondLst>
                            <p:childTnLst>
                              <p:par>
                                <p:cTn id="65" presetID="3" presetClass="exit" presetSubtype="10" fill="hold" grpId="2" nodeType="afterEffect">
                                  <p:stCondLst>
                                    <p:cond delay="0"/>
                                  </p:stCondLst>
                                  <p:childTnLst>
                                    <p:animEffect transition="out" filter="blinds(horizontal)">
                                      <p:cBhvr additive="repl">
                                        <p:cTn id="66" dur="500"/>
                                        <p:tgtEl>
                                          <p:spTgt spid="55308"/>
                                        </p:tgtEl>
                                      </p:cBhvr>
                                    </p:animEffect>
                                    <p:set>
                                      <p:cBhvr additive="repl">
                                        <p:cTn id="67" dur="1" fill="hold">
                                          <p:stCondLst>
                                            <p:cond delay="499"/>
                                          </p:stCondLst>
                                        </p:cTn>
                                        <p:tgtEl>
                                          <p:spTgt spid="55308"/>
                                        </p:tgtEl>
                                        <p:attrNameLst>
                                          <p:attrName>style.visibility</p:attrName>
                                        </p:attrNameLst>
                                      </p:cBhvr>
                                      <p:to>
                                        <p:strVal val="hidden"/>
                                      </p:to>
                                    </p:set>
                                  </p:childTnLst>
                                </p:cTn>
                              </p:par>
                            </p:childTnLst>
                          </p:cTn>
                        </p:par>
                        <p:par>
                          <p:cTn id="68" fill="hold">
                            <p:stCondLst>
                              <p:cond delay="23000"/>
                            </p:stCondLst>
                            <p:childTnLst>
                              <p:par>
                                <p:cTn id="69" presetID="3" presetClass="entr" presetSubtype="10" fill="hold" grpId="0" nodeType="afterEffect">
                                  <p:stCondLst>
                                    <p:cond delay="0"/>
                                  </p:stCondLst>
                                  <p:childTnLst>
                                    <p:set>
                                      <p:cBhvr additive="repl">
                                        <p:cTn id="70" dur="1" fill="hold">
                                          <p:stCondLst>
                                            <p:cond delay="0"/>
                                          </p:stCondLst>
                                        </p:cTn>
                                        <p:tgtEl>
                                          <p:spTgt spid="55309"/>
                                        </p:tgtEl>
                                        <p:attrNameLst>
                                          <p:attrName>style.visibility</p:attrName>
                                        </p:attrNameLst>
                                      </p:cBhvr>
                                      <p:to>
                                        <p:strVal val="visible"/>
                                      </p:to>
                                    </p:set>
                                    <p:animEffect transition="in" filter="blinds(horizontal)">
                                      <p:cBhvr additive="repl">
                                        <p:cTn id="71" dur="500"/>
                                        <p:tgtEl>
                                          <p:spTgt spid="55309"/>
                                        </p:tgtEl>
                                      </p:cBhvr>
                                    </p:animEffect>
                                  </p:childTnLst>
                                </p:cTn>
                              </p:par>
                            </p:childTnLst>
                          </p:cTn>
                        </p:par>
                        <p:par>
                          <p:cTn id="72" fill="hold">
                            <p:stCondLst>
                              <p:cond delay="23500"/>
                            </p:stCondLst>
                            <p:childTnLst>
                              <p:par>
                                <p:cTn id="73" presetID="35" presetClass="emph" fill="hold" grpId="1" nodeType="afterEffect">
                                  <p:stCondLst>
                                    <p:cond delay="0"/>
                                  </p:stCondLst>
                                  <p:childTnLst>
                                    <p:anim calcmode="discrete" valueType="num">
                                      <p:cBhvr additive="repl">
                                        <p:cTn id="74" dur="1000" fill="hold"/>
                                        <p:tgtEl>
                                          <p:spTgt spid="55309"/>
                                        </p:tgtEl>
                                        <p:attrNameLst>
                                          <p:attrName>style.visibility</p:attrName>
                                        </p:attrNameLst>
                                      </p:cBhvr>
                                      <p:tavLst>
                                        <p:tav tm="50000">
                                          <p:val>
                                            <p:strVal val="hidden"/>
                                          </p:val>
                                        </p:tav>
                                        <p:tav>
                                          <p:val>
                                            <p:strVal val="visible"/>
                                          </p:val>
                                        </p:tav>
                                      </p:tavLst>
                                    </p:anim>
                                  </p:childTnLst>
                                </p:cTn>
                              </p:par>
                            </p:childTnLst>
                          </p:cTn>
                        </p:par>
                        <p:par>
                          <p:cTn id="75" fill="hold">
                            <p:stCondLst>
                              <p:cond delay="24500"/>
                            </p:stCondLst>
                            <p:childTnLst>
                              <p:par>
                                <p:cTn id="76" presetID="3" presetClass="exit" presetSubtype="10" fill="hold" grpId="2" nodeType="afterEffect">
                                  <p:stCondLst>
                                    <p:cond delay="0"/>
                                  </p:stCondLst>
                                  <p:childTnLst>
                                    <p:animEffect transition="out" filter="blinds(horizontal)">
                                      <p:cBhvr additive="repl">
                                        <p:cTn id="77" dur="500"/>
                                        <p:tgtEl>
                                          <p:spTgt spid="55309"/>
                                        </p:tgtEl>
                                      </p:cBhvr>
                                    </p:animEffect>
                                    <p:set>
                                      <p:cBhvr additive="repl">
                                        <p:cTn id="78" dur="1" fill="hold">
                                          <p:stCondLst>
                                            <p:cond delay="499"/>
                                          </p:stCondLst>
                                        </p:cTn>
                                        <p:tgtEl>
                                          <p:spTgt spid="55309"/>
                                        </p:tgtEl>
                                        <p:attrNameLst>
                                          <p:attrName>style.visibility</p:attrName>
                                        </p:attrNameLst>
                                      </p:cBhvr>
                                      <p:to>
                                        <p:strVal val="hidden"/>
                                      </p:to>
                                    </p:set>
                                  </p:childTnLst>
                                </p:cTn>
                              </p:par>
                            </p:childTnLst>
                          </p:cTn>
                        </p:par>
                        <p:par>
                          <p:cTn id="79" fill="hold">
                            <p:stCondLst>
                              <p:cond delay="25000"/>
                            </p:stCondLst>
                            <p:childTnLst>
                              <p:par>
                                <p:cTn id="80" presetID="22" presetClass="entr" presetSubtype="8" fill="hold" nodeType="afterEffect">
                                  <p:stCondLst>
                                    <p:cond delay="0"/>
                                  </p:stCondLst>
                                  <p:childTnLst>
                                    <p:set>
                                      <p:cBhvr additive="repl">
                                        <p:cTn id="81" dur="1" fill="hold">
                                          <p:stCondLst>
                                            <p:cond delay="0"/>
                                          </p:stCondLst>
                                        </p:cTn>
                                        <p:tgtEl>
                                          <p:spTgt spid="55299"/>
                                        </p:tgtEl>
                                        <p:attrNameLst>
                                          <p:attrName>style.visibility</p:attrName>
                                        </p:attrNameLst>
                                      </p:cBhvr>
                                      <p:to>
                                        <p:strVal val="visible"/>
                                      </p:to>
                                    </p:set>
                                    <p:animEffect transition="in" filter="wipe(left)">
                                      <p:cBhvr additive="repl">
                                        <p:cTn id="82" dur="500"/>
                                        <p:tgtEl>
                                          <p:spTgt spid="55299"/>
                                        </p:tgtEl>
                                      </p:cBhvr>
                                    </p:animEffect>
                                  </p:childTnLst>
                                </p:cTn>
                              </p:par>
                            </p:childTnLst>
                          </p:cTn>
                        </p:par>
                        <p:par>
                          <p:cTn id="83" fill="hold">
                            <p:stCondLst>
                              <p:cond delay="25500"/>
                            </p:stCondLst>
                            <p:childTnLst>
                              <p:par>
                                <p:cTn id="84" presetID="3" presetClass="entr" presetSubtype="10" fill="hold" grpId="0" nodeType="afterEffect">
                                  <p:stCondLst>
                                    <p:cond delay="0"/>
                                  </p:stCondLst>
                                  <p:childTnLst>
                                    <p:set>
                                      <p:cBhvr additive="repl">
                                        <p:cTn id="85" dur="1" fill="hold">
                                          <p:stCondLst>
                                            <p:cond delay="0"/>
                                          </p:stCondLst>
                                        </p:cTn>
                                        <p:tgtEl>
                                          <p:spTgt spid="55310"/>
                                        </p:tgtEl>
                                        <p:attrNameLst>
                                          <p:attrName>style.visibility</p:attrName>
                                        </p:attrNameLst>
                                      </p:cBhvr>
                                      <p:to>
                                        <p:strVal val="visible"/>
                                      </p:to>
                                    </p:set>
                                    <p:animEffect transition="in" filter="blinds(horizontal)">
                                      <p:cBhvr additive="repl">
                                        <p:cTn id="86" dur="500"/>
                                        <p:tgtEl>
                                          <p:spTgt spid="55310"/>
                                        </p:tgtEl>
                                      </p:cBhvr>
                                    </p:animEffect>
                                  </p:childTnLst>
                                </p:cTn>
                              </p:par>
                            </p:childTnLst>
                          </p:cTn>
                        </p:par>
                        <p:par>
                          <p:cTn id="87" fill="hold">
                            <p:stCondLst>
                              <p:cond delay="26000"/>
                            </p:stCondLst>
                            <p:childTnLst>
                              <p:par>
                                <p:cTn id="88" presetID="35" presetClass="emph" fill="hold" grpId="1" nodeType="afterEffect">
                                  <p:stCondLst>
                                    <p:cond delay="0"/>
                                  </p:stCondLst>
                                  <p:childTnLst>
                                    <p:anim calcmode="discrete" valueType="num">
                                      <p:cBhvr additive="repl">
                                        <p:cTn id="89" dur="1000" fill="hold"/>
                                        <p:tgtEl>
                                          <p:spTgt spid="55310"/>
                                        </p:tgtEl>
                                        <p:attrNameLst>
                                          <p:attrName>style.visibility</p:attrName>
                                        </p:attrNameLst>
                                      </p:cBhvr>
                                      <p:tavLst>
                                        <p:tav tm="50000">
                                          <p:val>
                                            <p:strVal val="hidden"/>
                                          </p:val>
                                        </p:tav>
                                        <p:tav>
                                          <p:val>
                                            <p:strVal val="visible"/>
                                          </p:val>
                                        </p:tav>
                                      </p:tavLst>
                                    </p:anim>
                                  </p:childTnLst>
                                </p:cTn>
                              </p:par>
                            </p:childTnLst>
                          </p:cTn>
                        </p:par>
                        <p:par>
                          <p:cTn id="90" fill="hold">
                            <p:stCondLst>
                              <p:cond delay="27000"/>
                            </p:stCondLst>
                            <p:childTnLst>
                              <p:par>
                                <p:cTn id="91" presetID="3" presetClass="exit" presetSubtype="10" fill="hold" grpId="2" nodeType="afterEffect">
                                  <p:stCondLst>
                                    <p:cond delay="0"/>
                                  </p:stCondLst>
                                  <p:childTnLst>
                                    <p:animEffect transition="out" filter="blinds(horizontal)">
                                      <p:cBhvr additive="repl">
                                        <p:cTn id="92" dur="500"/>
                                        <p:tgtEl>
                                          <p:spTgt spid="55310"/>
                                        </p:tgtEl>
                                      </p:cBhvr>
                                    </p:animEffect>
                                    <p:set>
                                      <p:cBhvr additive="repl">
                                        <p:cTn id="93" dur="1" fill="hold">
                                          <p:stCondLst>
                                            <p:cond delay="499"/>
                                          </p:stCondLst>
                                        </p:cTn>
                                        <p:tgtEl>
                                          <p:spTgt spid="55310"/>
                                        </p:tgtEl>
                                        <p:attrNameLst>
                                          <p:attrName>style.visibility</p:attrName>
                                        </p:attrNameLst>
                                      </p:cBhvr>
                                      <p:to>
                                        <p:strVal val="hidden"/>
                                      </p:to>
                                    </p:set>
                                  </p:childTnLst>
                                </p:cTn>
                              </p:par>
                            </p:childTnLst>
                          </p:cTn>
                        </p:par>
                      </p:childTnLst>
                    </p:cTn>
                  </p:par>
                </p:childTnLst>
              </p:cTn>
            </p:par>
            <p:seq concurrent="1" nextAc="seek">
              <p:cTn id="94" dur="0" nodeType="mainSeq"/>
              <p:prevCondLst>
                <p:cond evt="onPrev" delay="0">
                  <p:tgtEl>
                    <p:sldTgt/>
                  </p:tgtEl>
                </p:cond>
              </p:prevCondLst>
              <p:nextCondLst>
                <p:cond evt="onNext" delay="0">
                  <p:tgtEl>
                    <p:sldTgt/>
                  </p:tgtEl>
                </p:cond>
              </p:nextCondLst>
            </p:seq>
          </p:childTnLst>
        </p:cTn>
      </p:par>
    </p:tnLst>
    <p:bldLst>
      <p:bldP spid="55305" grpId="0" animBg="1"/>
      <p:bldP spid="55305" grpId="1" animBg="1"/>
      <p:bldP spid="55305" grpId="2" animBg="1"/>
      <p:bldP spid="55306" grpId="0" animBg="1"/>
      <p:bldP spid="55306" grpId="1" animBg="1"/>
      <p:bldP spid="55306" grpId="2" animBg="1"/>
      <p:bldP spid="55307" grpId="0" animBg="1"/>
      <p:bldP spid="55307" grpId="1" animBg="1"/>
      <p:bldP spid="55307" grpId="2" animBg="1"/>
      <p:bldP spid="55308" grpId="0" animBg="1"/>
      <p:bldP spid="55308" grpId="1" animBg="1"/>
      <p:bldP spid="55308" grpId="2" animBg="1"/>
      <p:bldP spid="55309" grpId="0" animBg="1"/>
      <p:bldP spid="55309" grpId="1" animBg="1"/>
      <p:bldP spid="55309" grpId="2" animBg="1"/>
      <p:bldP spid="55310" grpId="0" animBg="1"/>
      <p:bldP spid="55310" grpId="1" animBg="1"/>
      <p:bldP spid="55310"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31778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4" y="2199085"/>
            <a:ext cx="2763837"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288" y="2286000"/>
            <a:ext cx="438150" cy="12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4" name="AutoShape 4"/>
          <p:cNvSpPr>
            <a:spLocks noChangeArrowheads="1"/>
          </p:cNvSpPr>
          <p:nvPr/>
        </p:nvSpPr>
        <p:spPr bwMode="auto">
          <a:xfrm>
            <a:off x="6327775" y="2364581"/>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2546747"/>
            <a:ext cx="137160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2088" y="2540794"/>
            <a:ext cx="323850"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788" y="3912394"/>
            <a:ext cx="476250" cy="34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4688" y="3350419"/>
            <a:ext cx="1181100" cy="12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3139" y="3567113"/>
            <a:ext cx="447675" cy="692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30" name="AutoShape 10"/>
          <p:cNvSpPr>
            <a:spLocks noChangeArrowheads="1"/>
          </p:cNvSpPr>
          <p:nvPr/>
        </p:nvSpPr>
        <p:spPr bwMode="auto">
          <a:xfrm>
            <a:off x="5211763" y="3539729"/>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31" name="AutoShape 11"/>
          <p:cNvSpPr>
            <a:spLocks noChangeArrowheads="1"/>
          </p:cNvSpPr>
          <p:nvPr/>
        </p:nvSpPr>
        <p:spPr bwMode="auto">
          <a:xfrm>
            <a:off x="7234238" y="3889772"/>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32" name="AutoShape 12"/>
          <p:cNvSpPr>
            <a:spLocks noChangeArrowheads="1"/>
          </p:cNvSpPr>
          <p:nvPr/>
        </p:nvSpPr>
        <p:spPr bwMode="auto">
          <a:xfrm>
            <a:off x="5697538" y="3443288"/>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33" name="AutoShape 13"/>
          <p:cNvSpPr>
            <a:spLocks noChangeArrowheads="1"/>
          </p:cNvSpPr>
          <p:nvPr/>
        </p:nvSpPr>
        <p:spPr bwMode="auto">
          <a:xfrm>
            <a:off x="6916738" y="3321844"/>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34" name="AutoShape 14"/>
          <p:cNvSpPr>
            <a:spLocks noChangeArrowheads="1"/>
          </p:cNvSpPr>
          <p:nvPr/>
        </p:nvSpPr>
        <p:spPr bwMode="auto">
          <a:xfrm>
            <a:off x="6727825" y="2368154"/>
            <a:ext cx="76200" cy="57150"/>
          </a:xfrm>
          <a:custGeom>
            <a:avLst/>
            <a:gdLst>
              <a:gd name="T0" fmla="*/ 76200 w 76200"/>
              <a:gd name="T1" fmla="*/ 38100 h 76200"/>
              <a:gd name="T2" fmla="*/ 38100 w 76200"/>
              <a:gd name="T3" fmla="*/ 76200 h 76200"/>
              <a:gd name="T4" fmla="*/ 0 w 76200"/>
              <a:gd name="T5" fmla="*/ 38100 h 76200"/>
              <a:gd name="T6" fmla="*/ 38100 w 76200"/>
              <a:gd name="T7" fmla="*/ 0 h 76200"/>
              <a:gd name="T8" fmla="*/ 0 60000 65536"/>
              <a:gd name="T9" fmla="*/ 5898240 60000 65536"/>
              <a:gd name="T10" fmla="*/ 11796480 60000 65536"/>
              <a:gd name="T11" fmla="*/ 17694720 60000 65536"/>
              <a:gd name="T12" fmla="*/ 0 w 76200"/>
              <a:gd name="T13" fmla="*/ 0 h 76200"/>
              <a:gd name="T14" fmla="*/ 76200 w 76200"/>
              <a:gd name="T15" fmla="*/ 76200 h 76200"/>
            </a:gdLst>
            <a:ahLst/>
            <a:cxnLst>
              <a:cxn ang="T8">
                <a:pos x="T0" y="T1"/>
              </a:cxn>
              <a:cxn ang="T9">
                <a:pos x="T2" y="T3"/>
              </a:cxn>
              <a:cxn ang="T10">
                <a:pos x="T4" y="T5"/>
              </a:cxn>
              <a:cxn ang="T11">
                <a:pos x="T6" y="T7"/>
              </a:cxn>
            </a:cxnLst>
            <a:rect l="T12" t="T13" r="T14" b="T15"/>
            <a:pathLst>
              <a:path w="76200" h="76200">
                <a:moveTo>
                  <a:pt x="0" y="106"/>
                </a:moveTo>
                <a:lnTo>
                  <a:pt x="106" y="106"/>
                </a:lnTo>
                <a:lnTo>
                  <a:pt x="180" y="90"/>
                </a:lnTo>
                <a:lnTo>
                  <a:pt x="106" y="106"/>
                </a:lnTo>
                <a:lnTo>
                  <a:pt x="270" y="90"/>
                </a:lnTo>
                <a:lnTo>
                  <a:pt x="0" y="106"/>
                </a:lnTo>
                <a:close/>
              </a:path>
            </a:pathLst>
          </a:custGeom>
          <a:solidFill>
            <a:srgbClr val="4F81BD"/>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35" name="Rectangle 19"/>
          <p:cNvSpPr>
            <a:spLocks noChangeArrowheads="1"/>
          </p:cNvSpPr>
          <p:nvPr/>
        </p:nvSpPr>
        <p:spPr bwMode="auto">
          <a:xfrm>
            <a:off x="1150939" y="80010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 </a:t>
            </a:r>
          </a:p>
        </p:txBody>
      </p:sp>
      <p:sp>
        <p:nvSpPr>
          <p:cNvPr id="56336" name="Rectangle 20"/>
          <p:cNvSpPr>
            <a:spLocks noChangeArrowheads="1"/>
          </p:cNvSpPr>
          <p:nvPr/>
        </p:nvSpPr>
        <p:spPr bwMode="auto">
          <a:xfrm>
            <a:off x="1152526"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B </a:t>
            </a:r>
          </a:p>
        </p:txBody>
      </p:sp>
      <p:sp>
        <p:nvSpPr>
          <p:cNvPr id="56337" name="Rectangle 21"/>
          <p:cNvSpPr>
            <a:spLocks noChangeArrowheads="1"/>
          </p:cNvSpPr>
          <p:nvPr/>
        </p:nvSpPr>
        <p:spPr bwMode="auto">
          <a:xfrm>
            <a:off x="1152526"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Đ </a:t>
            </a:r>
          </a:p>
        </p:txBody>
      </p:sp>
      <p:sp>
        <p:nvSpPr>
          <p:cNvPr id="56338" name="Rectangle 22"/>
          <p:cNvSpPr>
            <a:spLocks noChangeArrowheads="1"/>
          </p:cNvSpPr>
          <p:nvPr/>
        </p:nvSpPr>
        <p:spPr bwMode="auto">
          <a:xfrm>
            <a:off x="1152526"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G </a:t>
            </a:r>
          </a:p>
        </p:txBody>
      </p:sp>
      <p:sp>
        <p:nvSpPr>
          <p:cNvPr id="56339" name="Rectangle 23"/>
          <p:cNvSpPr>
            <a:spLocks noChangeArrowheads="1"/>
          </p:cNvSpPr>
          <p:nvPr/>
        </p:nvSpPr>
        <p:spPr bwMode="auto">
          <a:xfrm>
            <a:off x="1152526"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K </a:t>
            </a:r>
          </a:p>
        </p:txBody>
      </p:sp>
      <p:sp>
        <p:nvSpPr>
          <p:cNvPr id="56340" name="Rectangle 24"/>
          <p:cNvSpPr>
            <a:spLocks noChangeArrowheads="1"/>
          </p:cNvSpPr>
          <p:nvPr/>
        </p:nvSpPr>
        <p:spPr bwMode="auto">
          <a:xfrm>
            <a:off x="1152526"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N </a:t>
            </a:r>
          </a:p>
        </p:txBody>
      </p:sp>
      <p:sp>
        <p:nvSpPr>
          <p:cNvPr id="56341" name="Rectangle 25"/>
          <p:cNvSpPr>
            <a:spLocks noChangeArrowheads="1"/>
          </p:cNvSpPr>
          <p:nvPr/>
        </p:nvSpPr>
        <p:spPr bwMode="auto">
          <a:xfrm>
            <a:off x="1152526"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Ơ</a:t>
            </a:r>
          </a:p>
        </p:txBody>
      </p:sp>
      <p:sp>
        <p:nvSpPr>
          <p:cNvPr id="56342" name="Rectangle 26"/>
          <p:cNvSpPr>
            <a:spLocks noChangeArrowheads="1"/>
          </p:cNvSpPr>
          <p:nvPr/>
        </p:nvSpPr>
        <p:spPr bwMode="auto">
          <a:xfrm>
            <a:off x="1152526"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R </a:t>
            </a:r>
          </a:p>
        </p:txBody>
      </p:sp>
      <p:sp>
        <p:nvSpPr>
          <p:cNvPr id="56343" name="Rectangle 27"/>
          <p:cNvSpPr>
            <a:spLocks noChangeArrowheads="1"/>
          </p:cNvSpPr>
          <p:nvPr/>
        </p:nvSpPr>
        <p:spPr bwMode="auto">
          <a:xfrm>
            <a:off x="1152526"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U </a:t>
            </a:r>
          </a:p>
        </p:txBody>
      </p:sp>
      <p:sp>
        <p:nvSpPr>
          <p:cNvPr id="56344" name="Rectangle 28"/>
          <p:cNvSpPr>
            <a:spLocks noChangeArrowheads="1"/>
          </p:cNvSpPr>
          <p:nvPr/>
        </p:nvSpPr>
        <p:spPr bwMode="auto">
          <a:xfrm>
            <a:off x="1152526"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X</a:t>
            </a:r>
          </a:p>
        </p:txBody>
      </p:sp>
      <p:sp>
        <p:nvSpPr>
          <p:cNvPr id="56345" name="Rectangle 29"/>
          <p:cNvSpPr>
            <a:spLocks noChangeArrowheads="1"/>
          </p:cNvSpPr>
          <p:nvPr/>
        </p:nvSpPr>
        <p:spPr bwMode="auto">
          <a:xfrm>
            <a:off x="1797051" y="80010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Ă </a:t>
            </a:r>
          </a:p>
        </p:txBody>
      </p:sp>
      <p:sp>
        <p:nvSpPr>
          <p:cNvPr id="56346" name="Rectangle 30"/>
          <p:cNvSpPr>
            <a:spLocks noChangeArrowheads="1"/>
          </p:cNvSpPr>
          <p:nvPr/>
        </p:nvSpPr>
        <p:spPr bwMode="auto">
          <a:xfrm>
            <a:off x="1798639" y="117991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C </a:t>
            </a:r>
          </a:p>
        </p:txBody>
      </p:sp>
      <p:sp>
        <p:nvSpPr>
          <p:cNvPr id="56347" name="Rectangle 31"/>
          <p:cNvSpPr>
            <a:spLocks noChangeArrowheads="1"/>
          </p:cNvSpPr>
          <p:nvPr/>
        </p:nvSpPr>
        <p:spPr bwMode="auto">
          <a:xfrm>
            <a:off x="1798639" y="1558529"/>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E </a:t>
            </a:r>
          </a:p>
        </p:txBody>
      </p:sp>
      <p:sp>
        <p:nvSpPr>
          <p:cNvPr id="56348" name="Rectangle 32"/>
          <p:cNvSpPr>
            <a:spLocks noChangeArrowheads="1"/>
          </p:cNvSpPr>
          <p:nvPr/>
        </p:nvSpPr>
        <p:spPr bwMode="auto">
          <a:xfrm>
            <a:off x="1798639" y="193833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H </a:t>
            </a:r>
          </a:p>
        </p:txBody>
      </p:sp>
      <p:sp>
        <p:nvSpPr>
          <p:cNvPr id="56349" name="Rectangle 33"/>
          <p:cNvSpPr>
            <a:spLocks noChangeArrowheads="1"/>
          </p:cNvSpPr>
          <p:nvPr/>
        </p:nvSpPr>
        <p:spPr bwMode="auto">
          <a:xfrm>
            <a:off x="1798639" y="2313385"/>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L </a:t>
            </a:r>
          </a:p>
        </p:txBody>
      </p:sp>
      <p:sp>
        <p:nvSpPr>
          <p:cNvPr id="56350" name="Rectangle 34"/>
          <p:cNvSpPr>
            <a:spLocks noChangeArrowheads="1"/>
          </p:cNvSpPr>
          <p:nvPr/>
        </p:nvSpPr>
        <p:spPr bwMode="auto">
          <a:xfrm>
            <a:off x="1798639" y="2689622"/>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O </a:t>
            </a:r>
          </a:p>
        </p:txBody>
      </p:sp>
      <p:sp>
        <p:nvSpPr>
          <p:cNvPr id="56351" name="Rectangle 35"/>
          <p:cNvSpPr>
            <a:spLocks noChangeArrowheads="1"/>
          </p:cNvSpPr>
          <p:nvPr/>
        </p:nvSpPr>
        <p:spPr bwMode="auto">
          <a:xfrm>
            <a:off x="1798639" y="3065860"/>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P </a:t>
            </a:r>
          </a:p>
        </p:txBody>
      </p:sp>
      <p:sp>
        <p:nvSpPr>
          <p:cNvPr id="56352" name="Rectangle 36"/>
          <p:cNvSpPr>
            <a:spLocks noChangeArrowheads="1"/>
          </p:cNvSpPr>
          <p:nvPr/>
        </p:nvSpPr>
        <p:spPr bwMode="auto">
          <a:xfrm>
            <a:off x="1798639" y="3443288"/>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S </a:t>
            </a:r>
          </a:p>
        </p:txBody>
      </p:sp>
      <p:sp>
        <p:nvSpPr>
          <p:cNvPr id="56353" name="Rectangle 37"/>
          <p:cNvSpPr>
            <a:spLocks noChangeArrowheads="1"/>
          </p:cNvSpPr>
          <p:nvPr/>
        </p:nvSpPr>
        <p:spPr bwMode="auto">
          <a:xfrm>
            <a:off x="1798639" y="3820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Ư </a:t>
            </a:r>
          </a:p>
        </p:txBody>
      </p:sp>
      <p:sp>
        <p:nvSpPr>
          <p:cNvPr id="56354" name="Rectangle 38"/>
          <p:cNvSpPr>
            <a:spLocks noChangeArrowheads="1"/>
          </p:cNvSpPr>
          <p:nvPr/>
        </p:nvSpPr>
        <p:spPr bwMode="auto">
          <a:xfrm>
            <a:off x="1798639" y="4201716"/>
            <a:ext cx="606425"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Y </a:t>
            </a:r>
          </a:p>
        </p:txBody>
      </p:sp>
      <p:sp>
        <p:nvSpPr>
          <p:cNvPr id="56359" name="Rectangle 39"/>
          <p:cNvSpPr>
            <a:spLocks noChangeArrowheads="1"/>
          </p:cNvSpPr>
          <p:nvPr/>
        </p:nvSpPr>
        <p:spPr bwMode="auto">
          <a:xfrm>
            <a:off x="2443163" y="800100"/>
            <a:ext cx="608012" cy="460211"/>
          </a:xfrm>
          <a:prstGeom prst="rect">
            <a:avLst/>
          </a:prstGeom>
          <a:solidFill>
            <a:srgbClr val="9BBB59"/>
          </a:solidFill>
          <a:ln w="38160">
            <a:solidFill>
              <a:srgbClr val="FFFFFF"/>
            </a:solidFill>
            <a:round/>
            <a:headEnd/>
            <a:tailEnd/>
          </a:ln>
          <a:effectLst>
            <a:outerShdw dist="20160" dir="5400000" algn="ctr" rotWithShape="0">
              <a:srgbClr val="000000">
                <a:alpha val="38033"/>
              </a:srgbClr>
            </a:outerShdw>
          </a:effec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Â </a:t>
            </a:r>
          </a:p>
        </p:txBody>
      </p:sp>
      <p:sp>
        <p:nvSpPr>
          <p:cNvPr id="56356" name="Rectangle 40"/>
          <p:cNvSpPr>
            <a:spLocks noChangeArrowheads="1"/>
          </p:cNvSpPr>
          <p:nvPr/>
        </p:nvSpPr>
        <p:spPr bwMode="auto">
          <a:xfrm>
            <a:off x="2444751" y="117991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D </a:t>
            </a:r>
          </a:p>
        </p:txBody>
      </p:sp>
      <p:sp>
        <p:nvSpPr>
          <p:cNvPr id="56357" name="Rectangle 41"/>
          <p:cNvSpPr>
            <a:spLocks noChangeArrowheads="1"/>
          </p:cNvSpPr>
          <p:nvPr/>
        </p:nvSpPr>
        <p:spPr bwMode="auto">
          <a:xfrm>
            <a:off x="2444751" y="1558529"/>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Ê </a:t>
            </a:r>
          </a:p>
        </p:txBody>
      </p:sp>
      <p:sp>
        <p:nvSpPr>
          <p:cNvPr id="56358" name="Rectangle 42"/>
          <p:cNvSpPr>
            <a:spLocks noChangeArrowheads="1"/>
          </p:cNvSpPr>
          <p:nvPr/>
        </p:nvSpPr>
        <p:spPr bwMode="auto">
          <a:xfrm>
            <a:off x="2444751" y="193833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I </a:t>
            </a:r>
          </a:p>
        </p:txBody>
      </p:sp>
      <p:sp>
        <p:nvSpPr>
          <p:cNvPr id="2" name="Rectangle 43"/>
          <p:cNvSpPr>
            <a:spLocks noChangeArrowheads="1"/>
          </p:cNvSpPr>
          <p:nvPr/>
        </p:nvSpPr>
        <p:spPr bwMode="auto">
          <a:xfrm>
            <a:off x="2444751" y="2313385"/>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M</a:t>
            </a:r>
          </a:p>
        </p:txBody>
      </p:sp>
      <p:sp>
        <p:nvSpPr>
          <p:cNvPr id="56360" name="Rectangle 44"/>
          <p:cNvSpPr>
            <a:spLocks noChangeArrowheads="1"/>
          </p:cNvSpPr>
          <p:nvPr/>
        </p:nvSpPr>
        <p:spPr bwMode="auto">
          <a:xfrm>
            <a:off x="2444751" y="2689622"/>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Ô </a:t>
            </a:r>
          </a:p>
        </p:txBody>
      </p:sp>
      <p:sp>
        <p:nvSpPr>
          <p:cNvPr id="56361" name="Rectangle 45"/>
          <p:cNvSpPr>
            <a:spLocks noChangeArrowheads="1"/>
          </p:cNvSpPr>
          <p:nvPr/>
        </p:nvSpPr>
        <p:spPr bwMode="auto">
          <a:xfrm>
            <a:off x="2444751" y="3065860"/>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Q </a:t>
            </a:r>
          </a:p>
        </p:txBody>
      </p:sp>
      <p:sp>
        <p:nvSpPr>
          <p:cNvPr id="56362" name="Rectangle 46"/>
          <p:cNvSpPr>
            <a:spLocks noChangeArrowheads="1"/>
          </p:cNvSpPr>
          <p:nvPr/>
        </p:nvSpPr>
        <p:spPr bwMode="auto">
          <a:xfrm>
            <a:off x="2444751" y="3443288"/>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T</a:t>
            </a:r>
          </a:p>
        </p:txBody>
      </p:sp>
      <p:sp>
        <p:nvSpPr>
          <p:cNvPr id="56363" name="Rectangle 47"/>
          <p:cNvSpPr>
            <a:spLocks noChangeArrowheads="1"/>
          </p:cNvSpPr>
          <p:nvPr/>
        </p:nvSpPr>
        <p:spPr bwMode="auto">
          <a:xfrm>
            <a:off x="2444751" y="3820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V </a:t>
            </a:r>
          </a:p>
        </p:txBody>
      </p:sp>
      <p:sp>
        <p:nvSpPr>
          <p:cNvPr id="56364" name="Rectangle 48"/>
          <p:cNvSpPr>
            <a:spLocks noChangeArrowheads="1"/>
          </p:cNvSpPr>
          <p:nvPr/>
        </p:nvSpPr>
        <p:spPr bwMode="auto">
          <a:xfrm>
            <a:off x="4191000" y="685800"/>
            <a:ext cx="3810000"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0">
              <a:buClr>
                <a:srgbClr val="000000"/>
              </a:buClr>
              <a:buSzPct val="100000"/>
              <a:buFont typeface="Times New Roman" pitchFamily="18" charset="0"/>
              <a:buNone/>
              <a:tabLst>
                <a:tab pos="457200" algn="l"/>
                <a:tab pos="914400" algn="l"/>
                <a:tab pos="1371600" algn="l"/>
                <a:tab pos="1828800" algn="l"/>
                <a:tab pos="2286000" algn="l"/>
                <a:tab pos="2743200" algn="l"/>
                <a:tab pos="3200400" algn="l"/>
                <a:tab pos="3657600" algn="l"/>
              </a:tabLst>
            </a:pPr>
            <a:r>
              <a:rPr lang="en-US" sz="3200" b="1">
                <a:solidFill>
                  <a:srgbClr val="000000"/>
                </a:solidFill>
                <a:latin typeface="Times New Roman" pitchFamily="18" charset="0"/>
              </a:rPr>
              <a:t>Viết chữ Â hoa</a:t>
            </a:r>
          </a:p>
        </p:txBody>
      </p:sp>
      <p:sp>
        <p:nvSpPr>
          <p:cNvPr id="56365" name="Rectangle 50"/>
          <p:cNvSpPr>
            <a:spLocks noChangeArrowheads="1"/>
          </p:cNvSpPr>
          <p:nvPr/>
        </p:nvSpPr>
        <p:spPr bwMode="auto">
          <a:xfrm>
            <a:off x="2444751" y="4201716"/>
            <a:ext cx="608013" cy="460211"/>
          </a:xfrm>
          <a:prstGeom prst="rect">
            <a:avLst/>
          </a:prstGeom>
          <a:solidFill>
            <a:srgbClr val="FFFFFF"/>
          </a:solidFill>
          <a:ln w="25560">
            <a:solidFill>
              <a:srgbClr val="F7964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0">
              <a:buClr>
                <a:srgbClr val="000000"/>
              </a:buClr>
              <a:buSzPct val="100000"/>
              <a:buFont typeface="Times New Roman" pitchFamily="18" charset="0"/>
              <a:buNone/>
              <a:tabLst>
                <a:tab pos="457200" algn="l"/>
              </a:tabLst>
            </a:pPr>
            <a:r>
              <a:rPr lang="en-US" sz="2400" b="1">
                <a:solidFill>
                  <a:srgbClr val="FF0000"/>
                </a:solidFill>
                <a:latin typeface="Calibri" pitchFamily="34" charset="0"/>
              </a:rPr>
              <a:t>  </a:t>
            </a:r>
            <a:r>
              <a:rPr lang="en-US" b="1">
                <a:solidFill>
                  <a:srgbClr val="FF0000"/>
                </a:solidFill>
                <a:latin typeface="Calibri" pitchFamily="34" charset="0"/>
              </a:rPr>
              <a:t>a</a:t>
            </a:r>
          </a:p>
        </p:txBody>
      </p:sp>
    </p:spTree>
    <p:extLst>
      <p:ext uri="{BB962C8B-B14F-4D97-AF65-F5344CB8AC3E}">
        <p14:creationId xmlns:p14="http://schemas.microsoft.com/office/powerpoint/2010/main" val="2861672887"/>
      </p:ext>
    </p:extLst>
  </p:cSld>
  <p:clrMapOvr>
    <a:masterClrMapping/>
  </p:clrMapOvr>
  <p:transition spd="slow"/>
  <p:timing>
    <p:tnLst>
      <p:par>
        <p:cTn id="1" dur="indefinite" restart="never" nodeType="tmRoot">
          <p:childTnLst>
            <p:par>
              <p:cTn id="2" fill="hold" nodeType="interactiveSeq">
                <p:stCondLst>
                  <p:cond delay="0">
                    <p:tgtEl>
                      <p:spTgt spid="56359"/>
                    </p:tgtEl>
                  </p:cond>
                </p:stCondLst>
                <p:childTnLst>
                  <p:par>
                    <p:cTn id="3" fill="hold">
                      <p:childTnLst>
                        <p:par>
                          <p:cTn id="4" fill="hold">
                            <p:stCondLst>
                              <p:cond delay="0"/>
                            </p:stCondLst>
                            <p:childTnLst>
                              <p:par>
                                <p:cTn id="5" presetID="3" presetClass="entr" presetSubtype="10" fill="hold" grpId="0" nodeType="afterEffect">
                                  <p:stCondLst>
                                    <p:cond delay="0"/>
                                  </p:stCondLst>
                                  <p:childTnLst>
                                    <p:set>
                                      <p:cBhvr additive="repl">
                                        <p:cTn id="6" dur="1" fill="hold">
                                          <p:stCondLst>
                                            <p:cond delay="0"/>
                                          </p:stCondLst>
                                        </p:cTn>
                                        <p:tgtEl>
                                          <p:spTgt spid="56330"/>
                                        </p:tgtEl>
                                        <p:attrNameLst>
                                          <p:attrName>style.visibility</p:attrName>
                                        </p:attrNameLst>
                                      </p:cBhvr>
                                      <p:to>
                                        <p:strVal val="visible"/>
                                      </p:to>
                                    </p:set>
                                    <p:animEffect transition="in" filter="blinds(horizontal)">
                                      <p:cBhvr additive="repl">
                                        <p:cTn id="7" dur="500"/>
                                        <p:tgtEl>
                                          <p:spTgt spid="56330"/>
                                        </p:tgtEl>
                                      </p:cBhvr>
                                    </p:animEffect>
                                  </p:childTnLst>
                                </p:cTn>
                              </p:par>
                            </p:childTnLst>
                          </p:cTn>
                        </p:par>
                        <p:par>
                          <p:cTn id="8" fill="hold">
                            <p:stCondLst>
                              <p:cond delay="500"/>
                            </p:stCondLst>
                            <p:childTnLst>
                              <p:par>
                                <p:cTn id="9" presetID="35" presetClass="emph" fill="hold" grpId="1" nodeType="afterEffect">
                                  <p:stCondLst>
                                    <p:cond delay="0"/>
                                  </p:stCondLst>
                                  <p:childTnLst>
                                    <p:anim calcmode="discrete" valueType="num">
                                      <p:cBhvr additive="repl">
                                        <p:cTn id="10" dur="1000" fill="hold"/>
                                        <p:tgtEl>
                                          <p:spTgt spid="56330"/>
                                        </p:tgtEl>
                                        <p:attrNameLst>
                                          <p:attrName>style.visibility</p:attrName>
                                        </p:attrNameLst>
                                      </p:cBhvr>
                                      <p:tavLst>
                                        <p:tav tm="50000">
                                          <p:val>
                                            <p:strVal val="hidden"/>
                                          </p:val>
                                        </p:tav>
                                        <p:tav>
                                          <p:val>
                                            <p:strVal val="visible"/>
                                          </p:val>
                                        </p:tav>
                                      </p:tavLst>
                                    </p:anim>
                                  </p:childTnLst>
                                </p:cTn>
                              </p:par>
                            </p:childTnLst>
                          </p:cTn>
                        </p:par>
                        <p:par>
                          <p:cTn id="11" fill="hold">
                            <p:stCondLst>
                              <p:cond delay="1500"/>
                            </p:stCondLst>
                            <p:childTnLst>
                              <p:par>
                                <p:cTn id="12" presetID="3" presetClass="exit" presetSubtype="10" fill="hold" grpId="2" nodeType="afterEffect">
                                  <p:stCondLst>
                                    <p:cond delay="0"/>
                                  </p:stCondLst>
                                  <p:childTnLst>
                                    <p:animEffect transition="out" filter="blinds(horizontal)">
                                      <p:cBhvr additive="repl">
                                        <p:cTn id="13" dur="500"/>
                                        <p:tgtEl>
                                          <p:spTgt spid="56330"/>
                                        </p:tgtEl>
                                      </p:cBhvr>
                                    </p:animEffect>
                                    <p:set>
                                      <p:cBhvr additive="repl">
                                        <p:cTn id="14" dur="1" fill="hold">
                                          <p:stCondLst>
                                            <p:cond delay="499"/>
                                          </p:stCondLst>
                                        </p:cTn>
                                        <p:tgtEl>
                                          <p:spTgt spid="56330"/>
                                        </p:tgtEl>
                                        <p:attrNameLst>
                                          <p:attrName>style.visibility</p:attrName>
                                        </p:attrNameLst>
                                      </p:cBhvr>
                                      <p:to>
                                        <p:strVal val="hidden"/>
                                      </p:to>
                                    </p:set>
                                  </p:childTnLst>
                                </p:cTn>
                              </p:par>
                            </p:childTnLst>
                          </p:cTn>
                        </p:par>
                        <p:par>
                          <p:cTn id="15" fill="hold">
                            <p:stCondLst>
                              <p:cond delay="2000"/>
                            </p:stCondLst>
                            <p:childTnLst>
                              <p:par>
                                <p:cTn id="16" presetID="22" presetClass="entr" presetSubtype="1" fill="hold" nodeType="afterEffect">
                                  <p:stCondLst>
                                    <p:cond delay="0"/>
                                  </p:stCondLst>
                                  <p:childTnLst>
                                    <p:set>
                                      <p:cBhvr additive="repl">
                                        <p:cTn id="17" dur="1" fill="hold">
                                          <p:stCondLst>
                                            <p:cond delay="0"/>
                                          </p:stCondLst>
                                        </p:cTn>
                                        <p:tgtEl>
                                          <p:spTgt spid="56329"/>
                                        </p:tgtEl>
                                        <p:attrNameLst>
                                          <p:attrName>style.visibility</p:attrName>
                                        </p:attrNameLst>
                                      </p:cBhvr>
                                      <p:to>
                                        <p:strVal val="visible"/>
                                      </p:to>
                                    </p:set>
                                    <p:animEffect transition="in" filter="wipe(up)">
                                      <p:cBhvr additive="repl">
                                        <p:cTn id="18" dur="2000"/>
                                        <p:tgtEl>
                                          <p:spTgt spid="56329"/>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additive="repl">
                                        <p:cTn id="21" dur="1" fill="hold">
                                          <p:stCondLst>
                                            <p:cond delay="0"/>
                                          </p:stCondLst>
                                        </p:cTn>
                                        <p:tgtEl>
                                          <p:spTgt spid="56325"/>
                                        </p:tgtEl>
                                        <p:attrNameLst>
                                          <p:attrName>style.visibility</p:attrName>
                                        </p:attrNameLst>
                                      </p:cBhvr>
                                      <p:to>
                                        <p:strVal val="visible"/>
                                      </p:to>
                                    </p:set>
                                    <p:animEffect transition="in" filter="wipe(down)">
                                      <p:cBhvr additive="repl">
                                        <p:cTn id="22" dur="5000"/>
                                        <p:tgtEl>
                                          <p:spTgt spid="56325"/>
                                        </p:tgtEl>
                                      </p:cBhvr>
                                    </p:animEffect>
                                  </p:childTnLst>
                                </p:cTn>
                              </p:par>
                            </p:childTnLst>
                          </p:cTn>
                        </p:par>
                        <p:par>
                          <p:cTn id="23" fill="hold">
                            <p:stCondLst>
                              <p:cond delay="9000"/>
                            </p:stCondLst>
                            <p:childTnLst>
                              <p:par>
                                <p:cTn id="24" presetID="22" presetClass="entr" presetSubtype="1" fill="hold" nodeType="afterEffect">
                                  <p:stCondLst>
                                    <p:cond delay="0"/>
                                  </p:stCondLst>
                                  <p:childTnLst>
                                    <p:set>
                                      <p:cBhvr additive="repl">
                                        <p:cTn id="25" dur="1" fill="hold">
                                          <p:stCondLst>
                                            <p:cond delay="0"/>
                                          </p:stCondLst>
                                        </p:cTn>
                                        <p:tgtEl>
                                          <p:spTgt spid="56326"/>
                                        </p:tgtEl>
                                        <p:attrNameLst>
                                          <p:attrName>style.visibility</p:attrName>
                                        </p:attrNameLst>
                                      </p:cBhvr>
                                      <p:to>
                                        <p:strVal val="visible"/>
                                      </p:to>
                                    </p:set>
                                    <p:animEffect transition="in" filter="wipe(up)">
                                      <p:cBhvr additive="repl">
                                        <p:cTn id="26" dur="5000"/>
                                        <p:tgtEl>
                                          <p:spTgt spid="56326"/>
                                        </p:tgtEl>
                                      </p:cBhvr>
                                    </p:animEffect>
                                  </p:childTnLst>
                                </p:cTn>
                              </p:par>
                            </p:childTnLst>
                          </p:cTn>
                        </p:par>
                        <p:par>
                          <p:cTn id="27" fill="hold">
                            <p:stCondLst>
                              <p:cond delay="14000"/>
                            </p:stCondLst>
                            <p:childTnLst>
                              <p:par>
                                <p:cTn id="28" presetID="22" presetClass="entr" presetSubtype="4" fill="hold" nodeType="afterEffect">
                                  <p:stCondLst>
                                    <p:cond delay="0"/>
                                  </p:stCondLst>
                                  <p:childTnLst>
                                    <p:set>
                                      <p:cBhvr additive="repl">
                                        <p:cTn id="29" dur="1" fill="hold">
                                          <p:stCondLst>
                                            <p:cond delay="0"/>
                                          </p:stCondLst>
                                        </p:cTn>
                                        <p:tgtEl>
                                          <p:spTgt spid="56327"/>
                                        </p:tgtEl>
                                        <p:attrNameLst>
                                          <p:attrName>style.visibility</p:attrName>
                                        </p:attrNameLst>
                                      </p:cBhvr>
                                      <p:to>
                                        <p:strVal val="visible"/>
                                      </p:to>
                                    </p:set>
                                    <p:animEffect transition="in" filter="wipe(down)">
                                      <p:cBhvr additive="repl">
                                        <p:cTn id="30" dur="1000"/>
                                        <p:tgtEl>
                                          <p:spTgt spid="56327"/>
                                        </p:tgtEl>
                                      </p:cBhvr>
                                    </p:animEffect>
                                  </p:childTnLst>
                                </p:cTn>
                              </p:par>
                            </p:childTnLst>
                          </p:cTn>
                        </p:par>
                        <p:par>
                          <p:cTn id="31" fill="hold">
                            <p:stCondLst>
                              <p:cond delay="15000"/>
                            </p:stCondLst>
                            <p:childTnLst>
                              <p:par>
                                <p:cTn id="32" presetID="3" presetClass="entr" presetSubtype="10" fill="hold" grpId="0" nodeType="afterEffect">
                                  <p:stCondLst>
                                    <p:cond delay="0"/>
                                  </p:stCondLst>
                                  <p:childTnLst>
                                    <p:set>
                                      <p:cBhvr additive="repl">
                                        <p:cTn id="33" dur="1" fill="hold">
                                          <p:stCondLst>
                                            <p:cond delay="0"/>
                                          </p:stCondLst>
                                        </p:cTn>
                                        <p:tgtEl>
                                          <p:spTgt spid="56331"/>
                                        </p:tgtEl>
                                        <p:attrNameLst>
                                          <p:attrName>style.visibility</p:attrName>
                                        </p:attrNameLst>
                                      </p:cBhvr>
                                      <p:to>
                                        <p:strVal val="visible"/>
                                      </p:to>
                                    </p:set>
                                    <p:animEffect transition="in" filter="blinds(horizontal)">
                                      <p:cBhvr additive="repl">
                                        <p:cTn id="34" dur="500"/>
                                        <p:tgtEl>
                                          <p:spTgt spid="56331"/>
                                        </p:tgtEl>
                                      </p:cBhvr>
                                    </p:animEffect>
                                  </p:childTnLst>
                                </p:cTn>
                              </p:par>
                            </p:childTnLst>
                          </p:cTn>
                        </p:par>
                        <p:par>
                          <p:cTn id="35" fill="hold">
                            <p:stCondLst>
                              <p:cond delay="15500"/>
                            </p:stCondLst>
                            <p:childTnLst>
                              <p:par>
                                <p:cTn id="36" presetID="35" presetClass="emph" fill="hold" grpId="1" nodeType="afterEffect">
                                  <p:stCondLst>
                                    <p:cond delay="0"/>
                                  </p:stCondLst>
                                  <p:childTnLst>
                                    <p:anim calcmode="discrete" valueType="num">
                                      <p:cBhvr additive="repl">
                                        <p:cTn id="37" dur="1000" fill="hold"/>
                                        <p:tgtEl>
                                          <p:spTgt spid="56331"/>
                                        </p:tgtEl>
                                        <p:attrNameLst>
                                          <p:attrName>style.visibility</p:attrName>
                                        </p:attrNameLst>
                                      </p:cBhvr>
                                      <p:tavLst>
                                        <p:tav tm="50000">
                                          <p:val>
                                            <p:strVal val="hidden"/>
                                          </p:val>
                                        </p:tav>
                                        <p:tav>
                                          <p:val>
                                            <p:strVal val="visible"/>
                                          </p:val>
                                        </p:tav>
                                      </p:tavLst>
                                    </p:anim>
                                  </p:childTnLst>
                                </p:cTn>
                              </p:par>
                            </p:childTnLst>
                          </p:cTn>
                        </p:par>
                        <p:par>
                          <p:cTn id="38" fill="hold">
                            <p:stCondLst>
                              <p:cond delay="16500"/>
                            </p:stCondLst>
                            <p:childTnLst>
                              <p:par>
                                <p:cTn id="39" presetID="3" presetClass="exit" presetSubtype="10" fill="hold" grpId="2" nodeType="afterEffect">
                                  <p:stCondLst>
                                    <p:cond delay="0"/>
                                  </p:stCondLst>
                                  <p:childTnLst>
                                    <p:animEffect transition="out" filter="blinds(horizontal)">
                                      <p:cBhvr additive="repl">
                                        <p:cTn id="40" dur="500"/>
                                        <p:tgtEl>
                                          <p:spTgt spid="56331"/>
                                        </p:tgtEl>
                                      </p:cBhvr>
                                    </p:animEffect>
                                    <p:set>
                                      <p:cBhvr additive="repl">
                                        <p:cTn id="41" dur="1" fill="hold">
                                          <p:stCondLst>
                                            <p:cond delay="499"/>
                                          </p:stCondLst>
                                        </p:cTn>
                                        <p:tgtEl>
                                          <p:spTgt spid="56331"/>
                                        </p:tgtEl>
                                        <p:attrNameLst>
                                          <p:attrName>style.visibility</p:attrName>
                                        </p:attrNameLst>
                                      </p:cBhvr>
                                      <p:to>
                                        <p:strVal val="hidden"/>
                                      </p:to>
                                    </p:set>
                                  </p:childTnLst>
                                </p:cTn>
                              </p:par>
                            </p:childTnLst>
                          </p:cTn>
                        </p:par>
                        <p:par>
                          <p:cTn id="42" fill="hold">
                            <p:stCondLst>
                              <p:cond delay="17000"/>
                            </p:stCondLst>
                            <p:childTnLst>
                              <p:par>
                                <p:cTn id="43" presetID="3" presetClass="entr" presetSubtype="10" fill="hold" grpId="0" nodeType="afterEffect">
                                  <p:stCondLst>
                                    <p:cond delay="0"/>
                                  </p:stCondLst>
                                  <p:childTnLst>
                                    <p:set>
                                      <p:cBhvr additive="repl">
                                        <p:cTn id="44" dur="1" fill="hold">
                                          <p:stCondLst>
                                            <p:cond delay="0"/>
                                          </p:stCondLst>
                                        </p:cTn>
                                        <p:tgtEl>
                                          <p:spTgt spid="56332"/>
                                        </p:tgtEl>
                                        <p:attrNameLst>
                                          <p:attrName>style.visibility</p:attrName>
                                        </p:attrNameLst>
                                      </p:cBhvr>
                                      <p:to>
                                        <p:strVal val="visible"/>
                                      </p:to>
                                    </p:set>
                                    <p:animEffect transition="in" filter="blinds(horizontal)">
                                      <p:cBhvr additive="repl">
                                        <p:cTn id="45" dur="500"/>
                                        <p:tgtEl>
                                          <p:spTgt spid="56332"/>
                                        </p:tgtEl>
                                      </p:cBhvr>
                                    </p:animEffect>
                                  </p:childTnLst>
                                </p:cTn>
                              </p:par>
                            </p:childTnLst>
                          </p:cTn>
                        </p:par>
                        <p:par>
                          <p:cTn id="46" fill="hold">
                            <p:stCondLst>
                              <p:cond delay="17500"/>
                            </p:stCondLst>
                            <p:childTnLst>
                              <p:par>
                                <p:cTn id="47" presetID="35" presetClass="emph" fill="hold" grpId="1" nodeType="afterEffect">
                                  <p:stCondLst>
                                    <p:cond delay="0"/>
                                  </p:stCondLst>
                                  <p:childTnLst>
                                    <p:anim calcmode="discrete" valueType="num">
                                      <p:cBhvr additive="repl">
                                        <p:cTn id="48" dur="1000" fill="hold"/>
                                        <p:tgtEl>
                                          <p:spTgt spid="56332"/>
                                        </p:tgtEl>
                                        <p:attrNameLst>
                                          <p:attrName>style.visibility</p:attrName>
                                        </p:attrNameLst>
                                      </p:cBhvr>
                                      <p:tavLst>
                                        <p:tav tm="50000">
                                          <p:val>
                                            <p:strVal val="hidden"/>
                                          </p:val>
                                        </p:tav>
                                        <p:tav>
                                          <p:val>
                                            <p:strVal val="visible"/>
                                          </p:val>
                                        </p:tav>
                                      </p:tavLst>
                                    </p:anim>
                                  </p:childTnLst>
                                </p:cTn>
                              </p:par>
                            </p:childTnLst>
                          </p:cTn>
                        </p:par>
                        <p:par>
                          <p:cTn id="49" fill="hold">
                            <p:stCondLst>
                              <p:cond delay="18500"/>
                            </p:stCondLst>
                            <p:childTnLst>
                              <p:par>
                                <p:cTn id="50" presetID="3" presetClass="exit" presetSubtype="10" fill="hold" grpId="2" nodeType="afterEffect">
                                  <p:stCondLst>
                                    <p:cond delay="0"/>
                                  </p:stCondLst>
                                  <p:childTnLst>
                                    <p:animEffect transition="out" filter="blinds(horizontal)">
                                      <p:cBhvr additive="repl">
                                        <p:cTn id="51" dur="500"/>
                                        <p:tgtEl>
                                          <p:spTgt spid="56332"/>
                                        </p:tgtEl>
                                      </p:cBhvr>
                                    </p:animEffect>
                                    <p:set>
                                      <p:cBhvr additive="repl">
                                        <p:cTn id="52" dur="1" fill="hold">
                                          <p:stCondLst>
                                            <p:cond delay="499"/>
                                          </p:stCondLst>
                                        </p:cTn>
                                        <p:tgtEl>
                                          <p:spTgt spid="56332"/>
                                        </p:tgtEl>
                                        <p:attrNameLst>
                                          <p:attrName>style.visibility</p:attrName>
                                        </p:attrNameLst>
                                      </p:cBhvr>
                                      <p:to>
                                        <p:strVal val="hidden"/>
                                      </p:to>
                                    </p:set>
                                  </p:childTnLst>
                                </p:cTn>
                              </p:par>
                            </p:childTnLst>
                          </p:cTn>
                        </p:par>
                        <p:par>
                          <p:cTn id="53" fill="hold">
                            <p:stCondLst>
                              <p:cond delay="19000"/>
                            </p:stCondLst>
                            <p:childTnLst>
                              <p:par>
                                <p:cTn id="54" presetID="22" presetClass="entr" presetSubtype="8" fill="hold" nodeType="afterEffect">
                                  <p:stCondLst>
                                    <p:cond delay="0"/>
                                  </p:stCondLst>
                                  <p:childTnLst>
                                    <p:set>
                                      <p:cBhvr additive="repl">
                                        <p:cTn id="55" dur="1" fill="hold">
                                          <p:stCondLst>
                                            <p:cond delay="0"/>
                                          </p:stCondLst>
                                        </p:cTn>
                                        <p:tgtEl>
                                          <p:spTgt spid="56328"/>
                                        </p:tgtEl>
                                        <p:attrNameLst>
                                          <p:attrName>style.visibility</p:attrName>
                                        </p:attrNameLst>
                                      </p:cBhvr>
                                      <p:to>
                                        <p:strVal val="visible"/>
                                      </p:to>
                                    </p:set>
                                    <p:animEffect transition="in" filter="wipe(left)">
                                      <p:cBhvr additive="repl">
                                        <p:cTn id="56" dur="2000"/>
                                        <p:tgtEl>
                                          <p:spTgt spid="56328"/>
                                        </p:tgtEl>
                                      </p:cBhvr>
                                    </p:animEffect>
                                  </p:childTnLst>
                                </p:cTn>
                              </p:par>
                            </p:childTnLst>
                          </p:cTn>
                        </p:par>
                        <p:par>
                          <p:cTn id="57" fill="hold">
                            <p:stCondLst>
                              <p:cond delay="21000"/>
                            </p:stCondLst>
                            <p:childTnLst>
                              <p:par>
                                <p:cTn id="58" presetID="3" presetClass="entr" presetSubtype="10" fill="hold" grpId="0" nodeType="afterEffect">
                                  <p:stCondLst>
                                    <p:cond delay="0"/>
                                  </p:stCondLst>
                                  <p:childTnLst>
                                    <p:set>
                                      <p:cBhvr additive="repl">
                                        <p:cTn id="59" dur="1" fill="hold">
                                          <p:stCondLst>
                                            <p:cond delay="0"/>
                                          </p:stCondLst>
                                        </p:cTn>
                                        <p:tgtEl>
                                          <p:spTgt spid="56333"/>
                                        </p:tgtEl>
                                        <p:attrNameLst>
                                          <p:attrName>style.visibility</p:attrName>
                                        </p:attrNameLst>
                                      </p:cBhvr>
                                      <p:to>
                                        <p:strVal val="visible"/>
                                      </p:to>
                                    </p:set>
                                    <p:animEffect transition="in" filter="blinds(horizontal)">
                                      <p:cBhvr additive="repl">
                                        <p:cTn id="60" dur="500"/>
                                        <p:tgtEl>
                                          <p:spTgt spid="56333"/>
                                        </p:tgtEl>
                                      </p:cBhvr>
                                    </p:animEffect>
                                  </p:childTnLst>
                                </p:cTn>
                              </p:par>
                            </p:childTnLst>
                          </p:cTn>
                        </p:par>
                        <p:par>
                          <p:cTn id="61" fill="hold">
                            <p:stCondLst>
                              <p:cond delay="21500"/>
                            </p:stCondLst>
                            <p:childTnLst>
                              <p:par>
                                <p:cTn id="62" presetID="35" presetClass="emph" fill="hold" grpId="1" nodeType="afterEffect">
                                  <p:stCondLst>
                                    <p:cond delay="0"/>
                                  </p:stCondLst>
                                  <p:childTnLst>
                                    <p:anim calcmode="discrete" valueType="num">
                                      <p:cBhvr additive="repl">
                                        <p:cTn id="63" dur="1000" fill="hold"/>
                                        <p:tgtEl>
                                          <p:spTgt spid="56333"/>
                                        </p:tgtEl>
                                        <p:attrNameLst>
                                          <p:attrName>style.visibility</p:attrName>
                                        </p:attrNameLst>
                                      </p:cBhvr>
                                      <p:tavLst>
                                        <p:tav tm="50000">
                                          <p:val>
                                            <p:strVal val="hidden"/>
                                          </p:val>
                                        </p:tav>
                                        <p:tav>
                                          <p:val>
                                            <p:strVal val="visible"/>
                                          </p:val>
                                        </p:tav>
                                      </p:tavLst>
                                    </p:anim>
                                  </p:childTnLst>
                                </p:cTn>
                              </p:par>
                            </p:childTnLst>
                          </p:cTn>
                        </p:par>
                        <p:par>
                          <p:cTn id="64" fill="hold">
                            <p:stCondLst>
                              <p:cond delay="22500"/>
                            </p:stCondLst>
                            <p:childTnLst>
                              <p:par>
                                <p:cTn id="65" presetID="3" presetClass="exit" presetSubtype="10" fill="hold" grpId="2" nodeType="afterEffect">
                                  <p:stCondLst>
                                    <p:cond delay="0"/>
                                  </p:stCondLst>
                                  <p:childTnLst>
                                    <p:animEffect transition="out" filter="blinds(horizontal)">
                                      <p:cBhvr additive="repl">
                                        <p:cTn id="66" dur="500"/>
                                        <p:tgtEl>
                                          <p:spTgt spid="56333"/>
                                        </p:tgtEl>
                                      </p:cBhvr>
                                    </p:animEffect>
                                    <p:set>
                                      <p:cBhvr additive="repl">
                                        <p:cTn id="67" dur="1" fill="hold">
                                          <p:stCondLst>
                                            <p:cond delay="499"/>
                                          </p:stCondLst>
                                        </p:cTn>
                                        <p:tgtEl>
                                          <p:spTgt spid="56333"/>
                                        </p:tgtEl>
                                        <p:attrNameLst>
                                          <p:attrName>style.visibility</p:attrName>
                                        </p:attrNameLst>
                                      </p:cBhvr>
                                      <p:to>
                                        <p:strVal val="hidden"/>
                                      </p:to>
                                    </p:set>
                                  </p:childTnLst>
                                </p:cTn>
                              </p:par>
                            </p:childTnLst>
                          </p:cTn>
                        </p:par>
                        <p:par>
                          <p:cTn id="68" fill="hold">
                            <p:stCondLst>
                              <p:cond delay="23000"/>
                            </p:stCondLst>
                            <p:childTnLst>
                              <p:par>
                                <p:cTn id="69" presetID="3" presetClass="entr" presetSubtype="10" fill="hold" grpId="0" nodeType="afterEffect">
                                  <p:stCondLst>
                                    <p:cond delay="0"/>
                                  </p:stCondLst>
                                  <p:childTnLst>
                                    <p:set>
                                      <p:cBhvr additive="repl">
                                        <p:cTn id="70" dur="1" fill="hold">
                                          <p:stCondLst>
                                            <p:cond delay="0"/>
                                          </p:stCondLst>
                                        </p:cTn>
                                        <p:tgtEl>
                                          <p:spTgt spid="56324"/>
                                        </p:tgtEl>
                                        <p:attrNameLst>
                                          <p:attrName>style.visibility</p:attrName>
                                        </p:attrNameLst>
                                      </p:cBhvr>
                                      <p:to>
                                        <p:strVal val="visible"/>
                                      </p:to>
                                    </p:set>
                                    <p:animEffect transition="in" filter="blinds(horizontal)">
                                      <p:cBhvr additive="repl">
                                        <p:cTn id="71" dur="500"/>
                                        <p:tgtEl>
                                          <p:spTgt spid="56324"/>
                                        </p:tgtEl>
                                      </p:cBhvr>
                                    </p:animEffect>
                                  </p:childTnLst>
                                </p:cTn>
                              </p:par>
                            </p:childTnLst>
                          </p:cTn>
                        </p:par>
                        <p:par>
                          <p:cTn id="72" fill="hold">
                            <p:stCondLst>
                              <p:cond delay="23500"/>
                            </p:stCondLst>
                            <p:childTnLst>
                              <p:par>
                                <p:cTn id="73" presetID="35" presetClass="emph" fill="hold" grpId="1" nodeType="afterEffect">
                                  <p:stCondLst>
                                    <p:cond delay="0"/>
                                  </p:stCondLst>
                                  <p:childTnLst>
                                    <p:anim calcmode="discrete" valueType="num">
                                      <p:cBhvr additive="repl">
                                        <p:cTn id="74" dur="1000" fill="hold"/>
                                        <p:tgtEl>
                                          <p:spTgt spid="56324"/>
                                        </p:tgtEl>
                                        <p:attrNameLst>
                                          <p:attrName>style.visibility</p:attrName>
                                        </p:attrNameLst>
                                      </p:cBhvr>
                                      <p:tavLst>
                                        <p:tav tm="50000">
                                          <p:val>
                                            <p:strVal val="hidden"/>
                                          </p:val>
                                        </p:tav>
                                        <p:tav>
                                          <p:val>
                                            <p:strVal val="visible"/>
                                          </p:val>
                                        </p:tav>
                                      </p:tavLst>
                                    </p:anim>
                                  </p:childTnLst>
                                </p:cTn>
                              </p:par>
                            </p:childTnLst>
                          </p:cTn>
                        </p:par>
                        <p:par>
                          <p:cTn id="75" fill="hold">
                            <p:stCondLst>
                              <p:cond delay="24500"/>
                            </p:stCondLst>
                            <p:childTnLst>
                              <p:par>
                                <p:cTn id="76" presetID="3" presetClass="exit" presetSubtype="10" fill="hold" grpId="2" nodeType="afterEffect">
                                  <p:stCondLst>
                                    <p:cond delay="0"/>
                                  </p:stCondLst>
                                  <p:childTnLst>
                                    <p:animEffect transition="out" filter="blinds(horizontal)">
                                      <p:cBhvr additive="repl">
                                        <p:cTn id="77" dur="500"/>
                                        <p:tgtEl>
                                          <p:spTgt spid="56324"/>
                                        </p:tgtEl>
                                      </p:cBhvr>
                                    </p:animEffect>
                                    <p:set>
                                      <p:cBhvr additive="repl">
                                        <p:cTn id="78" dur="1" fill="hold">
                                          <p:stCondLst>
                                            <p:cond delay="499"/>
                                          </p:stCondLst>
                                        </p:cTn>
                                        <p:tgtEl>
                                          <p:spTgt spid="56324"/>
                                        </p:tgtEl>
                                        <p:attrNameLst>
                                          <p:attrName>style.visibility</p:attrName>
                                        </p:attrNameLst>
                                      </p:cBhvr>
                                      <p:to>
                                        <p:strVal val="hidden"/>
                                      </p:to>
                                    </p:set>
                                  </p:childTnLst>
                                </p:cTn>
                              </p:par>
                            </p:childTnLst>
                          </p:cTn>
                        </p:par>
                        <p:par>
                          <p:cTn id="79" fill="hold">
                            <p:stCondLst>
                              <p:cond delay="25000"/>
                            </p:stCondLst>
                            <p:childTnLst>
                              <p:par>
                                <p:cTn id="80" presetID="22" presetClass="entr" presetSubtype="8" fill="hold" nodeType="afterEffect">
                                  <p:stCondLst>
                                    <p:cond delay="0"/>
                                  </p:stCondLst>
                                  <p:childTnLst>
                                    <p:set>
                                      <p:cBhvr additive="repl">
                                        <p:cTn id="81" dur="1" fill="hold">
                                          <p:stCondLst>
                                            <p:cond delay="0"/>
                                          </p:stCondLst>
                                        </p:cTn>
                                        <p:tgtEl>
                                          <p:spTgt spid="56323"/>
                                        </p:tgtEl>
                                        <p:attrNameLst>
                                          <p:attrName>style.visibility</p:attrName>
                                        </p:attrNameLst>
                                      </p:cBhvr>
                                      <p:to>
                                        <p:strVal val="visible"/>
                                      </p:to>
                                    </p:set>
                                    <p:animEffect transition="in" filter="wipe(left)">
                                      <p:cBhvr additive="repl">
                                        <p:cTn id="82" dur="500"/>
                                        <p:tgtEl>
                                          <p:spTgt spid="56323"/>
                                        </p:tgtEl>
                                      </p:cBhvr>
                                    </p:animEffect>
                                  </p:childTnLst>
                                </p:cTn>
                              </p:par>
                            </p:childTnLst>
                          </p:cTn>
                        </p:par>
                        <p:par>
                          <p:cTn id="83" fill="hold">
                            <p:stCondLst>
                              <p:cond delay="25500"/>
                            </p:stCondLst>
                            <p:childTnLst>
                              <p:par>
                                <p:cTn id="84" presetID="3" presetClass="entr" presetSubtype="10" fill="hold" grpId="0" nodeType="afterEffect">
                                  <p:stCondLst>
                                    <p:cond delay="0"/>
                                  </p:stCondLst>
                                  <p:childTnLst>
                                    <p:set>
                                      <p:cBhvr additive="repl">
                                        <p:cTn id="85" dur="1" fill="hold">
                                          <p:stCondLst>
                                            <p:cond delay="0"/>
                                          </p:stCondLst>
                                        </p:cTn>
                                        <p:tgtEl>
                                          <p:spTgt spid="56334"/>
                                        </p:tgtEl>
                                        <p:attrNameLst>
                                          <p:attrName>style.visibility</p:attrName>
                                        </p:attrNameLst>
                                      </p:cBhvr>
                                      <p:to>
                                        <p:strVal val="visible"/>
                                      </p:to>
                                    </p:set>
                                    <p:animEffect transition="in" filter="blinds(horizontal)">
                                      <p:cBhvr additive="repl">
                                        <p:cTn id="86" dur="500"/>
                                        <p:tgtEl>
                                          <p:spTgt spid="56334"/>
                                        </p:tgtEl>
                                      </p:cBhvr>
                                    </p:animEffect>
                                  </p:childTnLst>
                                </p:cTn>
                              </p:par>
                            </p:childTnLst>
                          </p:cTn>
                        </p:par>
                        <p:par>
                          <p:cTn id="87" fill="hold">
                            <p:stCondLst>
                              <p:cond delay="26000"/>
                            </p:stCondLst>
                            <p:childTnLst>
                              <p:par>
                                <p:cTn id="88" presetID="35" presetClass="emph" fill="hold" grpId="1" nodeType="afterEffect">
                                  <p:stCondLst>
                                    <p:cond delay="0"/>
                                  </p:stCondLst>
                                  <p:childTnLst>
                                    <p:anim calcmode="discrete" valueType="num">
                                      <p:cBhvr additive="repl">
                                        <p:cTn id="89" dur="1000" fill="hold"/>
                                        <p:tgtEl>
                                          <p:spTgt spid="56334"/>
                                        </p:tgtEl>
                                        <p:attrNameLst>
                                          <p:attrName>style.visibility</p:attrName>
                                        </p:attrNameLst>
                                      </p:cBhvr>
                                      <p:tavLst>
                                        <p:tav tm="50000">
                                          <p:val>
                                            <p:strVal val="hidden"/>
                                          </p:val>
                                        </p:tav>
                                        <p:tav>
                                          <p:val>
                                            <p:strVal val="visible"/>
                                          </p:val>
                                        </p:tav>
                                      </p:tavLst>
                                    </p:anim>
                                  </p:childTnLst>
                                </p:cTn>
                              </p:par>
                            </p:childTnLst>
                          </p:cTn>
                        </p:par>
                        <p:par>
                          <p:cTn id="90" fill="hold">
                            <p:stCondLst>
                              <p:cond delay="27000"/>
                            </p:stCondLst>
                            <p:childTnLst>
                              <p:par>
                                <p:cTn id="91" presetID="3" presetClass="exit" presetSubtype="10" fill="hold" grpId="2" nodeType="afterEffect">
                                  <p:stCondLst>
                                    <p:cond delay="0"/>
                                  </p:stCondLst>
                                  <p:childTnLst>
                                    <p:animEffect transition="out" filter="blinds(horizontal)">
                                      <p:cBhvr additive="repl">
                                        <p:cTn id="92" dur="500"/>
                                        <p:tgtEl>
                                          <p:spTgt spid="56334"/>
                                        </p:tgtEl>
                                      </p:cBhvr>
                                    </p:animEffect>
                                    <p:set>
                                      <p:cBhvr additive="repl">
                                        <p:cTn id="93" dur="1" fill="hold">
                                          <p:stCondLst>
                                            <p:cond delay="499"/>
                                          </p:stCondLst>
                                        </p:cTn>
                                        <p:tgtEl>
                                          <p:spTgt spid="56334"/>
                                        </p:tgtEl>
                                        <p:attrNameLst>
                                          <p:attrName>style.visibility</p:attrName>
                                        </p:attrNameLst>
                                      </p:cBhvr>
                                      <p:to>
                                        <p:strVal val="hidden"/>
                                      </p:to>
                                    </p:set>
                                  </p:childTnLst>
                                </p:cTn>
                              </p:par>
                            </p:childTnLst>
                          </p:cTn>
                        </p:par>
                      </p:childTnLst>
                    </p:cTn>
                  </p:par>
                </p:childTnLst>
              </p:cTn>
            </p:par>
            <p:seq concurrent="1" nextAc="seek">
              <p:cTn id="94" dur="0" nodeType="mainSeq"/>
              <p:prevCondLst>
                <p:cond evt="onPrev" delay="0">
                  <p:tgtEl>
                    <p:sldTgt/>
                  </p:tgtEl>
                </p:cond>
              </p:prevCondLst>
              <p:nextCondLst>
                <p:cond evt="onNext" delay="0">
                  <p:tgtEl>
                    <p:sldTgt/>
                  </p:tgtEl>
                </p:cond>
              </p:nextCondLst>
            </p:seq>
          </p:childTnLst>
        </p:cTn>
      </p:par>
    </p:tnLst>
    <p:bldLst>
      <p:bldP spid="56324" grpId="0" animBg="1"/>
      <p:bldP spid="56324" grpId="1" animBg="1"/>
      <p:bldP spid="56324" grpId="2" animBg="1"/>
      <p:bldP spid="56330" grpId="0" animBg="1"/>
      <p:bldP spid="56330" grpId="1" animBg="1"/>
      <p:bldP spid="56330" grpId="2" animBg="1"/>
      <p:bldP spid="56331" grpId="0" animBg="1"/>
      <p:bldP spid="56331" grpId="1" animBg="1"/>
      <p:bldP spid="56331" grpId="2" animBg="1"/>
      <p:bldP spid="56332" grpId="0" animBg="1"/>
      <p:bldP spid="56332" grpId="1" animBg="1"/>
      <p:bldP spid="56332" grpId="2" animBg="1"/>
      <p:bldP spid="56333" grpId="0" animBg="1"/>
      <p:bldP spid="56333" grpId="1" animBg="1"/>
      <p:bldP spid="56333" grpId="2" animBg="1"/>
      <p:bldP spid="56334" grpId="0" animBg="1"/>
      <p:bldP spid="56334" grpId="1" animBg="1"/>
      <p:bldP spid="56334"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sp>
        <p:nvSpPr>
          <p:cNvPr id="10243" name="Content Placeholder 2"/>
          <p:cNvSpPr>
            <a:spLocks noGrp="1"/>
          </p:cNvSpPr>
          <p:nvPr>
            <p:ph idx="1"/>
          </p:nvPr>
        </p:nvSpPr>
        <p:spPr/>
        <p:txBody>
          <a:bodyPr/>
          <a:lstStyle/>
          <a:p>
            <a:endParaRPr lang="en-US" smtClean="0"/>
          </a:p>
        </p:txBody>
      </p:sp>
      <p:pic>
        <p:nvPicPr>
          <p:cNvPr id="10244" name="Picture 2" descr="C:\Users\TranhocCo\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28418"/>
            <a:ext cx="10001250" cy="582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748063" y="241300"/>
            <a:ext cx="609600" cy="5847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sz="1400">
              <a:latin typeface="Times New Roman" pitchFamily="18" charset="0"/>
              <a:cs typeface="Times New Roman" pitchFamily="18" charset="0"/>
            </a:endParaRPr>
          </a:p>
          <a:p>
            <a:pPr eaLnBrk="1" hangingPunct="1"/>
            <a:endParaRPr lang="en-US"/>
          </a:p>
        </p:txBody>
      </p:sp>
      <p:sp>
        <p:nvSpPr>
          <p:cNvPr id="9" name="TextBox 8"/>
          <p:cNvSpPr txBox="1">
            <a:spLocks noChangeArrowheads="1"/>
          </p:cNvSpPr>
          <p:nvPr/>
        </p:nvSpPr>
        <p:spPr bwMode="auto">
          <a:xfrm>
            <a:off x="2114550" y="457200"/>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13" name="TextBox 12"/>
          <p:cNvSpPr txBox="1">
            <a:spLocks noChangeArrowheads="1"/>
          </p:cNvSpPr>
          <p:nvPr/>
        </p:nvSpPr>
        <p:spPr bwMode="auto">
          <a:xfrm>
            <a:off x="3857625" y="892969"/>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14" name="TextBox 13"/>
          <p:cNvSpPr txBox="1">
            <a:spLocks noChangeArrowheads="1"/>
          </p:cNvSpPr>
          <p:nvPr/>
        </p:nvSpPr>
        <p:spPr bwMode="auto">
          <a:xfrm>
            <a:off x="152400" y="364331"/>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solidFill>
                  <a:srgbClr val="FF0000"/>
                </a:solidFill>
              </a:rPr>
              <a:t>1</a:t>
            </a:r>
          </a:p>
        </p:txBody>
      </p:sp>
      <p:sp>
        <p:nvSpPr>
          <p:cNvPr id="21" name="TextBox 20"/>
          <p:cNvSpPr txBox="1">
            <a:spLocks noChangeArrowheads="1"/>
          </p:cNvSpPr>
          <p:nvPr/>
        </p:nvSpPr>
        <p:spPr bwMode="auto">
          <a:xfrm>
            <a:off x="3286125" y="1764506"/>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26" name="TextBox 25"/>
          <p:cNvSpPr txBox="1">
            <a:spLocks noChangeArrowheads="1"/>
          </p:cNvSpPr>
          <p:nvPr/>
        </p:nvSpPr>
        <p:spPr bwMode="auto">
          <a:xfrm>
            <a:off x="2114550" y="2628900"/>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32" name="TextBox 31"/>
          <p:cNvSpPr txBox="1">
            <a:spLocks noChangeArrowheads="1"/>
          </p:cNvSpPr>
          <p:nvPr/>
        </p:nvSpPr>
        <p:spPr bwMode="auto">
          <a:xfrm>
            <a:off x="1524000" y="3064669"/>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33" name="TextBox 32"/>
          <p:cNvSpPr txBox="1">
            <a:spLocks noChangeArrowheads="1"/>
          </p:cNvSpPr>
          <p:nvPr/>
        </p:nvSpPr>
        <p:spPr bwMode="auto">
          <a:xfrm>
            <a:off x="1524000" y="3500438"/>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a:t>˜</a:t>
            </a:r>
          </a:p>
        </p:txBody>
      </p:sp>
      <p:sp>
        <p:nvSpPr>
          <p:cNvPr id="1028" name="Text Box 4"/>
          <p:cNvSpPr txBox="1">
            <a:spLocks noChangeArrowheads="1"/>
          </p:cNvSpPr>
          <p:nvPr/>
        </p:nvSpPr>
        <p:spPr bwMode="auto">
          <a:xfrm>
            <a:off x="2135583" y="360555"/>
            <a:ext cx="9483447" cy="79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sz="2800" b="1" dirty="0" smtClean="0">
                <a:latin typeface="HP001 4 hàng" pitchFamily="34" charset="0"/>
              </a:rPr>
              <a:t> </a:t>
            </a:r>
            <a:r>
              <a:rPr lang="en-US" sz="4400" b="1" dirty="0" smtClean="0">
                <a:latin typeface="HP001 4 hàng" pitchFamily="34" charset="0"/>
              </a:rPr>
              <a:t>E      </a:t>
            </a:r>
            <a:r>
              <a:rPr lang="en-US" sz="4400" b="1" dirty="0" err="1" smtClean="0">
                <a:latin typeface="HP001 4 hàng" pitchFamily="34" charset="0"/>
              </a:rPr>
              <a:t>E</a:t>
            </a:r>
            <a:r>
              <a:rPr lang="en-US" sz="4400" b="1" dirty="0" smtClean="0">
                <a:latin typeface="HP001 4 hàng" pitchFamily="34" charset="0"/>
              </a:rPr>
              <a:t>      </a:t>
            </a:r>
            <a:r>
              <a:rPr lang="en-US" sz="4400" b="1" dirty="0" err="1" smtClean="0">
                <a:latin typeface="HP001 4 hàng" pitchFamily="34" charset="0"/>
              </a:rPr>
              <a:t>E</a:t>
            </a:r>
            <a:r>
              <a:rPr lang="en-US" sz="4400" b="1" dirty="0" smtClean="0">
                <a:latin typeface="HP001 4 hàng" pitchFamily="34" charset="0"/>
              </a:rPr>
              <a:t>      Ê                    </a:t>
            </a:r>
            <a:endParaRPr lang="en-US" sz="4400" dirty="0">
              <a:latin typeface="HP001 4 hàng" pitchFamily="34" charset="0"/>
            </a:endParaRPr>
          </a:p>
        </p:txBody>
      </p:sp>
      <p:sp>
        <p:nvSpPr>
          <p:cNvPr id="40" name="Text Box 6"/>
          <p:cNvSpPr txBox="1">
            <a:spLocks noChangeArrowheads="1"/>
          </p:cNvSpPr>
          <p:nvPr/>
        </p:nvSpPr>
        <p:spPr bwMode="auto">
          <a:xfrm>
            <a:off x="1667298" y="4374273"/>
            <a:ext cx="8134350"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spcAft>
                <a:spcPts val="1000"/>
              </a:spcAft>
            </a:pPr>
            <a:endParaRPr lang="en-US" sz="2800" b="1">
              <a:latin typeface="HP001 4 hàng" pitchFamily="34" charset="0"/>
              <a:cs typeface="Arial" charset="0"/>
            </a:endParaRPr>
          </a:p>
        </p:txBody>
      </p:sp>
      <p:sp>
        <p:nvSpPr>
          <p:cNvPr id="20" name="Text Box 4"/>
          <p:cNvSpPr txBox="1">
            <a:spLocks noChangeArrowheads="1"/>
          </p:cNvSpPr>
          <p:nvPr/>
        </p:nvSpPr>
        <p:spPr bwMode="auto">
          <a:xfrm>
            <a:off x="2129647" y="1364845"/>
            <a:ext cx="9746687" cy="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sz="2800" b="1" dirty="0" smtClean="0">
                <a:latin typeface="HP001 4 hàng" pitchFamily="34" charset="0"/>
              </a:rPr>
              <a:t> </a:t>
            </a:r>
            <a:r>
              <a:rPr lang="en-US" sz="2200" b="1" dirty="0">
                <a:latin typeface="HP001 4 hàng" pitchFamily="34" charset="0"/>
              </a:rPr>
              <a:t>E</a:t>
            </a:r>
            <a:r>
              <a:rPr lang="en-US" sz="2200" b="1" dirty="0" smtClean="0">
                <a:latin typeface="HP001 4 hàng" pitchFamily="34" charset="0"/>
              </a:rPr>
              <a:t>        </a:t>
            </a:r>
            <a:r>
              <a:rPr lang="en-US" sz="2200" b="1" dirty="0" err="1">
                <a:latin typeface="HP001 4 hàng" pitchFamily="34" charset="0"/>
              </a:rPr>
              <a:t>E</a:t>
            </a:r>
            <a:r>
              <a:rPr lang="en-US" sz="2200" b="1" dirty="0" smtClean="0">
                <a:latin typeface="HP001 4 hàng" pitchFamily="34" charset="0"/>
              </a:rPr>
              <a:t>         </a:t>
            </a:r>
            <a:r>
              <a:rPr lang="en-US" sz="2200" b="1" dirty="0" err="1" smtClean="0">
                <a:latin typeface="HP001 4 hàng" pitchFamily="34" charset="0"/>
              </a:rPr>
              <a:t>E</a:t>
            </a:r>
            <a:r>
              <a:rPr lang="en-US" sz="2200" b="1" dirty="0" smtClean="0">
                <a:latin typeface="HP001 4 hàng" pitchFamily="34" charset="0"/>
              </a:rPr>
              <a:t>        Ê         </a:t>
            </a:r>
            <a:r>
              <a:rPr lang="en-US" sz="2200" b="1" dirty="0" err="1" smtClean="0">
                <a:latin typeface="HP001 4 hàng" pitchFamily="34" charset="0"/>
              </a:rPr>
              <a:t>Ê</a:t>
            </a:r>
            <a:r>
              <a:rPr lang="en-US" sz="2200" b="1" dirty="0" smtClean="0">
                <a:latin typeface="HP001 4 hàng" pitchFamily="34" charset="0"/>
              </a:rPr>
              <a:t>         E     </a:t>
            </a:r>
            <a:endParaRPr lang="en-US" sz="2200" b="1" dirty="0">
              <a:latin typeface="HP001 4 hàng" pitchFamily="34" charset="0"/>
            </a:endParaRPr>
          </a:p>
        </p:txBody>
      </p:sp>
      <p:sp>
        <p:nvSpPr>
          <p:cNvPr id="23" name="Text Box 4"/>
          <p:cNvSpPr txBox="1">
            <a:spLocks noChangeArrowheads="1"/>
          </p:cNvSpPr>
          <p:nvPr/>
        </p:nvSpPr>
        <p:spPr bwMode="auto">
          <a:xfrm>
            <a:off x="2142347" y="2253845"/>
            <a:ext cx="9746687" cy="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sz="2800" b="1" dirty="0" smtClean="0">
                <a:latin typeface="HP001 4 hàng" pitchFamily="34" charset="0"/>
              </a:rPr>
              <a:t> </a:t>
            </a:r>
            <a:r>
              <a:rPr lang="en-US" sz="2200" b="1" dirty="0" err="1" smtClean="0">
                <a:latin typeface="HP001 4 hàng" pitchFamily="34" charset="0"/>
              </a:rPr>
              <a:t>thỏa</a:t>
            </a:r>
            <a:r>
              <a:rPr lang="en-US" sz="2200" b="1" dirty="0" smtClean="0">
                <a:latin typeface="HP001 4 hàng" pitchFamily="34" charset="0"/>
              </a:rPr>
              <a:t> </a:t>
            </a:r>
            <a:r>
              <a:rPr lang="en-US" sz="2200" b="1" dirty="0" err="1" smtClean="0">
                <a:latin typeface="HP001 4 hàng" pitchFamily="34" charset="0"/>
              </a:rPr>
              <a:t>thuê</a:t>
            </a:r>
            <a:r>
              <a:rPr lang="en-US" sz="2200" b="1" dirty="0" smtClean="0">
                <a:latin typeface="HP001 4 hàng" pitchFamily="34" charset="0"/>
              </a:rPr>
              <a:t>      </a:t>
            </a:r>
            <a:r>
              <a:rPr lang="en-US" sz="2200" b="1" dirty="0" err="1" smtClean="0">
                <a:latin typeface="HP001 4 hàng" pitchFamily="34" charset="0"/>
              </a:rPr>
              <a:t>thỏa</a:t>
            </a:r>
            <a:r>
              <a:rPr lang="en-US" sz="2200" b="1" dirty="0" smtClean="0">
                <a:latin typeface="HP001 4 hàng" pitchFamily="34" charset="0"/>
              </a:rPr>
              <a:t> </a:t>
            </a:r>
            <a:r>
              <a:rPr lang="en-US" sz="2200" b="1" dirty="0" err="1" smtClean="0">
                <a:latin typeface="HP001 4 hàng" pitchFamily="34" charset="0"/>
              </a:rPr>
              <a:t>thuê</a:t>
            </a:r>
            <a:r>
              <a:rPr lang="en-US" sz="2200" b="1" dirty="0" smtClean="0">
                <a:latin typeface="HP001 4 hàng" pitchFamily="34" charset="0"/>
              </a:rPr>
              <a:t>      </a:t>
            </a:r>
            <a:r>
              <a:rPr lang="en-US" sz="2200" b="1" dirty="0" err="1" smtClean="0">
                <a:latin typeface="HP001 4 hàng" pitchFamily="34" charset="0"/>
              </a:rPr>
              <a:t>thỏa</a:t>
            </a:r>
            <a:r>
              <a:rPr lang="en-US" sz="2200" b="1" dirty="0" smtClean="0">
                <a:latin typeface="HP001 4 hàng" pitchFamily="34" charset="0"/>
              </a:rPr>
              <a:t> </a:t>
            </a:r>
            <a:r>
              <a:rPr lang="en-US" sz="2200" b="1" dirty="0" err="1" smtClean="0">
                <a:latin typeface="HP001 4 hàng" pitchFamily="34" charset="0"/>
              </a:rPr>
              <a:t>thuê</a:t>
            </a:r>
            <a:r>
              <a:rPr lang="en-US" sz="2200" b="1" dirty="0" smtClean="0">
                <a:latin typeface="HP001 4 hàng" pitchFamily="34" charset="0"/>
              </a:rPr>
              <a:t>      </a:t>
            </a:r>
            <a:r>
              <a:rPr lang="en-US" sz="2200" b="1" dirty="0" err="1" smtClean="0">
                <a:latin typeface="HP001 4 hàng" pitchFamily="34" charset="0"/>
              </a:rPr>
              <a:t>thỏa</a:t>
            </a:r>
            <a:r>
              <a:rPr lang="en-US" sz="2200" b="1" dirty="0" smtClean="0">
                <a:latin typeface="HP001 4 hàng" pitchFamily="34" charset="0"/>
              </a:rPr>
              <a:t> </a:t>
            </a:r>
            <a:r>
              <a:rPr lang="en-US" sz="2200" b="1" dirty="0" err="1" smtClean="0">
                <a:latin typeface="HP001 4 hàng" pitchFamily="34" charset="0"/>
              </a:rPr>
              <a:t>thuê</a:t>
            </a:r>
            <a:endParaRPr lang="en-US" sz="2200" b="1" dirty="0">
              <a:latin typeface="HP001 4 hàng" pitchFamily="34" charset="0"/>
            </a:endParaRPr>
          </a:p>
        </p:txBody>
      </p:sp>
      <p:sp>
        <p:nvSpPr>
          <p:cNvPr id="24" name="Text Box 4"/>
          <p:cNvSpPr txBox="1">
            <a:spLocks noChangeArrowheads="1"/>
          </p:cNvSpPr>
          <p:nvPr/>
        </p:nvSpPr>
        <p:spPr bwMode="auto">
          <a:xfrm>
            <a:off x="2155047" y="3104745"/>
            <a:ext cx="9746687" cy="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sz="2800" b="1" dirty="0" smtClean="0">
                <a:latin typeface="HP001 4 hàng" pitchFamily="34" charset="0"/>
              </a:rPr>
              <a:t> </a:t>
            </a:r>
            <a:r>
              <a:rPr lang="en-US" sz="2200" b="1" dirty="0" err="1" smtClean="0">
                <a:latin typeface="HP001 4 hàng" pitchFamily="34" charset="0"/>
              </a:rPr>
              <a:t>thản</a:t>
            </a:r>
            <a:r>
              <a:rPr lang="en-US" sz="2200" b="1" dirty="0" smtClean="0">
                <a:latin typeface="HP001 4 hàng" pitchFamily="34" charset="0"/>
              </a:rPr>
              <a:t> </a:t>
            </a:r>
            <a:r>
              <a:rPr lang="en-US" sz="2200" b="1" dirty="0" err="1" smtClean="0">
                <a:latin typeface="HP001 4 hàng" pitchFamily="34" charset="0"/>
              </a:rPr>
              <a:t>nhiên</a:t>
            </a:r>
            <a:r>
              <a:rPr lang="en-US" sz="2200" b="1" dirty="0" smtClean="0">
                <a:latin typeface="HP001 4 hàng" pitchFamily="34" charset="0"/>
              </a:rPr>
              <a:t>        </a:t>
            </a:r>
            <a:r>
              <a:rPr lang="en-US" sz="2200" b="1" dirty="0" err="1" smtClean="0">
                <a:latin typeface="HP001 4 hàng" pitchFamily="34" charset="0"/>
              </a:rPr>
              <a:t>thản</a:t>
            </a:r>
            <a:r>
              <a:rPr lang="en-US" sz="2200" b="1" dirty="0" smtClean="0">
                <a:latin typeface="HP001 4 hàng" pitchFamily="34" charset="0"/>
              </a:rPr>
              <a:t> </a:t>
            </a:r>
            <a:r>
              <a:rPr lang="en-US" sz="2200" b="1" dirty="0" err="1" smtClean="0">
                <a:latin typeface="HP001 4 hàng" pitchFamily="34" charset="0"/>
              </a:rPr>
              <a:t>nhiên</a:t>
            </a:r>
            <a:r>
              <a:rPr lang="en-US" sz="2200" b="1" dirty="0" smtClean="0">
                <a:latin typeface="HP001 4 hàng" pitchFamily="34" charset="0"/>
              </a:rPr>
              <a:t>        </a:t>
            </a:r>
            <a:r>
              <a:rPr lang="en-US" sz="2200" b="1" dirty="0" err="1" smtClean="0">
                <a:latin typeface="HP001 4 hàng" pitchFamily="34" charset="0"/>
              </a:rPr>
              <a:t>thản</a:t>
            </a:r>
            <a:r>
              <a:rPr lang="en-US" sz="2200" b="1" dirty="0" smtClean="0">
                <a:latin typeface="HP001 4 hàng" pitchFamily="34" charset="0"/>
              </a:rPr>
              <a:t> </a:t>
            </a:r>
            <a:r>
              <a:rPr lang="en-US" sz="2200" b="1" dirty="0" err="1" smtClean="0">
                <a:latin typeface="HP001 4 hàng" pitchFamily="34" charset="0"/>
              </a:rPr>
              <a:t>nhiên</a:t>
            </a:r>
            <a:endParaRPr lang="en-US" sz="2200" b="1" dirty="0">
              <a:latin typeface="HP001 4 hàng" pitchFamily="34" charset="0"/>
            </a:endParaRPr>
          </a:p>
        </p:txBody>
      </p:sp>
      <p:sp>
        <p:nvSpPr>
          <p:cNvPr id="25" name="Text Box 4"/>
          <p:cNvSpPr txBox="1">
            <a:spLocks noChangeArrowheads="1"/>
          </p:cNvSpPr>
          <p:nvPr/>
        </p:nvSpPr>
        <p:spPr bwMode="auto">
          <a:xfrm>
            <a:off x="2167747" y="3968345"/>
            <a:ext cx="9746687" cy="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a:r>
              <a:rPr lang="en-US" sz="2800" b="1" dirty="0" smtClean="0">
                <a:latin typeface="HP001 4 hàng" pitchFamily="34" charset="0"/>
              </a:rPr>
              <a:t> </a:t>
            </a:r>
            <a:r>
              <a:rPr lang="en-US" sz="2400" b="1" dirty="0" err="1" smtClean="0">
                <a:latin typeface="Arial" pitchFamily="34" charset="0"/>
                <a:ea typeface="Arial-Rounded" pitchFamily="34" charset="0"/>
                <a:cs typeface="Arial" pitchFamily="34" charset="0"/>
              </a:rPr>
              <a:t>Viết</a:t>
            </a:r>
            <a:r>
              <a:rPr lang="en-US" sz="2400" b="1" dirty="0" smtClean="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câu</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trả</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lời</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cho</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câu</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hỏi</a:t>
            </a:r>
            <a:r>
              <a:rPr lang="en-US" sz="2400" b="1" dirty="0">
                <a:latin typeface="Arial" pitchFamily="34" charset="0"/>
                <a:ea typeface="Arial-Rounded" pitchFamily="34" charset="0"/>
                <a:cs typeface="Arial" pitchFamily="34" charset="0"/>
              </a:rPr>
              <a:t> c ở </a:t>
            </a:r>
            <a:r>
              <a:rPr lang="en-US" sz="2400" b="1" dirty="0" err="1">
                <a:latin typeface="Arial" pitchFamily="34" charset="0"/>
                <a:ea typeface="Arial-Rounded" pitchFamily="34" charset="0"/>
                <a:cs typeface="Arial" pitchFamily="34" charset="0"/>
              </a:rPr>
              <a:t>mục</a:t>
            </a:r>
            <a:r>
              <a:rPr lang="en-US" sz="2400" b="1" dirty="0">
                <a:latin typeface="Arial" pitchFamily="34" charset="0"/>
                <a:ea typeface="Arial-Rounded" pitchFamily="34" charset="0"/>
                <a:cs typeface="Arial" pitchFamily="34" charset="0"/>
              </a:rPr>
              <a:t> </a:t>
            </a:r>
            <a:r>
              <a:rPr lang="en-US" sz="2400" b="1" dirty="0" smtClean="0">
                <a:latin typeface="Arial" pitchFamily="34" charset="0"/>
                <a:ea typeface="Arial-Rounded" pitchFamily="34" charset="0"/>
                <a:cs typeface="Arial" pitchFamily="34" charset="0"/>
              </a:rPr>
              <a:t>3 (SHS 95)</a:t>
            </a:r>
            <a:endParaRPr lang="en-US" sz="2400" b="1" dirty="0">
              <a:latin typeface="Arial" pitchFamily="34" charset="0"/>
              <a:ea typeface="Arial-Rounded" pitchFamily="34" charset="0"/>
              <a:cs typeface="Arial" pitchFamily="34" charset="0"/>
            </a:endParaRPr>
          </a:p>
        </p:txBody>
      </p:sp>
      <p:sp>
        <p:nvSpPr>
          <p:cNvPr id="27" name="Text Box 4"/>
          <p:cNvSpPr txBox="1">
            <a:spLocks noChangeArrowheads="1"/>
          </p:cNvSpPr>
          <p:nvPr/>
        </p:nvSpPr>
        <p:spPr bwMode="auto">
          <a:xfrm>
            <a:off x="2167747" y="4844645"/>
            <a:ext cx="9746687" cy="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r>
              <a:rPr lang="en-US" sz="2800" b="1" dirty="0" smtClean="0">
                <a:latin typeface="HP001 4 hàng" pitchFamily="34" charset="0"/>
              </a:rPr>
              <a:t> </a:t>
            </a:r>
            <a:r>
              <a:rPr lang="en-US" sz="2200" b="1" dirty="0" err="1" smtClean="0">
                <a:latin typeface="HP001 4 hàng" pitchFamily="34" charset="0"/>
              </a:rPr>
              <a:t>Em</a:t>
            </a:r>
            <a:r>
              <a:rPr lang="en-US" sz="2200" b="1" dirty="0" smtClean="0">
                <a:latin typeface="HP001 4 hàng" pitchFamily="34" charset="0"/>
              </a:rPr>
              <a:t> </a:t>
            </a:r>
            <a:r>
              <a:rPr lang="en-US" sz="2200" b="1" dirty="0" err="1" smtClean="0">
                <a:latin typeface="HP001 4 hàng" pitchFamily="34" charset="0"/>
              </a:rPr>
              <a:t>nghĩ</a:t>
            </a:r>
            <a:r>
              <a:rPr lang="en-US" sz="2200" b="1" dirty="0" smtClean="0">
                <a:latin typeface="HP001 4 hàng" pitchFamily="34" charset="0"/>
              </a:rPr>
              <a:t> </a:t>
            </a:r>
            <a:r>
              <a:rPr lang="en-US" sz="2200" b="1" dirty="0" err="1" smtClean="0">
                <a:latin typeface="HP001 4 hàng" pitchFamily="34" charset="0"/>
              </a:rPr>
              <a:t>rằng</a:t>
            </a:r>
            <a:r>
              <a:rPr lang="en-US" sz="2200" b="1" dirty="0" smtClean="0">
                <a:latin typeface="HP001 4 hàng" pitchFamily="34" charset="0"/>
              </a:rPr>
              <a:t> </a:t>
            </a:r>
            <a:r>
              <a:rPr lang="en-US" sz="2200" b="1" dirty="0" err="1" smtClean="0">
                <a:latin typeface="HP001 4 hàng" pitchFamily="34" charset="0"/>
              </a:rPr>
              <a:t>chúng</a:t>
            </a:r>
            <a:r>
              <a:rPr lang="en-US" sz="2200" b="1" dirty="0" smtClean="0">
                <a:latin typeface="HP001 4 hàng" pitchFamily="34" charset="0"/>
              </a:rPr>
              <a:t> ta </a:t>
            </a:r>
            <a:r>
              <a:rPr lang="en-US" sz="2200" b="1" dirty="0" err="1" smtClean="0">
                <a:latin typeface="HP001 4 hàng" pitchFamily="34" charset="0"/>
              </a:rPr>
              <a:t>không</a:t>
            </a:r>
            <a:r>
              <a:rPr lang="en-US" sz="2200" b="1" dirty="0" smtClean="0">
                <a:latin typeface="HP001 4 hàng" pitchFamily="34" charset="0"/>
              </a:rPr>
              <a:t> </a:t>
            </a:r>
            <a:r>
              <a:rPr lang="en-US" sz="2200" b="1" dirty="0" err="1" smtClean="0">
                <a:latin typeface="HP001 4 hàng" pitchFamily="34" charset="0"/>
              </a:rPr>
              <a:t>nên</a:t>
            </a:r>
            <a:r>
              <a:rPr lang="en-US" sz="2200" b="1" dirty="0" smtClean="0">
                <a:latin typeface="HP001 4 hàng" pitchFamily="34" charset="0"/>
              </a:rPr>
              <a:t> </a:t>
            </a:r>
            <a:r>
              <a:rPr lang="en-US" sz="2200" b="1" dirty="0" err="1" smtClean="0">
                <a:latin typeface="HP001 4 hàng" pitchFamily="34" charset="0"/>
              </a:rPr>
              <a:t>nói</a:t>
            </a:r>
            <a:r>
              <a:rPr lang="en-US" sz="2200" b="1" dirty="0" smtClean="0">
                <a:latin typeface="HP001 4 hàng" pitchFamily="34" charset="0"/>
              </a:rPr>
              <a:t> </a:t>
            </a:r>
            <a:r>
              <a:rPr lang="en-US" sz="2200" b="1" dirty="0" err="1" smtClean="0">
                <a:latin typeface="HP001 4 hàng" pitchFamily="34" charset="0"/>
              </a:rPr>
              <a:t>dối</a:t>
            </a:r>
            <a:r>
              <a:rPr lang="en-US" sz="2200" b="1" dirty="0" smtClean="0">
                <a:latin typeface="HP001 4 hàng" pitchFamily="34" charset="0"/>
              </a:rPr>
              <a:t>.</a:t>
            </a:r>
            <a:endParaRPr lang="en-US" sz="2200" b="1" dirty="0">
              <a:latin typeface="HP001 4 hàng" pitchFamily="34" charset="0"/>
            </a:endParaRPr>
          </a:p>
        </p:txBody>
      </p:sp>
    </p:spTree>
    <p:extLst>
      <p:ext uri="{BB962C8B-B14F-4D97-AF65-F5344CB8AC3E}">
        <p14:creationId xmlns:p14="http://schemas.microsoft.com/office/powerpoint/2010/main" val="198760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028" grpId="0"/>
      <p:bldP spid="20" grpId="0"/>
      <p:bldP spid="23" grpId="0"/>
      <p:bldP spid="24"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590550"/>
            <a:ext cx="4821238" cy="48212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9296400"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Arial" pitchFamily="34" charset="0"/>
                <a:cs typeface="Arial" pitchFamily="34" charset="0"/>
              </a:rPr>
              <a:t>Dặn</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dò</a:t>
            </a:r>
            <a:r>
              <a:rPr lang="en-US" sz="3200" b="1" dirty="0" smtClean="0">
                <a:solidFill>
                  <a:schemeClr val="tx1"/>
                </a:solidFill>
                <a:latin typeface="Arial" pitchFamily="34" charset="0"/>
                <a:cs typeface="Arial" pitchFamily="34" charset="0"/>
              </a:rPr>
              <a:t>:</a:t>
            </a:r>
          </a:p>
          <a:p>
            <a:pPr marL="457200" indent="-457200" algn="just">
              <a:buFontTx/>
              <a:buChar char="-"/>
            </a:pPr>
            <a:r>
              <a:rPr lang="en-US" sz="3200" dirty="0" err="1" smtClean="0">
                <a:solidFill>
                  <a:schemeClr val="tx1"/>
                </a:solidFill>
                <a:latin typeface="Arial" pitchFamily="34" charset="0"/>
                <a:cs typeface="Arial" pitchFamily="34" charset="0"/>
              </a:rPr>
              <a:t>Đọc</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lại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bài</a:t>
            </a:r>
            <a:r>
              <a:rPr lang="en-US" sz="3200" dirty="0" smtClean="0">
                <a:solidFill>
                  <a:schemeClr val="tx1"/>
                </a:solidFill>
                <a:latin typeface="Arial" pitchFamily="34" charset="0"/>
                <a:cs typeface="Arial" pitchFamily="34" charset="0"/>
              </a:rPr>
              <a:t>: </a:t>
            </a:r>
            <a:r>
              <a:rPr lang="en-US" sz="3200" i="1" dirty="0" err="1" smtClean="0">
                <a:solidFill>
                  <a:schemeClr val="tx1"/>
                </a:solidFill>
                <a:latin typeface="Arial" pitchFamily="34" charset="0"/>
                <a:cs typeface="Arial" pitchFamily="34" charset="0"/>
              </a:rPr>
              <a:t>Rửa</a:t>
            </a:r>
            <a:r>
              <a:rPr lang="en-US" sz="3200" i="1" dirty="0" smtClean="0">
                <a:solidFill>
                  <a:schemeClr val="tx1"/>
                </a:solidFill>
                <a:latin typeface="Arial" pitchFamily="34" charset="0"/>
                <a:cs typeface="Arial" pitchFamily="34" charset="0"/>
              </a:rPr>
              <a:t> </a:t>
            </a:r>
            <a:r>
              <a:rPr lang="en-US" sz="3200" i="1" dirty="0" err="1" smtClean="0">
                <a:solidFill>
                  <a:schemeClr val="tx1"/>
                </a:solidFill>
                <a:latin typeface="Arial" pitchFamily="34" charset="0"/>
                <a:cs typeface="Arial" pitchFamily="34" charset="0"/>
              </a:rPr>
              <a:t>tay</a:t>
            </a:r>
            <a:r>
              <a:rPr lang="en-US" sz="3200" i="1" dirty="0" smtClean="0">
                <a:solidFill>
                  <a:schemeClr val="tx1"/>
                </a:solidFill>
                <a:latin typeface="Arial" pitchFamily="34" charset="0"/>
                <a:cs typeface="Arial" pitchFamily="34" charset="0"/>
              </a:rPr>
              <a:t> </a:t>
            </a:r>
            <a:r>
              <a:rPr lang="en-US" sz="3200" i="1" dirty="0" err="1" smtClean="0">
                <a:solidFill>
                  <a:schemeClr val="tx1"/>
                </a:solidFill>
                <a:latin typeface="Arial" pitchFamily="34" charset="0"/>
                <a:cs typeface="Arial" pitchFamily="34" charset="0"/>
              </a:rPr>
              <a:t>trước</a:t>
            </a:r>
            <a:r>
              <a:rPr lang="en-US" sz="3200" i="1" dirty="0" smtClean="0">
                <a:solidFill>
                  <a:schemeClr val="tx1"/>
                </a:solidFill>
                <a:latin typeface="Arial" pitchFamily="34" charset="0"/>
                <a:cs typeface="Arial" pitchFamily="34" charset="0"/>
              </a:rPr>
              <a:t> </a:t>
            </a:r>
            <a:r>
              <a:rPr lang="en-US" sz="3200" i="1" dirty="0" err="1" smtClean="0">
                <a:solidFill>
                  <a:schemeClr val="tx1"/>
                </a:solidFill>
                <a:latin typeface="Arial" pitchFamily="34" charset="0"/>
                <a:cs typeface="Arial" pitchFamily="34" charset="0"/>
              </a:rPr>
              <a:t>khi</a:t>
            </a:r>
            <a:r>
              <a:rPr lang="en-US" sz="3200" i="1" dirty="0" smtClean="0">
                <a:solidFill>
                  <a:schemeClr val="tx1"/>
                </a:solidFill>
                <a:latin typeface="Arial" pitchFamily="34" charset="0"/>
                <a:cs typeface="Arial" pitchFamily="34" charset="0"/>
              </a:rPr>
              <a:t> </a:t>
            </a:r>
            <a:r>
              <a:rPr lang="en-US" sz="3200" i="1" dirty="0" err="1" smtClean="0">
                <a:solidFill>
                  <a:schemeClr val="tx1"/>
                </a:solidFill>
                <a:latin typeface="Arial" pitchFamily="34" charset="0"/>
                <a:cs typeface="Arial" pitchFamily="34" charset="0"/>
              </a:rPr>
              <a:t>ăn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trang</a:t>
            </a:r>
            <a:r>
              <a:rPr lang="en-US" sz="3200" dirty="0" smtClean="0">
                <a:solidFill>
                  <a:schemeClr val="tx1"/>
                </a:solidFill>
                <a:latin typeface="Arial" pitchFamily="34" charset="0"/>
                <a:cs typeface="Arial" pitchFamily="34" charset="0"/>
              </a:rPr>
              <a:t> 64, 65).</a:t>
            </a:r>
          </a:p>
          <a:p>
            <a:pPr marL="457200" indent="-457200" algn="just">
              <a:buFontTx/>
              <a:buChar char="-"/>
            </a:pPr>
            <a:r>
              <a:rPr lang="en-US" sz="3200" dirty="0" err="1" smtClean="0">
                <a:solidFill>
                  <a:schemeClr val="tx1"/>
                </a:solidFill>
                <a:latin typeface="Arial" pitchFamily="34" charset="0"/>
                <a:cs typeface="Arial" pitchFamily="34" charset="0"/>
              </a:rPr>
              <a:t>Chuẩn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bị</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bài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mới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trang</a:t>
            </a:r>
            <a:r>
              <a:rPr lang="en-US" sz="3200" dirty="0" smtClean="0">
                <a:solidFill>
                  <a:schemeClr val="tx1"/>
                </a:solidFill>
                <a:latin typeface="Arial" pitchFamily="34" charset="0"/>
                <a:cs typeface="Arial" pitchFamily="34" charset="0"/>
              </a:rPr>
              <a:t> 66, 67).</a:t>
            </a:r>
            <a:endParaRPr lang="en-US"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727</Words>
  <Application>Microsoft Office PowerPoint</Application>
  <PresentationFormat>On-screen Show (16:9)</PresentationFormat>
  <Paragraphs>199</Paragraphs>
  <Slides>29</Slides>
  <Notes>8</Notes>
  <HiddenSlides>0</HiddenSlides>
  <MMClips>4</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Khởi động</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TranNham</cp:lastModifiedBy>
  <cp:revision>155</cp:revision>
  <dcterms:created xsi:type="dcterms:W3CDTF">2020-12-08T15:48:47Z</dcterms:created>
  <dcterms:modified xsi:type="dcterms:W3CDTF">2022-03-27T16:00:56Z</dcterms:modified>
</cp:coreProperties>
</file>