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6" r:id="rId2"/>
    <p:sldId id="301" r:id="rId3"/>
    <p:sldId id="267" r:id="rId4"/>
    <p:sldId id="277" r:id="rId5"/>
    <p:sldId id="314" r:id="rId6"/>
    <p:sldId id="321" r:id="rId7"/>
    <p:sldId id="315" r:id="rId8"/>
    <p:sldId id="316" r:id="rId9"/>
    <p:sldId id="317" r:id="rId10"/>
    <p:sldId id="318" r:id="rId11"/>
    <p:sldId id="319" r:id="rId12"/>
    <p:sldId id="320" r:id="rId13"/>
    <p:sldId id="323" r:id="rId14"/>
    <p:sldId id="322" r:id="rId15"/>
    <p:sldId id="306" r:id="rId16"/>
    <p:sldId id="324" r:id="rId17"/>
    <p:sldId id="325" r:id="rId18"/>
    <p:sldId id="299" r:id="rId19"/>
    <p:sldId id="327" r:id="rId20"/>
    <p:sldId id="328" r:id="rId21"/>
    <p:sldId id="329" r:id="rId22"/>
    <p:sldId id="330" r:id="rId23"/>
    <p:sldId id="326" r:id="rId24"/>
    <p:sldId id="288" r:id="rId25"/>
    <p:sldId id="304" r:id="rId26"/>
  </p:sldIdLst>
  <p:sldSz cx="12161838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F5FF"/>
    <a:srgbClr val="9FE6FF"/>
    <a:srgbClr val="33CCFF"/>
    <a:srgbClr val="33CC33"/>
    <a:srgbClr val="FFFF66"/>
    <a:srgbClr val="EAEAEA"/>
    <a:srgbClr val="FFE0B3"/>
    <a:srgbClr val="C9FFC9"/>
    <a:srgbClr val="FFDECD"/>
    <a:srgbClr val="B9E7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544" autoAdjust="0"/>
  </p:normalViewPr>
  <p:slideViewPr>
    <p:cSldViewPr>
      <p:cViewPr varScale="1">
        <p:scale>
          <a:sx n="64" d="100"/>
          <a:sy n="64" d="100"/>
        </p:scale>
        <p:origin x="-444" y="-10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D6BCC-6ED7-4880-9868-8121FD3D1E36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02FCF-448E-419E-82E4-12DAE3C8E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00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600" smtClean="0">
                <a:hlinkClick r:id="rId3"/>
              </a:rPr>
              <a:t>https://www.facebook.com/nhilinh.phan/</a:t>
            </a:r>
            <a:endParaRPr lang="en-US" sz="1600" smtClean="0"/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600" smtClean="0">
                <a:hlinkClick r:id="rId4"/>
              </a:rPr>
              <a:t>https://www.facebook.com/groups/443096903751589</a:t>
            </a:r>
            <a:endParaRPr lang="en-US" sz="1600" b="1" smtClean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59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18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600" smtClean="0">
                <a:hlinkClick r:id="rId3"/>
              </a:rPr>
              <a:t>https://www.facebook.com/nhilinh.phan/</a:t>
            </a:r>
            <a:endParaRPr lang="en-US" sz="1600" smtClean="0"/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600" smtClean="0">
                <a:hlinkClick r:id="rId4"/>
              </a:rPr>
              <a:t>https://www.facebook.com/groups/443096903751589</a:t>
            </a:r>
            <a:endParaRPr lang="en-US" sz="1600" b="1" smtClean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56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600" smtClean="0">
                <a:hlinkClick r:id="rId3"/>
              </a:rPr>
              <a:t>https://www.facebook.com/nhilinh.phan/</a:t>
            </a:r>
            <a:endParaRPr lang="en-US" sz="1600" smtClean="0"/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600" smtClean="0">
                <a:hlinkClick r:id="rId4"/>
              </a:rPr>
              <a:t>https://www.facebook.com/groups/443096903751589</a:t>
            </a:r>
            <a:endParaRPr lang="en-US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18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600" smtClean="0">
                <a:hlinkClick r:id="rId3"/>
              </a:rPr>
              <a:t>https://www.facebook.com/nhilinh.phan/</a:t>
            </a:r>
            <a:endParaRPr lang="en-US" sz="1600" smtClean="0"/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600" smtClean="0">
                <a:hlinkClick r:id="rId4"/>
              </a:rPr>
              <a:t>https://www.facebook.com/groups/443096903751589</a:t>
            </a:r>
            <a:endParaRPr lang="en-US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37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Vẫn động</a:t>
            </a:r>
            <a:r>
              <a:rPr lang="en-US" baseline="0" smtClean="0"/>
              <a:t> theo nhạc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67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600" smtClean="0">
                <a:hlinkClick r:id="rId3"/>
              </a:rPr>
              <a:t>https://www.facebook.com/nhilinh.phan/</a:t>
            </a:r>
            <a:endParaRPr lang="en-US" sz="1600" smtClean="0"/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600" smtClean="0">
                <a:hlinkClick r:id="rId4"/>
              </a:rPr>
              <a:t>https://www.facebook.com/groups/443096903751589</a:t>
            </a:r>
            <a:endParaRPr lang="en-US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59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600" smtClean="0">
                <a:hlinkClick r:id="rId3"/>
              </a:rPr>
              <a:t>https://www.facebook.com/nhilinh.phan/</a:t>
            </a:r>
            <a:endParaRPr lang="en-US" sz="1600" smtClean="0"/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600" smtClean="0">
                <a:hlinkClick r:id="rId4"/>
              </a:rPr>
              <a:t>https://www.facebook.com/groups/443096903751589</a:t>
            </a:r>
            <a:endParaRPr lang="en-US" sz="1600" b="1" smtClean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74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mảnh ghép để tới câu hỏi</a:t>
            </a:r>
          </a:p>
          <a:p>
            <a:r>
              <a:rPr lang="en-US" baseline="0" smtClean="0"/>
              <a:t>Click vào sao ở góc để quay lại slide này</a:t>
            </a:r>
          </a:p>
          <a:p>
            <a:r>
              <a:rPr lang="en-US" baseline="0" smtClean="0"/>
              <a:t>Chơi xong click vào sao để tới bài tiếp theo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96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tặng</a:t>
            </a:r>
            <a:r>
              <a:rPr lang="en-US" baseline="0" smtClean="0"/>
              <a:t> kẹo hoặc sticker cho hs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69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Nên</a:t>
            </a:r>
            <a:r>
              <a:rPr lang="en-US" baseline="0" smtClean="0"/>
              <a:t> tổ chứ cho HS chơi trò chơi như truyền điện, tiếp sức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0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cho HS tìm</a:t>
            </a:r>
            <a:r>
              <a:rPr lang="en-US" baseline="0" smtClean="0"/>
              <a:t> xong chiếu bài ra để chốt lại kiến thức về từ ngữ chỉ sv gồm 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0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600" smtClean="0">
                <a:hlinkClick r:id="rId3"/>
              </a:rPr>
              <a:t>https://www.facebook.com/nhilinh.phan/</a:t>
            </a:r>
            <a:endParaRPr lang="en-US" sz="1600" smtClean="0"/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600" smtClean="0">
                <a:hlinkClick r:id="rId4"/>
              </a:rPr>
              <a:t>https://www.facebook.com/groups/443096903751589</a:t>
            </a:r>
            <a:endParaRPr lang="en-US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0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68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56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42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1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5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51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35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7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9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5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22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88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66A6A-5068-46EF-827D-CC5B5F6D8E70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61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acebook.com/groups/443096903751589" TargetMode="External"/><Relationship Id="rId4" Type="http://schemas.openxmlformats.org/officeDocument/2006/relationships/hyperlink" Target="https://www.facebook.com/nhilinh.phan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slide" Target="slide12.xml"/><Relationship Id="rId3" Type="http://schemas.openxmlformats.org/officeDocument/2006/relationships/slide" Target="slide14.xml"/><Relationship Id="rId21" Type="http://schemas.openxmlformats.org/officeDocument/2006/relationships/image" Target="../media/image15.png"/><Relationship Id="rId7" Type="http://schemas.openxmlformats.org/officeDocument/2006/relationships/slide" Target="slide7.xml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5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6" Type="http://schemas.openxmlformats.org/officeDocument/2006/relationships/slide" Target="slide11.xml"/><Relationship Id="rId20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slide" Target="slide9.xml"/><Relationship Id="rId24" Type="http://schemas.openxmlformats.org/officeDocument/2006/relationships/slide" Target="slide15.xml"/><Relationship Id="rId5" Type="http://schemas.openxmlformats.org/officeDocument/2006/relationships/slide" Target="slide6.xml"/><Relationship Id="rId15" Type="http://schemas.openxmlformats.org/officeDocument/2006/relationships/image" Target="../media/image12.png"/><Relationship Id="rId23" Type="http://schemas.openxmlformats.org/officeDocument/2006/relationships/image" Target="../media/image17.pn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slide" Target="slide8.xml"/><Relationship Id="rId14" Type="http://schemas.openxmlformats.org/officeDocument/2006/relationships/slide" Target="slide10.xml"/><Relationship Id="rId2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2157087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042" y="2743200"/>
            <a:ext cx="7970839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  <a:endParaRPr lang="en-US" sz="80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03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21354" r="67056" b="35677"/>
          <a:stretch/>
        </p:blipFill>
        <p:spPr bwMode="auto">
          <a:xfrm>
            <a:off x="5395119" y="457200"/>
            <a:ext cx="6404769" cy="568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972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42119" y="4476280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 diều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46088" y="1447800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Thương ông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42119" y="2970858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 nâu kết bạn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52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3" t="38311" r="10882" b="23482"/>
          <a:stretch/>
        </p:blipFill>
        <p:spPr bwMode="auto">
          <a:xfrm>
            <a:off x="0" y="933545"/>
            <a:ext cx="6311034" cy="504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972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649402" y="4572000"/>
            <a:ext cx="4953000" cy="1676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 A và những người bạn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626383" y="3114517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 cửa nhớ bà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35102" y="1619407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Thương ông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8" t="50000" r="40848" b="22135"/>
          <a:stretch/>
        </p:blipFill>
        <p:spPr bwMode="auto">
          <a:xfrm>
            <a:off x="5014119" y="1752600"/>
            <a:ext cx="6710927" cy="304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972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93738" y="4207383"/>
            <a:ext cx="4953000" cy="1676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 nâu kết bạn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70719" y="2749900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 cửa nhớ bà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79438" y="762000"/>
            <a:ext cx="4953000" cy="15408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 A và những người bạn</a:t>
            </a:r>
          </a:p>
        </p:txBody>
      </p:sp>
    </p:spTree>
    <p:extLst>
      <p:ext uri="{BB962C8B-B14F-4D97-AF65-F5344CB8AC3E}">
        <p14:creationId xmlns:p14="http://schemas.microsoft.com/office/powerpoint/2010/main" val="199751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GIF estrella stars effects - animated GIF on GIFER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972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" t="35417" r="66618" b="22656"/>
          <a:stretch/>
        </p:blipFill>
        <p:spPr bwMode="auto">
          <a:xfrm>
            <a:off x="594519" y="1161735"/>
            <a:ext cx="5614480" cy="49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309519" y="4612881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 bạn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313488" y="1584401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Thương ông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309519" y="3107459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 diều</a:t>
            </a:r>
          </a:p>
        </p:txBody>
      </p:sp>
    </p:spTree>
    <p:extLst>
      <p:ext uri="{BB962C8B-B14F-4D97-AF65-F5344CB8AC3E}">
        <p14:creationId xmlns:p14="http://schemas.microsoft.com/office/powerpoint/2010/main" val="10292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19" y="1143000"/>
            <a:ext cx="4572000" cy="4572000"/>
          </a:xfrm>
          <a:prstGeom prst="rect">
            <a:avLst/>
          </a:prstGeom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437" y="83415"/>
            <a:ext cx="975855" cy="97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33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241496" y="510394"/>
            <a:ext cx="11971907" cy="731520"/>
            <a:chOff x="294783" y="915918"/>
            <a:chExt cx="11971907" cy="731520"/>
          </a:xfrm>
        </p:grpSpPr>
        <p:grpSp>
          <p:nvGrpSpPr>
            <p:cNvPr id="30" name="Group 29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33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34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800" smtClean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  <a:endParaRPr lang="en" sz="4800">
                  <a:solidFill>
                    <a:srgbClr val="00206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978050" y="1044632"/>
              <a:ext cx="11288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Dựa vào các tranh vẽ ở bài tập 1, tìm từ ngữ chỉ sự vật theo mẫu dưới đây:</a:t>
              </a:r>
              <a:endParaRPr lang="en-US" sz="2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34791" r="18594" b="21250"/>
          <a:stretch/>
        </p:blipFill>
        <p:spPr bwMode="auto">
          <a:xfrm>
            <a:off x="924763" y="1600200"/>
            <a:ext cx="9984544" cy="321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45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241496" y="510394"/>
            <a:ext cx="11971907" cy="731520"/>
            <a:chOff x="294783" y="915918"/>
            <a:chExt cx="11971907" cy="731520"/>
          </a:xfrm>
        </p:grpSpPr>
        <p:grpSp>
          <p:nvGrpSpPr>
            <p:cNvPr id="30" name="Group 29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33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34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800" smtClean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  <a:endParaRPr lang="en" sz="4800">
                  <a:solidFill>
                    <a:srgbClr val="00206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978050" y="1044632"/>
              <a:ext cx="11288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Dựa vào các tranh vẽ ở bài tập 1, tìm từ ngữ chỉ sự vật theo mẫu dưới đây:</a:t>
              </a:r>
              <a:endParaRPr lang="en-US" sz="2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357590"/>
              </p:ext>
            </p:extLst>
          </p:nvPr>
        </p:nvGraphicFramePr>
        <p:xfrm>
          <a:off x="730463" y="2427662"/>
          <a:ext cx="10681371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2171"/>
                <a:gridCol w="1905000"/>
                <a:gridCol w="6934200"/>
              </a:tblGrid>
              <a:tr h="1524000">
                <a:tc rowSpan="2">
                  <a:txBody>
                    <a:bodyPr/>
                    <a:lstStyle/>
                    <a:p>
                      <a:pPr algn="l"/>
                      <a:r>
                        <a:rPr lang="en-US" sz="3200" smtClean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Từ</a:t>
                      </a:r>
                      <a:r>
                        <a:rPr lang="en-US" sz="3200" baseline="0" smtClean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ngữ chỉ sự vật</a:t>
                      </a:r>
                      <a:endParaRPr lang="en-US" sz="320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solidFill>
                      <a:srgbClr val="D9F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Từ</a:t>
                      </a:r>
                      <a:r>
                        <a:rPr lang="en-US" sz="3200" baseline="0" smtClean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ngữ chỉ người</a:t>
                      </a:r>
                      <a:endParaRPr lang="en-US" sz="320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52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Từ</a:t>
                      </a:r>
                      <a:r>
                        <a:rPr lang="en-US" sz="3200" baseline="0" smtClean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ngữ chỉ vật</a:t>
                      </a:r>
                      <a:endParaRPr lang="en-US" sz="320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4683207" y="2863387"/>
            <a:ext cx="893811" cy="63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bà,</a:t>
            </a:r>
            <a:endParaRPr lang="en-US" b="1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92035" y="2863387"/>
            <a:ext cx="1371600" cy="63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cháu,</a:t>
            </a:r>
            <a:endParaRPr lang="en-US" b="1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06212" y="2863387"/>
            <a:ext cx="1599842" cy="63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ông,</a:t>
            </a:r>
            <a:endParaRPr lang="en-US" b="1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306134" y="2863387"/>
            <a:ext cx="1662168" cy="63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Việt,</a:t>
            </a:r>
            <a:endParaRPr lang="en-US" b="1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137218" y="2863387"/>
            <a:ext cx="2321412" cy="63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trai,</a:t>
            </a:r>
            <a:endParaRPr lang="en-US" b="1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583034" y="2863387"/>
            <a:ext cx="1612196" cy="63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ạn gái.</a:t>
            </a:r>
            <a:endParaRPr lang="en-US" b="1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677412" y="4408863"/>
            <a:ext cx="1211094" cy="63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diều,</a:t>
            </a:r>
            <a:endParaRPr lang="en-US" b="1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577018" y="4408862"/>
            <a:ext cx="1186617" cy="63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gậy,</a:t>
            </a:r>
            <a:endParaRPr lang="en-US" b="1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337398" y="4408861"/>
            <a:ext cx="1476416" cy="63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kiến,</a:t>
            </a:r>
            <a:endParaRPr lang="en-US" b="1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144634" y="4408861"/>
            <a:ext cx="1473200" cy="63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nấm,</a:t>
            </a:r>
            <a:endParaRPr lang="en-US" b="1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8135234" y="4408860"/>
            <a:ext cx="1066800" cy="63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bê,</a:t>
            </a:r>
            <a:endParaRPr lang="en-US" b="1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8729753" y="4408859"/>
            <a:ext cx="1066800" cy="63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dê,</a:t>
            </a:r>
            <a:endParaRPr lang="en-US" b="1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9324272" y="4408858"/>
            <a:ext cx="1556506" cy="63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suối,…</a:t>
            </a:r>
            <a:endParaRPr lang="en-US" b="1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79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583129" y="510394"/>
            <a:ext cx="11402023" cy="1205932"/>
            <a:chOff x="294783" y="915918"/>
            <a:chExt cx="11402023" cy="1205932"/>
          </a:xfrm>
        </p:grpSpPr>
        <p:grpSp>
          <p:nvGrpSpPr>
            <p:cNvPr id="30" name="Group 29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33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34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800" smtClean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3</a:t>
                </a:r>
                <a:endParaRPr lang="en" sz="4800">
                  <a:solidFill>
                    <a:srgbClr val="00206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978050" y="1044632"/>
              <a:ext cx="107187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 lại một bài đọc em thích, nêu chi tiết, nhận vật hoặc hình ảnh trong bài khiến em nhớ nhất.</a:t>
              </a:r>
              <a:endParaRPr lang="en-US" sz="3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" t="21667" r="14963" b="8125"/>
          <a:stretch/>
        </p:blipFill>
        <p:spPr bwMode="auto">
          <a:xfrm>
            <a:off x="2118519" y="2057400"/>
            <a:ext cx="8595519" cy="416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17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34224" y="-572814"/>
            <a:ext cx="7840407" cy="7278414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723746" y="1408385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Củng cố</a:t>
            </a:r>
            <a:endParaRPr lang="en-US" sz="6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90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736056" y="533400"/>
            <a:ext cx="6411885" cy="7806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NHÌN HÌNH – ĐOÁN TÊN</a:t>
            </a:r>
            <a:endParaRPr lang="en-US" sz="4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06271" y="1525196"/>
            <a:ext cx="8032248" cy="4494604"/>
            <a:chOff x="1356519" y="1314085"/>
            <a:chExt cx="8032248" cy="449460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0" t="24232" r="17593" b="11220"/>
            <a:stretch/>
          </p:blipFill>
          <p:spPr bwMode="auto">
            <a:xfrm>
              <a:off x="1933730" y="1600200"/>
              <a:ext cx="7455037" cy="4208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356519" y="1314085"/>
              <a:ext cx="4585479" cy="590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4144671" y="2328471"/>
            <a:ext cx="685799" cy="2954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?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892956" y="2379089"/>
            <a:ext cx="566776" cy="2954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9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If You Are Happy - Family Sing Along - Muffin Song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8" y="-38100"/>
            <a:ext cx="12258657" cy="6896100"/>
          </a:xfrm>
        </p:spPr>
      </p:pic>
    </p:spTree>
    <p:extLst>
      <p:ext uri="{BB962C8B-B14F-4D97-AF65-F5344CB8AC3E}">
        <p14:creationId xmlns:p14="http://schemas.microsoft.com/office/powerpoint/2010/main" val="254481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51919" y="4945505"/>
            <a:ext cx="6411885" cy="78068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Bi và Bống</a:t>
            </a:r>
            <a:endParaRPr lang="en-US" sz="4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9" t="29713" r="19353" b="35143"/>
          <a:stretch/>
        </p:blipFill>
        <p:spPr bwMode="auto">
          <a:xfrm>
            <a:off x="3602961" y="762000"/>
            <a:ext cx="4509799" cy="38100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9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8" t="36885" r="28571" b="12500"/>
          <a:stretch/>
        </p:blipFill>
        <p:spPr bwMode="auto">
          <a:xfrm>
            <a:off x="3843545" y="533400"/>
            <a:ext cx="4207791" cy="41910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869434" y="4945505"/>
            <a:ext cx="6411885" cy="78068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Quang</a:t>
            </a:r>
            <a:endParaRPr lang="en-US" sz="4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7833519" y="1676400"/>
            <a:ext cx="1447800" cy="1295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63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4167" r="17774" b="12291"/>
          <a:stretch/>
        </p:blipFill>
        <p:spPr bwMode="auto">
          <a:xfrm>
            <a:off x="3337719" y="457200"/>
            <a:ext cx="541667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869434" y="4945505"/>
            <a:ext cx="6411885" cy="78068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Hoa</a:t>
            </a:r>
            <a:endParaRPr lang="en-US" sz="4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06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34224" y="-572814"/>
            <a:ext cx="7840407" cy="7278414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723746" y="1408385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Dặn dò</a:t>
            </a:r>
            <a:endParaRPr lang="en-US" sz="6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33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533400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0"/>
            <a:ext cx="9296400" cy="2246769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4"/>
              </a:rPr>
              <a:t>https://www.facebook.com/nhilinh.phan</a:t>
            </a:r>
            <a:r>
              <a:rPr lang="en-US" sz="2000" smtClean="0">
                <a:hlinkClick r:id="rId4"/>
              </a:rPr>
              <a:t>/</a:t>
            </a:r>
            <a:endParaRPr lang="en-US" sz="2000" smtClean="0"/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5"/>
              </a:rPr>
              <a:t>https://www.facebook.com/groups/443096903751589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5519" y="1249443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  <a:endParaRPr lang="en-US" sz="2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21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75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4" t="84400" r="-1"/>
          <a:stretch/>
        </p:blipFill>
        <p:spPr>
          <a:xfrm flipV="1">
            <a:off x="-1" y="-46232"/>
            <a:ext cx="12229975" cy="322036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048369" y="-1738723"/>
            <a:ext cx="5701198" cy="3982120"/>
            <a:chOff x="-3782475" y="-1860243"/>
            <a:chExt cx="4286503" cy="2986590"/>
          </a:xfrm>
        </p:grpSpPr>
        <p:sp>
          <p:nvSpPr>
            <p:cNvPr id="11" name="Oval 10"/>
            <p:cNvSpPr/>
            <p:nvPr/>
          </p:nvSpPr>
          <p:spPr>
            <a:xfrm>
              <a:off x="-3782475" y="-1860243"/>
              <a:ext cx="4286503" cy="2986590"/>
            </a:xfrm>
            <a:prstGeom prst="ellipse">
              <a:avLst/>
            </a:prstGeom>
            <a:solidFill>
              <a:srgbClr val="778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-2994971" y="-1498365"/>
              <a:ext cx="3092023" cy="259715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-2816609" y="-1226468"/>
              <a:ext cx="2761261" cy="2308560"/>
            </a:xfrm>
            <a:prstGeom prst="ellipse">
              <a:avLst/>
            </a:prstGeom>
            <a:solidFill>
              <a:srgbClr val="FCF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41941" y="475222"/>
            <a:ext cx="2563006" cy="1846443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</a:t>
            </a:r>
            <a:r>
              <a:rPr lang="en-US" sz="6400" b="1" smtClean="0">
                <a:latin typeface="Akronism" pitchFamily="2" charset="0"/>
                <a:ea typeface="Arabia" pitchFamily="2" charset="0"/>
                <a:cs typeface="Arabia" pitchFamily="2" charset="0"/>
              </a:rPr>
              <a:t>18</a:t>
            </a:r>
            <a:endParaRPr lang="en-US" sz="6400" b="1">
              <a:latin typeface="Akronism" pitchFamily="2" charset="0"/>
              <a:ea typeface="Arabia" pitchFamily="2" charset="0"/>
              <a:cs typeface="Arabia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37625" y="342900"/>
            <a:ext cx="7924172" cy="1784888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 VÀ ĐÁNH GIÁ</a:t>
            </a:r>
          </a:p>
          <a:p>
            <a:pPr algn="ctr"/>
            <a:r>
              <a:rPr lang="en-US" sz="54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HỌC KÌ 1</a:t>
            </a:r>
            <a:endParaRPr lang="en-US" sz="54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99820" y="4038600"/>
            <a:ext cx="5399891" cy="1015649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 </a:t>
            </a:r>
            <a:r>
              <a:rPr lang="en-US" sz="6000" b="1" smtClean="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1, 2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288" y="2842566"/>
            <a:ext cx="3657600" cy="37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4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42119" y="457200"/>
            <a:ext cx="11483912" cy="737866"/>
            <a:chOff x="294783" y="915918"/>
            <a:chExt cx="11483912" cy="737866"/>
          </a:xfrm>
        </p:grpSpPr>
        <p:grpSp>
          <p:nvGrpSpPr>
            <p:cNvPr id="4" name="Group 3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6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smtClean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  <a:endParaRPr lang="en" sz="5400">
                  <a:solidFill>
                    <a:srgbClr val="00206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978050" y="945898"/>
              <a:ext cx="108006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Nhìn tranh, nói tên các bài đã học.</a:t>
              </a:r>
              <a:endParaRPr lang="en-US"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6" t="32030" r="36311" b="16147"/>
          <a:stretch/>
        </p:blipFill>
        <p:spPr bwMode="auto">
          <a:xfrm>
            <a:off x="3032919" y="1485900"/>
            <a:ext cx="4800600" cy="522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74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568" y="1727200"/>
            <a:ext cx="21336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416" y="1726471"/>
            <a:ext cx="174942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746467"/>
            <a:ext cx="21336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674" y="1745520"/>
            <a:ext cx="174942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871" y="2876767"/>
            <a:ext cx="17557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340" y="3270250"/>
            <a:ext cx="21336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999" y="2857716"/>
            <a:ext cx="17557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549" y="3232367"/>
            <a:ext cx="21336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568" y="4782489"/>
            <a:ext cx="21336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>
            <a:hlinkClick r:id="rId2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6"/>
          <a:stretch/>
        </p:blipFill>
        <p:spPr bwMode="auto">
          <a:xfrm>
            <a:off x="4312444" y="4784941"/>
            <a:ext cx="1749425" cy="153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769" y="4787900"/>
            <a:ext cx="21336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53"/>
          <a:stretch/>
        </p:blipFill>
        <p:spPr bwMode="auto">
          <a:xfrm>
            <a:off x="7723543" y="4781239"/>
            <a:ext cx="1749425" cy="154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02389" y="152400"/>
            <a:ext cx="6957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FF0000"/>
                </a:solidFill>
                <a:latin typeface="Braggadocio" pitchFamily="18" charset="0"/>
                <a:ea typeface="Braggadocio" pitchFamily="18" charset="0"/>
                <a:cs typeface="Braggadocio" pitchFamily="18" charset="0"/>
              </a:rPr>
              <a:t>MẢNH GHÉP MAY MẮN</a:t>
            </a:r>
            <a:endParaRPr lang="en-US" sz="4800">
              <a:solidFill>
                <a:srgbClr val="FF0000"/>
              </a:solidFill>
              <a:latin typeface="Braggadocio" pitchFamily="18" charset="0"/>
              <a:ea typeface="Braggadocio" pitchFamily="18" charset="0"/>
              <a:cs typeface="Braggadocio" pitchFamily="18" charset="0"/>
            </a:endParaRPr>
          </a:p>
        </p:txBody>
      </p:sp>
      <p:pic>
        <p:nvPicPr>
          <p:cNvPr id="40" name="Picture 8" descr="GIF estrella stars effects - animated GIF on GIFER">
            <a:hlinkClick r:id="rId24" action="ppaction://hlinksldjump"/>
          </p:cNvPr>
          <p:cNvPicPr>
            <a:picLocks noChangeAspect="1" noChangeArrowheads="1" noCrop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437" y="83415"/>
            <a:ext cx="975855" cy="97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83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8" t="43273" r="11539" b="16344"/>
          <a:stretch/>
        </p:blipFill>
        <p:spPr bwMode="auto">
          <a:xfrm>
            <a:off x="5958634" y="914400"/>
            <a:ext cx="6043072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972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94519" y="1685767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nhớ cậu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7538" y="3114517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 cửa nhớ bà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40557" y="4543267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 tích hoa tỉ muội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68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4" t="46238" r="38133" b="10272"/>
          <a:stretch/>
        </p:blipFill>
        <p:spPr bwMode="auto">
          <a:xfrm>
            <a:off x="442119" y="704849"/>
            <a:ext cx="6043072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972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649402" y="4572000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 diều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626383" y="3114517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 cửa nhớ bà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35102" y="1619407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</a:t>
            </a:r>
            <a:r>
              <a:rPr lang="en-US" sz="4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22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4" t="42708" r="64013" b="13802"/>
          <a:stretch/>
        </p:blipFill>
        <p:spPr bwMode="auto">
          <a:xfrm>
            <a:off x="5958634" y="571500"/>
            <a:ext cx="6043072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972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85019" y="4629622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 diều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88988" y="1601142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Thương ông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85019" y="3124200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 bạn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54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3" t="27344" r="67203" b="29166"/>
          <a:stretch/>
        </p:blipFill>
        <p:spPr bwMode="auto">
          <a:xfrm>
            <a:off x="365919" y="1066800"/>
            <a:ext cx="5482293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972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233319" y="1771649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 bạn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56338" y="3200399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Thương ông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279357" y="4629149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 cửa nhớ bà</a:t>
            </a:r>
          </a:p>
        </p:txBody>
      </p:sp>
    </p:spTree>
    <p:extLst>
      <p:ext uri="{BB962C8B-B14F-4D97-AF65-F5344CB8AC3E}">
        <p14:creationId xmlns:p14="http://schemas.microsoft.com/office/powerpoint/2010/main" val="15726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1711</TotalTime>
  <Words>784</Words>
  <Application>Microsoft Office PowerPoint</Application>
  <PresentationFormat>Custom</PresentationFormat>
  <Paragraphs>127</Paragraphs>
  <Slides>25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220</cp:revision>
  <dcterms:created xsi:type="dcterms:W3CDTF">2020-09-01T15:19:38Z</dcterms:created>
  <dcterms:modified xsi:type="dcterms:W3CDTF">2021-11-25T00:13:28Z</dcterms:modified>
</cp:coreProperties>
</file>