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310" r:id="rId2"/>
    <p:sldId id="315" r:id="rId3"/>
    <p:sldId id="324" r:id="rId4"/>
    <p:sldId id="256" r:id="rId5"/>
    <p:sldId id="257" r:id="rId6"/>
    <p:sldId id="328" r:id="rId7"/>
    <p:sldId id="329" r:id="rId8"/>
    <p:sldId id="330" r:id="rId9"/>
    <p:sldId id="331" r:id="rId10"/>
    <p:sldId id="312" r:id="rId11"/>
    <p:sldId id="327" r:id="rId12"/>
    <p:sldId id="264" r:id="rId13"/>
    <p:sldId id="325" r:id="rId14"/>
    <p:sldId id="258" r:id="rId15"/>
    <p:sldId id="290" r:id="rId16"/>
  </p:sldIdLst>
  <p:sldSz cx="12161838" cy="6858000"/>
  <p:notesSz cx="6858000" cy="9144000"/>
  <p:embeddedFontLst>
    <p:embeddedFont>
      <p:font typeface="Caveat Brush" charset="0"/>
      <p:regular r:id="rId18"/>
    </p:embeddedFont>
    <p:embeddedFont>
      <p:font typeface="Arial-Rounded" pitchFamily="34" charset="0"/>
      <p:regular r:id="rId19"/>
    </p:embeddedFont>
    <p:embeddedFont>
      <p:font typeface="Nunito" charset="0"/>
      <p:regular r:id="rId20"/>
      <p:bold r:id="rId21"/>
      <p:italic r:id="rId22"/>
      <p:boldItalic r:id="rId23"/>
    </p:embeddedFont>
    <p:embeddedFont>
      <p:font typeface="Arial Rounded MT Bold" pitchFamily="34" charset="0"/>
      <p:regular r:id="rId24"/>
    </p:embeddedFont>
    <p:embeddedFont>
      <p:font typeface="Fredoka One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F0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EE8047C-CD58-48A2-AB3F-55819AF1ADA1}">
  <a:tblStyle styleId="{4EE8047C-CD58-48A2-AB3F-55819AF1AD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69" autoAdjust="0"/>
  </p:normalViewPr>
  <p:slideViewPr>
    <p:cSldViewPr snapToGrid="0">
      <p:cViewPr varScale="1">
        <p:scale>
          <a:sx n="66" d="100"/>
          <a:sy n="66" d="100"/>
        </p:scale>
        <p:origin x="-882" y="-108"/>
      </p:cViewPr>
      <p:guideLst>
        <p:guide orient="horz" pos="768"/>
        <p:guide orient="horz" pos="3791"/>
        <p:guide orient="horz" pos="2392"/>
        <p:guide pos="604"/>
        <p:guide pos="7057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20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làm</a:t>
            </a:r>
            <a:r>
              <a:rPr lang="en-US" baseline="0" smtClean="0"/>
              <a:t> việc nhóm đôi, 1 bạn hỏi và tự mời bạn khác trả lời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4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a19421708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a19421708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Từ</a:t>
            </a:r>
            <a:r>
              <a:rPr lang="en-US" baseline="0" smtClean="0"/>
              <a:t> đó dẫn vào bài ngày hnay 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1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Từ</a:t>
            </a:r>
            <a:r>
              <a:rPr lang="en-US" baseline="0" smtClean="0"/>
              <a:t> đó GV chốt ý nghĩa của câu chuyện. Gv linh động thay đổi nội dung nếu thấy chưa phù hợp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7625" y="1236033"/>
            <a:ext cx="7601149" cy="3751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7625" y="4987567"/>
            <a:ext cx="6023461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1310" y="4762633"/>
            <a:ext cx="5799218" cy="70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2147" y="2949667"/>
            <a:ext cx="6957545" cy="1696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5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0" name="Google Shape;8290;p46"/>
          <p:cNvGrpSpPr/>
          <p:nvPr/>
        </p:nvGrpSpPr>
        <p:grpSpPr>
          <a:xfrm>
            <a:off x="-2275" y="-11449"/>
            <a:ext cx="12162051" cy="6882076"/>
            <a:chOff x="-2000" y="-12625"/>
            <a:chExt cx="10692000" cy="7589400"/>
          </a:xfrm>
        </p:grpSpPr>
        <p:sp>
          <p:nvSpPr>
            <p:cNvPr id="8291" name="Google Shape;8291;p46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92" name="Google Shape;8292;p46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293" name="Google Shape;8293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294" name="Google Shape;8294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95" name="Google Shape;829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96" name="Google Shape;829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7" name="Google Shape;829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8" name="Google Shape;829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299" name="Google Shape;829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0" name="Google Shape;830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1" name="Google Shape;830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2" name="Google Shape;830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3" name="Google Shape;830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4" name="Google Shape;830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5" name="Google Shape;830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6" name="Google Shape;830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7" name="Google Shape;830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8" name="Google Shape;830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9" name="Google Shape;830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10" name="Google Shape;831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311" name="Google Shape;8311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312" name="Google Shape;8312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13" name="Google Shape;8313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14" name="Google Shape;8314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5" name="Google Shape;831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6" name="Google Shape;831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7" name="Google Shape;831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18" name="Google Shape;8318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9" name="Google Shape;831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0" name="Google Shape;832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1" name="Google Shape;832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2" name="Google Shape;8322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3" name="Google Shape;832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4" name="Google Shape;832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5" name="Google Shape;832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6" name="Google Shape;8326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7" name="Google Shape;832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8" name="Google Shape;832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9" name="Google Shape;832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30" name="Google Shape;8330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31" name="Google Shape;8331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2" name="Google Shape;833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3" name="Google Shape;833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4" name="Google Shape;833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5" name="Google Shape;8335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6" name="Google Shape;833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7" name="Google Shape;833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8" name="Google Shape;833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9" name="Google Shape;8339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0" name="Google Shape;834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1" name="Google Shape;834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2" name="Google Shape;834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43" name="Google Shape;8343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4" name="Google Shape;834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5" name="Google Shape;834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6" name="Google Shape;834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47" name="Google Shape;8347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48" name="Google Shape;8348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49" name="Google Shape;8349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0" name="Google Shape;835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1" name="Google Shape;835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2" name="Google Shape;835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3" name="Google Shape;8353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4" name="Google Shape;835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5" name="Google Shape;835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6" name="Google Shape;835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7" name="Google Shape;8357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8" name="Google Shape;835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9" name="Google Shape;835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0" name="Google Shape;836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61" name="Google Shape;8361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2" name="Google Shape;836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3" name="Google Shape;836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4" name="Google Shape;836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65" name="Google Shape;8365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66" name="Google Shape;8366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7" name="Google Shape;836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8" name="Google Shape;836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9" name="Google Shape;836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0" name="Google Shape;8370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1" name="Google Shape;837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2" name="Google Shape;837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3" name="Google Shape;837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4" name="Google Shape;8374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5" name="Google Shape;837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6" name="Google Shape;837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7" name="Google Shape;837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8" name="Google Shape;8378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9" name="Google Shape;837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0" name="Google Shape;838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1" name="Google Shape;838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82" name="Google Shape;8382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83" name="Google Shape;8383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4" name="Google Shape;838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5" name="Google Shape;838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6" name="Google Shape;838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87" name="Google Shape;8387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8" name="Google Shape;838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9" name="Google Shape;838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0" name="Google Shape;839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1" name="Google Shape;8391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2" name="Google Shape;839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3" name="Google Shape;839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4" name="Google Shape;839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5" name="Google Shape;8395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6" name="Google Shape;8396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7" name="Google Shape;8397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8" name="Google Shape;8398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399" name="Google Shape;8399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400" name="Google Shape;84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1" name="Google Shape;84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2" name="Google Shape;84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3" name="Google Shape;84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404" name="Google Shape;84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5" name="Google Shape;84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6" name="Google Shape;84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7" name="Google Shape;84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408" name="Google Shape;8408;p46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409" name="Google Shape;8409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410" name="Google Shape;8410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411" name="Google Shape;8411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2" name="Google Shape;841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3" name="Google Shape;841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4" name="Google Shape;841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5" name="Google Shape;8415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6" name="Google Shape;84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7" name="Google Shape;84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8" name="Google Shape;84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9" name="Google Shape;8419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0" name="Google Shape;84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1" name="Google Shape;84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2" name="Google Shape;84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23" name="Google Shape;8423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4" name="Google Shape;84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5" name="Google Shape;84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6" name="Google Shape;84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427" name="Google Shape;8427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428" name="Google Shape;8428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29" name="Google Shape;8429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30" name="Google Shape;8430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1" name="Google Shape;843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2" name="Google Shape;843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3" name="Google Shape;843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4" name="Google Shape;8434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5" name="Google Shape;843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6" name="Google Shape;843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7" name="Google Shape;843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8" name="Google Shape;8438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9" name="Google Shape;843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0" name="Google Shape;844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1" name="Google Shape;844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42" name="Google Shape;8442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3" name="Google Shape;844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4" name="Google Shape;844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5" name="Google Shape;844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46" name="Google Shape;8446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47" name="Google Shape;8447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8" name="Google Shape;844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9" name="Google Shape;844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0" name="Google Shape;845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1" name="Google Shape;8451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2" name="Google Shape;845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3" name="Google Shape;845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4" name="Google Shape;845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5" name="Google Shape;8455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6" name="Google Shape;845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7" name="Google Shape;845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8" name="Google Shape;845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9" name="Google Shape;8459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0" name="Google Shape;846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1" name="Google Shape;846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2" name="Google Shape;846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63" name="Google Shape;8463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64" name="Google Shape;8464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65" name="Google Shape;8465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6" name="Google Shape;846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7" name="Google Shape;846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8" name="Google Shape;846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69" name="Google Shape;8469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0" name="Google Shape;847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1" name="Google Shape;847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2" name="Google Shape;847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3" name="Google Shape;8473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4" name="Google Shape;847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5" name="Google Shape;847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6" name="Google Shape;847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7" name="Google Shape;8477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8" name="Google Shape;847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9" name="Google Shape;847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0" name="Google Shape;848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81" name="Google Shape;8481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82" name="Google Shape;8482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3" name="Google Shape;848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4" name="Google Shape;848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5" name="Google Shape;848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86" name="Google Shape;8486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7" name="Google Shape;848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8" name="Google Shape;848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9" name="Google Shape;848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0" name="Google Shape;8490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1" name="Google Shape;849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2" name="Google Shape;849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3" name="Google Shape;849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4" name="Google Shape;8494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5" name="Google Shape;849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6" name="Google Shape;849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7" name="Google Shape;849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98" name="Google Shape;8498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499" name="Google Shape;8499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0" name="Google Shape;8500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1" name="Google Shape;8501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2" name="Google Shape;8502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3" name="Google Shape;8503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4" name="Google Shape;850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5" name="Google Shape;850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6" name="Google Shape;850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7" name="Google Shape;8507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8" name="Google Shape;850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9" name="Google Shape;850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0" name="Google Shape;851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11" name="Google Shape;8511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12" name="Google Shape;851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3" name="Google Shape;851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4" name="Google Shape;851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515" name="Google Shape;8515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516" name="Google Shape;8516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17" name="Google Shape;851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8" name="Google Shape;851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9" name="Google Shape;851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20" name="Google Shape;8520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21" name="Google Shape;852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2" name="Google Shape;852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3" name="Google Shape;852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524" name="Google Shape;8524;p46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525" name="Google Shape;8525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26" name="Google Shape;8526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27" name="Google Shape;852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28" name="Google Shape;85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29" name="Google Shape;85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0" name="Google Shape;85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1" name="Google Shape;853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2" name="Google Shape;853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3" name="Google Shape;853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4" name="Google Shape;853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5" name="Google Shape;853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6" name="Google Shape;853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7" name="Google Shape;853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8" name="Google Shape;853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9" name="Google Shape;853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0" name="Google Shape;854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1" name="Google Shape;854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2" name="Google Shape;854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43" name="Google Shape;8543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44" name="Google Shape;8544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5" name="Google Shape;85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6" name="Google Shape;85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7" name="Google Shape;85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48" name="Google Shape;8548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9" name="Google Shape;854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0" name="Google Shape;855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1" name="Google Shape;855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2" name="Google Shape;8552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3" name="Google Shape;855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4" name="Google Shape;855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5" name="Google Shape;855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6" name="Google Shape;8556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7" name="Google Shape;855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8" name="Google Shape;855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9" name="Google Shape;855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60" name="Google Shape;8560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61" name="Google Shape;8561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62" name="Google Shape;856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3" name="Google Shape;85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4" name="Google Shape;85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5" name="Google Shape;85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66" name="Google Shape;856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7" name="Google Shape;856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8" name="Google Shape;856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9" name="Google Shape;856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0" name="Google Shape;857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1" name="Google Shape;857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2" name="Google Shape;857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3" name="Google Shape;857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4" name="Google Shape;857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5" name="Google Shape;857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6" name="Google Shape;857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7" name="Google Shape;857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78" name="Google Shape;8578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79" name="Google Shape;8579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0" name="Google Shape;85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1" name="Google Shape;85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2" name="Google Shape;85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3" name="Google Shape;8583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4" name="Google Shape;858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5" name="Google Shape;858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6" name="Google Shape;858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7" name="Google Shape;8587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8" name="Google Shape;858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9" name="Google Shape;858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0" name="Google Shape;859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91" name="Google Shape;8591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92" name="Google Shape;859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3" name="Google Shape;859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4" name="Google Shape;859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95" name="Google Shape;8595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596" name="Google Shape;8596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97" name="Google Shape;85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8" name="Google Shape;85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9" name="Google Shape;85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0" name="Google Shape;86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1" name="Google Shape;86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2" name="Google Shape;86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3" name="Google Shape;86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4" name="Google Shape;86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5" name="Google Shape;86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6" name="Google Shape;86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7" name="Google Shape;86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8" name="Google Shape;8608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9" name="Google Shape;860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0" name="Google Shape;861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1" name="Google Shape;861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612" name="Google Shape;8612;p46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8613" name="Google Shape;8613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14" name="Google Shape;8614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15" name="Google Shape;861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16" name="Google Shape;86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7" name="Google Shape;86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8" name="Google Shape;86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19" name="Google Shape;861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0" name="Google Shape;86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1" name="Google Shape;86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2" name="Google Shape;86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3" name="Google Shape;862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4" name="Google Shape;86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5" name="Google Shape;86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6" name="Google Shape;86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7" name="Google Shape;862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8" name="Google Shape;86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9" name="Google Shape;86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0" name="Google Shape;86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31" name="Google Shape;8631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32" name="Google Shape;863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3" name="Google Shape;863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4" name="Google Shape;863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5" name="Google Shape;863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36" name="Google Shape;863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7" name="Google Shape;863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8" name="Google Shape;863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9" name="Google Shape;863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0" name="Google Shape;864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1" name="Google Shape;864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2" name="Google Shape;864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3" name="Google Shape;864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4" name="Google Shape;864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5" name="Google Shape;86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6" name="Google Shape;86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7" name="Google Shape;86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48" name="Google Shape;8648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49" name="Google Shape;8649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50" name="Google Shape;8650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1" name="Google Shape;865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2" name="Google Shape;865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3" name="Google Shape;865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4" name="Google Shape;8654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5" name="Google Shape;865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6" name="Google Shape;865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7" name="Google Shape;865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8" name="Google Shape;8658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9" name="Google Shape;865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0" name="Google Shape;866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1" name="Google Shape;866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62" name="Google Shape;8662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3" name="Google Shape;86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4" name="Google Shape;86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5" name="Google Shape;86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66" name="Google Shape;8666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67" name="Google Shape;866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8" name="Google Shape;866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9" name="Google Shape;866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0" name="Google Shape;867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1" name="Google Shape;867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2" name="Google Shape;867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3" name="Google Shape;867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4" name="Google Shape;867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5" name="Google Shape;867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6" name="Google Shape;867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7" name="Google Shape;867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8" name="Google Shape;867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9" name="Google Shape;867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80" name="Google Shape;86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1" name="Google Shape;86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2" name="Google Shape;86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83" name="Google Shape;8683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684" name="Google Shape;8684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5" name="Google Shape;868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6" name="Google Shape;868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7" name="Google Shape;868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88" name="Google Shape;8688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9" name="Google Shape;868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0" name="Google Shape;869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1" name="Google Shape;869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2" name="Google Shape;8692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3" name="Google Shape;8693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4" name="Google Shape;8694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5" name="Google Shape;8695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6" name="Google Shape;8696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7" name="Google Shape;86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8" name="Google Shape;86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9" name="Google Shape;86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3079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89831" y="2147233"/>
            <a:ext cx="6353044" cy="255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07213" y="1072567"/>
            <a:ext cx="2118346" cy="1122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66202" y="4785833"/>
            <a:ext cx="3400367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443" y="-1734032"/>
            <a:ext cx="9105715" cy="15504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7625" y="1621003"/>
            <a:ext cx="10246588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82954" y="1742800"/>
            <a:ext cx="5995930" cy="337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57625" y="3047200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1" r:id="rId9"/>
    <p:sldLayoutId id="2147483663" r:id="rId10"/>
    <p:sldLayoutId id="2147483671" r:id="rId11"/>
    <p:sldLayoutId id="2147483673" r:id="rId12"/>
    <p:sldLayoutId id="2147483679" r:id="rId13"/>
    <p:sldLayoutId id="214748368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1215708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498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52400" y="0"/>
            <a:ext cx="1187211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Nghe kể chuyện</a:t>
            </a:r>
            <a:endParaRPr lang="en-US" sz="4000">
              <a:solidFill>
                <a:schemeClr val="bg2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Kể chuyện lớp 2 -Hai anh em- ( Tuần 14, tập 1, sách Kết nối tri thức với cuộc số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078" y="979143"/>
            <a:ext cx="10128762" cy="56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52400" y="247650"/>
            <a:ext cx="1187211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Chọn kể 1 – 2 đoạn của câu chuyện theo tranh.</a:t>
            </a:r>
            <a:endParaRPr lang="en-US" sz="4000">
              <a:solidFill>
                <a:schemeClr val="bg2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636593" y="1442805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r="53288"/>
          <a:stretch/>
        </p:blipFill>
        <p:spPr bwMode="auto">
          <a:xfrm>
            <a:off x="3191106" y="4265724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4185336" y="1442806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8" r="3348"/>
          <a:stretch/>
        </p:blipFill>
        <p:spPr bwMode="auto">
          <a:xfrm>
            <a:off x="7044648" y="4265725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5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3" y="0"/>
            <a:ext cx="551338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3771285" y="970424"/>
            <a:ext cx="4855159" cy="74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7200" smtClean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3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59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1152803" y="2849884"/>
            <a:ext cx="10034068" cy="2555053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/>
            <a:r>
              <a:rPr lang="en-US" sz="5400" smtClean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em trong một nhà nên yêu thương, nhường nhịn nhau.</a:t>
            </a:r>
            <a:endParaRPr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4374990" y="2413669"/>
            <a:ext cx="3647753" cy="74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7200" smtClean="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3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59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9479" y="4195167"/>
            <a:ext cx="1691071" cy="16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373727" y="3452366"/>
            <a:ext cx="2905595" cy="15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2690403"/>
            <a:ext cx="1969014" cy="45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640" y="3452366"/>
            <a:ext cx="3020866" cy="340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1" y="687841"/>
            <a:ext cx="11225109" cy="200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/>
              <a:t>Alternative Resources</a:t>
            </a:r>
            <a:endParaRPr/>
          </a:p>
        </p:txBody>
      </p:sp>
      <p:pic>
        <p:nvPicPr>
          <p:cNvPr id="596" name="Google Shape;5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078" y="4158872"/>
            <a:ext cx="2260933" cy="167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233" y="4358539"/>
            <a:ext cx="2244224" cy="172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8860" y="1835799"/>
            <a:ext cx="1611477" cy="16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9952" y="2995871"/>
            <a:ext cx="1721382" cy="301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7236" y="2323881"/>
            <a:ext cx="2422424" cy="13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23634" y="3652564"/>
            <a:ext cx="1386629" cy="93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9272" y="4673650"/>
            <a:ext cx="879869" cy="109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06554" y="1862671"/>
            <a:ext cx="2072005" cy="225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0697635" y="1542967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9781" y="1956733"/>
            <a:ext cx="6353044" cy="2554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r>
              <a:rPr lang="en-US" sz="54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r>
              <a:rPr lang="en-US" sz="80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80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i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chữ bí mật</a:t>
            </a:r>
            <a:endParaRPr lang="en-US" sz="8000" i="1">
              <a:solidFill>
                <a:srgbClr val="FF5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498278"/>
              </p:ext>
            </p:extLst>
          </p:nvPr>
        </p:nvGraphicFramePr>
        <p:xfrm>
          <a:off x="4575969" y="1916210"/>
          <a:ext cx="5760720" cy="3200400"/>
        </p:xfrm>
        <a:graphic>
          <a:graphicData uri="http://schemas.openxmlformats.org/drawingml/2006/table">
            <a:tbl>
              <a:tblPr firstRow="1" bandRow="1"/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Q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D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6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509205" y="3200400"/>
            <a:ext cx="3815895" cy="6096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5400000">
            <a:off x="6785822" y="-380005"/>
            <a:ext cx="685641" cy="517371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41787" y="4495798"/>
            <a:ext cx="5783313" cy="6096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719" y="1550819"/>
            <a:ext cx="350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TINH MẮT?</a:t>
            </a:r>
          </a:p>
          <a:p>
            <a:pPr algn="ctr"/>
            <a:endParaRPr lang="en-US" sz="3600">
              <a:solidFill>
                <a:srgbClr val="F0942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hoặc thêm dấu thanh để có các từ ngữ nói về tình cảm anh em trong gia đình.</a:t>
            </a:r>
            <a:endParaRPr lang="en-US" sz="3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20694" y="3835400"/>
            <a:ext cx="3815895" cy="60960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3345" y="541552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350" y="800146"/>
            <a:ext cx="8431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 </a:t>
            </a:r>
            <a:endParaRPr lang="en-US" sz="4000">
              <a:solidFill>
                <a:srgbClr val="F0942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2044" y="5019933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S/111</a:t>
            </a:r>
          </a:p>
        </p:txBody>
      </p:sp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292244" y="919771"/>
            <a:ext cx="8181353" cy="2393582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25</a:t>
            </a:r>
            <a:b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3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TỈ MUỘI</a:t>
            </a:r>
            <a:endParaRPr lang="vi-VN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547" y="406393"/>
            <a:ext cx="3008850" cy="64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73347" y="3486196"/>
            <a:ext cx="8431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Hai anh em</a:t>
            </a:r>
            <a:endParaRPr lang="en-US" sz="4800" b="1">
              <a:solidFill>
                <a:srgbClr val="F0942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33350" y="0"/>
            <a:ext cx="1282065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 smtClean="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Dựa vào câu hỏi gợi ý, đoán nội dung của từng tranh.</a:t>
            </a:r>
            <a:endParaRPr lang="en-US" sz="4000">
              <a:solidFill>
                <a:schemeClr val="bg2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Google Shape;1333;p36"/>
          <p:cNvSpPr txBox="1">
            <a:spLocks/>
          </p:cNvSpPr>
          <p:nvPr/>
        </p:nvSpPr>
        <p:spPr>
          <a:xfrm>
            <a:off x="3885079" y="620200"/>
            <a:ext cx="440676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 smtClean="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anh em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636593" y="1442805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r="53288"/>
          <a:stretch/>
        </p:blipFill>
        <p:spPr bwMode="auto">
          <a:xfrm>
            <a:off x="3191106" y="4265724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4185336" y="1442806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8" r="3348"/>
          <a:stretch/>
        </p:blipFill>
        <p:spPr bwMode="auto">
          <a:xfrm>
            <a:off x="7044648" y="4265725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3176593" y="1036402"/>
            <a:ext cx="5933707" cy="507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3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2815441" y="739884"/>
            <a:ext cx="6508406" cy="556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5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" r="53288"/>
          <a:stretch/>
        </p:blipFill>
        <p:spPr bwMode="auto">
          <a:xfrm>
            <a:off x="2944363" y="738753"/>
            <a:ext cx="5967408" cy="503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3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08" r="3348"/>
          <a:stretch/>
        </p:blipFill>
        <p:spPr bwMode="auto">
          <a:xfrm>
            <a:off x="2646819" y="738754"/>
            <a:ext cx="6602141" cy="557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195</Words>
  <Application>Microsoft Office PowerPoint</Application>
  <PresentationFormat>Custom</PresentationFormat>
  <Paragraphs>65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Lato</vt:lpstr>
      <vt:lpstr>Caveat Brush</vt:lpstr>
      <vt:lpstr>Roboto Condensed Light</vt:lpstr>
      <vt:lpstr>Arial-Rounded</vt:lpstr>
      <vt:lpstr>Nunito</vt:lpstr>
      <vt:lpstr>Arial Rounded MT Bold</vt:lpstr>
      <vt:lpstr>Fredoka One</vt:lpstr>
      <vt:lpstr>Question of the Day for Preschool by Slidesgo</vt:lpstr>
      <vt:lpstr>PowerPoint Presentation</vt:lpstr>
      <vt:lpstr>KHỞI ĐỘNG Ô chữ bí mật</vt:lpstr>
      <vt:lpstr>PowerPoint Presentation</vt:lpstr>
      <vt:lpstr>Bài 25 SỰ TÍCH HOA TỈ MUỘI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</vt:lpstr>
      <vt:lpstr>Dặn dò</vt:lpstr>
      <vt:lpstr>PowerPoint Presentation</vt:lpstr>
      <vt:lpstr>Alternative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of the Day for Preschool</dc:title>
  <dc:creator>PC</dc:creator>
  <cp:lastModifiedBy>PC</cp:lastModifiedBy>
  <cp:revision>48</cp:revision>
  <dcterms:modified xsi:type="dcterms:W3CDTF">2021-11-06T15:52:58Z</dcterms:modified>
</cp:coreProperties>
</file>