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x-wav"/>
  <Override PartName="/ppt/media/audio3.wav" ContentType="audio/x-wav"/>
  <Override PartName="/ppt/media/audio4.wav" ContentType="audio/x-wav"/>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256" r:id="rId2"/>
    <p:sldId id="292" r:id="rId3"/>
    <p:sldId id="304" r:id="rId4"/>
    <p:sldId id="303" r:id="rId5"/>
    <p:sldId id="313" r:id="rId6"/>
    <p:sldId id="306" r:id="rId7"/>
    <p:sldId id="257" r:id="rId8"/>
    <p:sldId id="307" r:id="rId9"/>
    <p:sldId id="308" r:id="rId10"/>
    <p:sldId id="291" r:id="rId11"/>
    <p:sldId id="309" r:id="rId12"/>
    <p:sldId id="258" r:id="rId13"/>
    <p:sldId id="289" r:id="rId14"/>
    <p:sldId id="311" r:id="rId15"/>
    <p:sldId id="312" r:id="rId16"/>
    <p:sldId id="305" r:id="rId17"/>
  </p:sldIdLst>
  <p:sldSz cx="12161838" cy="6858000"/>
  <p:notesSz cx="6858000" cy="9144000"/>
  <p:embeddedFontLst>
    <p:embeddedFont>
      <p:font typeface="Montserrat" charset="0"/>
      <p:regular r:id="rId19"/>
      <p:bold r:id="rId20"/>
      <p:italic r:id="rId21"/>
      <p:boldItalic r:id="rId22"/>
    </p:embeddedFont>
    <p:embeddedFont>
      <p:font typeface="Barlow" charset="0"/>
      <p:regular r:id="rId23"/>
      <p:bold r:id="rId24"/>
      <p:italic r:id="rId25"/>
      <p:boldItalic r:id="rId26"/>
    </p:embeddedFont>
    <p:embeddedFont>
      <p:font typeface="Arial Rounded MT Bold" pitchFamily="34" charset="0"/>
      <p:regular r:id="rId27"/>
    </p:embeddedFont>
    <p:embeddedFont>
      <p:font typeface="Arial-Rounded" pitchFamily="3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DFFF9"/>
    <a:srgbClr val="FFFFAB"/>
    <a:srgbClr val="FEF876"/>
    <a:srgbClr val="F6D8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CF071FB-54C1-4603-99CF-3381FE2298EB}">
  <a:tblStyle styleId="{BCF071FB-54C1-4603-99CF-3381FE2298EB}"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94B7B1-76A6-4513-AA93-84A54096E01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0" autoAdjust="0"/>
  </p:normalViewPr>
  <p:slideViewPr>
    <p:cSldViewPr>
      <p:cViewPr varScale="1">
        <p:scale>
          <a:sx n="60" d="100"/>
          <a:sy n="60" d="100"/>
        </p:scale>
        <p:origin x="-10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1660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nên</a:t>
            </a:r>
            <a:r>
              <a:rPr lang="en-US" baseline="0" smtClean="0"/>
              <a:t> cho HS kết luận trước (dựa vào nd bài tập HS vừa làm), sau đó GV KL sau.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chốt</a:t>
            </a:r>
            <a:r>
              <a:rPr lang="en-US" baseline="0" smtClean="0"/>
              <a:t> lại, trong 1 câu, nhiều từ ngữ chỉ sự vật đặt cạnh nhau thì ta dùng dấu phẩy. Trong đó, có “và” thì ta k cần viết dấu phẩy nữa.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d99e989f3d_1_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d99e989f3d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có</a:t>
            </a:r>
            <a:r>
              <a:rPr lang="en-US" baseline="0" smtClean="0"/>
              <a:t> thể yêu cầu HS viết từ chỉ HĐ và đặc điểm vào bảng con; hoặc mời HS tìm 1 từ … rồi đặt câu với từ vừa tìm đc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4dda1946d_6_25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4dda1946d_6_25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d99e989f3d_1_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d99e989f3d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đám mây sai thì mây biến mất kèm theo tiếng sấm</a:t>
            </a:r>
          </a:p>
          <a:p>
            <a:r>
              <a:rPr lang="en-US" baseline="0" smtClean="0"/>
              <a:t>Click vào đám mây đúng thì mang mưa tới, cứu sống cây.</a:t>
            </a:r>
            <a:endParaRPr lang="en-US" smtClean="0"/>
          </a:p>
          <a:p>
            <a:pPr marL="158750" indent="0">
              <a:buNone/>
            </a:pPr>
            <a:endParaRPr lang="en-US"/>
          </a:p>
        </p:txBody>
      </p:sp>
    </p:spTree>
    <p:extLst>
      <p:ext uri="{BB962C8B-B14F-4D97-AF65-F5344CB8AC3E}">
        <p14:creationId xmlns:p14="http://schemas.microsoft.com/office/powerpoint/2010/main" val="286346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đám mây sai thì mây biến mất kèm theo tiếng sấm</a:t>
            </a:r>
          </a:p>
          <a:p>
            <a:r>
              <a:rPr lang="en-US" baseline="0" smtClean="0"/>
              <a:t>Click vào đám mây đúng thì mang mưa tới, cứu sống cây.</a:t>
            </a:r>
            <a:endParaRPr lang="en-US"/>
          </a:p>
        </p:txBody>
      </p:sp>
    </p:spTree>
    <p:extLst>
      <p:ext uri="{BB962C8B-B14F-4D97-AF65-F5344CB8AC3E}">
        <p14:creationId xmlns:p14="http://schemas.microsoft.com/office/powerpoint/2010/main" val="134208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đám mây sai thì mây biến mất kèm theo tiếng sấm</a:t>
            </a:r>
          </a:p>
          <a:p>
            <a:r>
              <a:rPr lang="en-US" baseline="0" smtClean="0"/>
              <a:t>Click vào đám mây đúng thì mang mưa tới, cứu sống cây.</a:t>
            </a:r>
            <a:endParaRPr lang="en-US" smtClean="0"/>
          </a:p>
          <a:p>
            <a:pPr marL="158750" indent="0">
              <a:buNone/>
            </a:pPr>
            <a:endParaRPr lang="en-US"/>
          </a:p>
        </p:txBody>
      </p:sp>
    </p:spTree>
    <p:extLst>
      <p:ext uri="{BB962C8B-B14F-4D97-AF65-F5344CB8AC3E}">
        <p14:creationId xmlns:p14="http://schemas.microsoft.com/office/powerpoint/2010/main" val="286346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57625" y="2023700"/>
            <a:ext cx="5741361" cy="19680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953070" y="4232300"/>
            <a:ext cx="5750538" cy="602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400"/>
              <a:buNone/>
              <a:defRPr sz="2500">
                <a:solidFill>
                  <a:srgbClr val="9D6ED3"/>
                </a:solidFill>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p:nvPr/>
        </p:nvSpPr>
        <p:spPr>
          <a:xfrm>
            <a:off x="511052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a:off x="2510851" y="5622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a:off x="973996" y="1014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a:off x="10249109" y="12339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a:off x="5761904" y="5369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a:off x="5298287" y="6011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a:off x="9025045" y="593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3872537" y="5247920"/>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870948" y="433650"/>
            <a:ext cx="207589"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663166" y="4317060"/>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62803" y="6468229"/>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8410617" y="1872307"/>
            <a:ext cx="138731"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4240513" y="1245955"/>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2343516" y="1266381"/>
            <a:ext cx="129907"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11302033" y="680422"/>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a:off x="10187196" y="58517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0744597" y="5250093"/>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7345058" y="2370487"/>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2357509" y="-959679"/>
            <a:ext cx="5286533" cy="8918488"/>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2092554" y="1834090"/>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00" name="Google Shape;700;p32"/>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01" name="Google Shape;701;p32"/>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02" name="Google Shape;702;p32"/>
          <p:cNvSpPr/>
          <p:nvPr/>
        </p:nvSpPr>
        <p:spPr>
          <a:xfrm>
            <a:off x="10931800" y="41903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253" y="387784"/>
            <a:ext cx="164109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46858" y="4939902"/>
            <a:ext cx="2611158" cy="13758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LIST">
  <p:cSld name="TITLE + LIST">
    <p:spTree>
      <p:nvGrpSpPr>
        <p:cNvPr id="1" name="Shape 16"/>
        <p:cNvGrpSpPr/>
        <p:nvPr/>
      </p:nvGrpSpPr>
      <p:grpSpPr>
        <a:xfrm>
          <a:off x="0" y="0"/>
          <a:ext cx="0" cy="0"/>
          <a:chOff x="0" y="0"/>
          <a:chExt cx="0" cy="0"/>
        </a:xfrm>
      </p:grpSpPr>
      <p:grpSp>
        <p:nvGrpSpPr>
          <p:cNvPr id="17" name="Google Shape;17;p3"/>
          <p:cNvGrpSpPr/>
          <p:nvPr/>
        </p:nvGrpSpPr>
        <p:grpSpPr>
          <a:xfrm>
            <a:off x="-173676" y="4421637"/>
            <a:ext cx="12335519" cy="3573583"/>
            <a:chOff x="-130580" y="2935227"/>
            <a:chExt cx="9274584" cy="2680187"/>
          </a:xfrm>
        </p:grpSpPr>
        <p:sp>
          <p:nvSpPr>
            <p:cNvPr id="18" name="Google Shape;18;p3"/>
            <p:cNvSpPr/>
            <p:nvPr/>
          </p:nvSpPr>
          <p:spPr>
            <a:xfrm>
              <a:off x="0" y="3789500"/>
              <a:ext cx="3824400" cy="135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46534" flipH="1">
              <a:off x="-69626" y="3260524"/>
              <a:ext cx="9152675" cy="2029593"/>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rgbClr val="0C0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043500" y="3662025"/>
              <a:ext cx="1096500" cy="1481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body" idx="1"/>
          </p:nvPr>
        </p:nvSpPr>
        <p:spPr>
          <a:xfrm>
            <a:off x="1040086" y="2096400"/>
            <a:ext cx="4741441" cy="1968000"/>
          </a:xfrm>
          <a:prstGeom prst="rect">
            <a:avLst/>
          </a:prstGeom>
        </p:spPr>
        <p:txBody>
          <a:bodyPr spcFirstLastPara="1" wrap="square" lIns="121705" tIns="121705" rIns="121705" bIns="121705" anchor="t" anchorCtr="0">
            <a:noAutofit/>
          </a:bodyPr>
          <a:lstStyle>
            <a:lvl1pPr marL="608625" lvl="0" indent="-388844" rtl="0">
              <a:lnSpc>
                <a:spcPct val="100000"/>
              </a:lnSpc>
              <a:spcBef>
                <a:spcPts val="0"/>
              </a:spcBef>
              <a:spcAft>
                <a:spcPts val="0"/>
              </a:spcAft>
              <a:buSzPts val="1000"/>
              <a:buChar char="●"/>
              <a:defRPr sz="1300"/>
            </a:lvl1pPr>
            <a:lvl2pPr marL="1217249" lvl="1" indent="-388844" rtl="0">
              <a:spcBef>
                <a:spcPts val="0"/>
              </a:spcBef>
              <a:spcAft>
                <a:spcPts val="0"/>
              </a:spcAft>
              <a:buSzPts val="1000"/>
              <a:buChar char="○"/>
              <a:defRPr sz="1300"/>
            </a:lvl2pPr>
            <a:lvl3pPr marL="1825874" lvl="2" indent="-388844" rtl="0">
              <a:spcBef>
                <a:spcPts val="2130"/>
              </a:spcBef>
              <a:spcAft>
                <a:spcPts val="0"/>
              </a:spcAft>
              <a:buSzPts val="1000"/>
              <a:buChar char="■"/>
              <a:defRPr sz="1300"/>
            </a:lvl3pPr>
            <a:lvl4pPr marL="2434499" lvl="3" indent="-388844" rtl="0">
              <a:spcBef>
                <a:spcPts val="2130"/>
              </a:spcBef>
              <a:spcAft>
                <a:spcPts val="0"/>
              </a:spcAft>
              <a:buSzPts val="1000"/>
              <a:buChar char="●"/>
              <a:defRPr sz="1300"/>
            </a:lvl4pPr>
            <a:lvl5pPr marL="3043123" lvl="4" indent="-388844" rtl="0">
              <a:spcBef>
                <a:spcPts val="2130"/>
              </a:spcBef>
              <a:spcAft>
                <a:spcPts val="0"/>
              </a:spcAft>
              <a:buSzPts val="1000"/>
              <a:buChar char="○"/>
              <a:defRPr sz="1300"/>
            </a:lvl5pPr>
            <a:lvl6pPr marL="3651748" lvl="5" indent="-388844" rtl="0">
              <a:spcBef>
                <a:spcPts val="2130"/>
              </a:spcBef>
              <a:spcAft>
                <a:spcPts val="0"/>
              </a:spcAft>
              <a:buSzPts val="1000"/>
              <a:buChar char="■"/>
              <a:defRPr sz="1300"/>
            </a:lvl6pPr>
            <a:lvl7pPr marL="4260372" lvl="6" indent="-388844" rtl="0">
              <a:spcBef>
                <a:spcPts val="2130"/>
              </a:spcBef>
              <a:spcAft>
                <a:spcPts val="0"/>
              </a:spcAft>
              <a:buSzPts val="1000"/>
              <a:buChar char="●"/>
              <a:defRPr sz="1300"/>
            </a:lvl7pPr>
            <a:lvl8pPr marL="4868997" lvl="7" indent="-388844" rtl="0">
              <a:spcBef>
                <a:spcPts val="2130"/>
              </a:spcBef>
              <a:spcAft>
                <a:spcPts val="0"/>
              </a:spcAft>
              <a:buSzPts val="1000"/>
              <a:buChar char="○"/>
              <a:defRPr sz="1300"/>
            </a:lvl8pPr>
            <a:lvl9pPr marL="5477622" lvl="8" indent="-388844" rtl="0">
              <a:spcBef>
                <a:spcPts val="2130"/>
              </a:spcBef>
              <a:spcAft>
                <a:spcPts val="2130"/>
              </a:spcAft>
              <a:buSzPts val="1000"/>
              <a:buChar char="■"/>
              <a:defRPr sz="1300"/>
            </a:lvl9pPr>
          </a:lstStyle>
          <a:p>
            <a:endParaRPr/>
          </a:p>
        </p:txBody>
      </p:sp>
      <p:sp>
        <p:nvSpPr>
          <p:cNvPr id="22" name="Google Shape;22;p3"/>
          <p:cNvSpPr txBox="1">
            <a:spLocks noGrp="1"/>
          </p:cNvSpPr>
          <p:nvPr>
            <p:ph type="title"/>
          </p:nvPr>
        </p:nvSpPr>
        <p:spPr>
          <a:xfrm>
            <a:off x="8007682" y="629615"/>
            <a:ext cx="3330540" cy="1195600"/>
          </a:xfrm>
          <a:prstGeom prst="rect">
            <a:avLst/>
          </a:prstGeom>
        </p:spPr>
        <p:txBody>
          <a:bodyPr spcFirstLastPara="1" wrap="square" lIns="121705" tIns="121705" rIns="121705" bIns="121705" anchor="t" anchorCtr="0">
            <a:noAutofit/>
          </a:bodyPr>
          <a:lstStyle>
            <a:lvl1pPr lvl="0" algn="r" rtl="0">
              <a:spcBef>
                <a:spcPts val="0"/>
              </a:spcBef>
              <a:spcAft>
                <a:spcPts val="0"/>
              </a:spcAft>
              <a:buSzPts val="2800"/>
              <a:buNone/>
              <a:defRPr sz="3200"/>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extLst>
      <p:ext uri="{BB962C8B-B14F-4D97-AF65-F5344CB8AC3E}">
        <p14:creationId xmlns:p14="http://schemas.microsoft.com/office/powerpoint/2010/main" val="78649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0"/>
        <p:cNvGrpSpPr/>
        <p:nvPr/>
      </p:nvGrpSpPr>
      <p:grpSpPr>
        <a:xfrm>
          <a:off x="0" y="0"/>
          <a:ext cx="0" cy="0"/>
          <a:chOff x="0" y="0"/>
          <a:chExt cx="0" cy="0"/>
        </a:xfrm>
      </p:grpSpPr>
      <p:sp>
        <p:nvSpPr>
          <p:cNvPr id="51" name="Google Shape;51;p8"/>
          <p:cNvSpPr/>
          <p:nvPr/>
        </p:nvSpPr>
        <p:spPr>
          <a:xfrm>
            <a:off x="-1504" y="2835334"/>
            <a:ext cx="12173351" cy="4022673"/>
          </a:xfrm>
          <a:custGeom>
            <a:avLst/>
            <a:gdLst/>
            <a:ahLst/>
            <a:cxnLst/>
            <a:rect l="l" t="t" r="r" b="b"/>
            <a:pathLst>
              <a:path w="45205" h="14901" extrusionOk="0">
                <a:moveTo>
                  <a:pt x="997" y="1"/>
                </a:moveTo>
                <a:cubicBezTo>
                  <a:pt x="665" y="1"/>
                  <a:pt x="333" y="16"/>
                  <a:pt x="1" y="49"/>
                </a:cubicBezTo>
                <a:lnTo>
                  <a:pt x="1" y="14901"/>
                </a:lnTo>
                <a:lnTo>
                  <a:pt x="45205" y="14901"/>
                </a:lnTo>
                <a:lnTo>
                  <a:pt x="45205" y="4764"/>
                </a:lnTo>
                <a:cubicBezTo>
                  <a:pt x="44684" y="4836"/>
                  <a:pt x="44174" y="4869"/>
                  <a:pt x="43670" y="4869"/>
                </a:cubicBezTo>
                <a:cubicBezTo>
                  <a:pt x="39318" y="4869"/>
                  <a:pt x="35541" y="2432"/>
                  <a:pt x="31239" y="2432"/>
                </a:cubicBezTo>
                <a:cubicBezTo>
                  <a:pt x="30580" y="2432"/>
                  <a:pt x="29908" y="2489"/>
                  <a:pt x="29220" y="2621"/>
                </a:cubicBezTo>
                <a:cubicBezTo>
                  <a:pt x="26678" y="3109"/>
                  <a:pt x="22806" y="4283"/>
                  <a:pt x="20255" y="4721"/>
                </a:cubicBezTo>
                <a:cubicBezTo>
                  <a:pt x="19691" y="4817"/>
                  <a:pt x="19128" y="4862"/>
                  <a:pt x="18567" y="4862"/>
                </a:cubicBezTo>
                <a:cubicBezTo>
                  <a:pt x="12671" y="4862"/>
                  <a:pt x="6874" y="1"/>
                  <a:pt x="997" y="1"/>
                </a:cubicBezTo>
                <a:close/>
              </a:path>
            </a:pathLst>
          </a:custGeom>
          <a:solidFill>
            <a:srgbClr val="0C0A1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ctrTitle"/>
          </p:nvPr>
        </p:nvSpPr>
        <p:spPr>
          <a:xfrm flipH="1">
            <a:off x="2184826" y="3996728"/>
            <a:ext cx="2533317"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2700">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53" name="Google Shape;53;p8"/>
          <p:cNvSpPr txBox="1">
            <a:spLocks noGrp="1"/>
          </p:cNvSpPr>
          <p:nvPr>
            <p:ph type="subTitle" idx="1"/>
          </p:nvPr>
        </p:nvSpPr>
        <p:spPr>
          <a:xfrm flipH="1">
            <a:off x="1745921" y="4612017"/>
            <a:ext cx="3527252" cy="1267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200"/>
              <a:buNone/>
              <a:defRPr sz="15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8"/>
          <p:cNvSpPr txBox="1">
            <a:spLocks noGrp="1"/>
          </p:cNvSpPr>
          <p:nvPr>
            <p:ph type="ctrTitle" idx="2"/>
          </p:nvPr>
        </p:nvSpPr>
        <p:spPr>
          <a:xfrm flipH="1">
            <a:off x="7316255" y="3996717"/>
            <a:ext cx="2672173"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2700">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55" name="Google Shape;55;p8"/>
          <p:cNvSpPr txBox="1">
            <a:spLocks noGrp="1"/>
          </p:cNvSpPr>
          <p:nvPr>
            <p:ph type="subTitle" idx="3"/>
          </p:nvPr>
        </p:nvSpPr>
        <p:spPr>
          <a:xfrm flipH="1">
            <a:off x="6888667" y="4612017"/>
            <a:ext cx="3527252" cy="1267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200"/>
              <a:buNone/>
              <a:defRPr sz="15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8"/>
          <p:cNvSpPr txBox="1">
            <a:spLocks noGrp="1"/>
          </p:cNvSpPr>
          <p:nvPr>
            <p:ph type="title" idx="4"/>
          </p:nvPr>
        </p:nvSpPr>
        <p:spPr>
          <a:xfrm>
            <a:off x="814117" y="638212"/>
            <a:ext cx="3330540" cy="1195600"/>
          </a:xfrm>
          <a:prstGeom prst="rect">
            <a:avLst/>
          </a:prstGeom>
        </p:spPr>
        <p:txBody>
          <a:bodyPr spcFirstLastPara="1" wrap="square" lIns="121705" tIns="121705" rIns="121705" bIns="121705" anchor="t" anchorCtr="0">
            <a:noAutofit/>
          </a:bodyPr>
          <a:lstStyle>
            <a:lvl1pPr lvl="0" rtl="0">
              <a:spcBef>
                <a:spcPts val="0"/>
              </a:spcBef>
              <a:spcAft>
                <a:spcPts val="0"/>
              </a:spcAft>
              <a:buSzPts val="2800"/>
              <a:buNone/>
              <a:defRPr sz="3200"/>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extLst>
      <p:ext uri="{BB962C8B-B14F-4D97-AF65-F5344CB8AC3E}">
        <p14:creationId xmlns:p14="http://schemas.microsoft.com/office/powerpoint/2010/main" val="1743763313"/>
      </p:ext>
    </p:extLst>
  </p:cSld>
  <p:clrMapOvr>
    <a:masterClrMapping/>
  </p:clrMapOvr>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72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64568" y="-1777611"/>
            <a:ext cx="1324981" cy="2914713"/>
          </a:xfrm>
          <a:prstGeom prst="rect">
            <a:avLst/>
          </a:prstGeom>
          <a:noFill/>
          <a:ln>
            <a:noFill/>
          </a:ln>
        </p:spPr>
      </p:pic>
      <p:sp>
        <p:nvSpPr>
          <p:cNvPr id="54" name="Google Shape;54;p4"/>
          <p:cNvSpPr txBox="1">
            <a:spLocks noGrp="1"/>
          </p:cNvSpPr>
          <p:nvPr>
            <p:ph type="body" idx="1"/>
          </p:nvPr>
        </p:nvSpPr>
        <p:spPr>
          <a:xfrm>
            <a:off x="957625" y="1536633"/>
            <a:ext cx="10246588" cy="4601200"/>
          </a:xfrm>
          <a:prstGeom prst="rect">
            <a:avLst/>
          </a:prstGeom>
          <a:noFill/>
        </p:spPr>
        <p:txBody>
          <a:bodyPr spcFirstLastPara="1" wrap="square" lIns="121705" tIns="121705" rIns="121705" bIns="121705" anchor="ctr" anchorCtr="0">
            <a:noAutofit/>
          </a:bodyPr>
          <a:lstStyle>
            <a:lvl1pPr marL="608625" lvl="0" indent="-422656">
              <a:spcBef>
                <a:spcPts val="0"/>
              </a:spcBef>
              <a:spcAft>
                <a:spcPts val="0"/>
              </a:spcAft>
              <a:buSzPts val="1400"/>
              <a:buFont typeface="Hind"/>
              <a:buChar char="●"/>
              <a:defRPr sz="1600"/>
            </a:lvl1pPr>
            <a:lvl2pPr marL="1217249" lvl="1" indent="-422656">
              <a:spcBef>
                <a:spcPts val="0"/>
              </a:spcBef>
              <a:spcAft>
                <a:spcPts val="0"/>
              </a:spcAft>
              <a:buClr>
                <a:schemeClr val="accent4"/>
              </a:buClr>
              <a:buSzPts val="1400"/>
              <a:buFont typeface="Hind"/>
              <a:buChar char="○"/>
              <a:defRPr/>
            </a:lvl2pPr>
            <a:lvl3pPr marL="1825874" lvl="2" indent="-422656">
              <a:spcBef>
                <a:spcPts val="0"/>
              </a:spcBef>
              <a:spcAft>
                <a:spcPts val="0"/>
              </a:spcAft>
              <a:buClr>
                <a:schemeClr val="accent4"/>
              </a:buClr>
              <a:buSzPts val="1400"/>
              <a:buFont typeface="Hind"/>
              <a:buChar char="■"/>
              <a:defRPr/>
            </a:lvl3pPr>
            <a:lvl4pPr marL="2434499" lvl="3" indent="-422656">
              <a:spcBef>
                <a:spcPts val="0"/>
              </a:spcBef>
              <a:spcAft>
                <a:spcPts val="0"/>
              </a:spcAft>
              <a:buClr>
                <a:schemeClr val="accent4"/>
              </a:buClr>
              <a:buSzPts val="1400"/>
              <a:buFont typeface="Hind"/>
              <a:buChar char="●"/>
              <a:defRPr/>
            </a:lvl4pPr>
            <a:lvl5pPr marL="3043123" lvl="4" indent="-422656">
              <a:spcBef>
                <a:spcPts val="0"/>
              </a:spcBef>
              <a:spcAft>
                <a:spcPts val="0"/>
              </a:spcAft>
              <a:buClr>
                <a:schemeClr val="accent4"/>
              </a:buClr>
              <a:buSzPts val="1400"/>
              <a:buFont typeface="Hind"/>
              <a:buChar char="○"/>
              <a:defRPr/>
            </a:lvl5pPr>
            <a:lvl6pPr marL="3651748" lvl="5" indent="-422656">
              <a:spcBef>
                <a:spcPts val="0"/>
              </a:spcBef>
              <a:spcAft>
                <a:spcPts val="0"/>
              </a:spcAft>
              <a:buClr>
                <a:schemeClr val="accent4"/>
              </a:buClr>
              <a:buSzPts val="1400"/>
              <a:buFont typeface="Hind"/>
              <a:buChar char="■"/>
              <a:defRPr/>
            </a:lvl6pPr>
            <a:lvl7pPr marL="4260372" lvl="6" indent="-422656">
              <a:spcBef>
                <a:spcPts val="0"/>
              </a:spcBef>
              <a:spcAft>
                <a:spcPts val="0"/>
              </a:spcAft>
              <a:buClr>
                <a:schemeClr val="accent4"/>
              </a:buClr>
              <a:buSzPts val="1400"/>
              <a:buFont typeface="Hind"/>
              <a:buChar char="●"/>
              <a:defRPr/>
            </a:lvl7pPr>
            <a:lvl8pPr marL="4868997" lvl="7" indent="-422656">
              <a:spcBef>
                <a:spcPts val="0"/>
              </a:spcBef>
              <a:spcAft>
                <a:spcPts val="0"/>
              </a:spcAft>
              <a:buClr>
                <a:schemeClr val="accent4"/>
              </a:buClr>
              <a:buSzPts val="1400"/>
              <a:buFont typeface="Hind"/>
              <a:buChar char="○"/>
              <a:defRPr/>
            </a:lvl8pPr>
            <a:lvl9pPr marL="5477622" lvl="8" indent="-422656">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9198754" y="6328552"/>
            <a:ext cx="207595" cy="9256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11449539" y="5630129"/>
            <a:ext cx="130229" cy="187484"/>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 name="Google Shape;57;p4"/>
          <p:cNvSpPr/>
          <p:nvPr/>
        </p:nvSpPr>
        <p:spPr>
          <a:xfrm>
            <a:off x="11080836" y="3232623"/>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8" name="Google Shape;58;p4"/>
          <p:cNvSpPr/>
          <p:nvPr/>
        </p:nvSpPr>
        <p:spPr>
          <a:xfrm>
            <a:off x="9767510" y="797451"/>
            <a:ext cx="186420"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10341144" y="354824"/>
            <a:ext cx="1666866" cy="1136733"/>
          </a:xfrm>
          <a:prstGeom prst="rect">
            <a:avLst/>
          </a:prstGeom>
          <a:noFill/>
          <a:ln>
            <a:noFill/>
          </a:ln>
        </p:spPr>
      </p:pic>
      <p:sp>
        <p:nvSpPr>
          <p:cNvPr id="60" name="Google Shape;60;p4"/>
          <p:cNvSpPr txBox="1">
            <a:spLocks noGrp="1"/>
          </p:cNvSpPr>
          <p:nvPr>
            <p:ph type="title"/>
          </p:nvPr>
        </p:nvSpPr>
        <p:spPr>
          <a:xfrm>
            <a:off x="957625" y="720000"/>
            <a:ext cx="10246588" cy="763600"/>
          </a:xfrm>
          <a:prstGeom prst="rect">
            <a:avLst/>
          </a:prstGeom>
        </p:spPr>
        <p:txBody>
          <a:bodyPr spcFirstLastPara="1" wrap="square" lIns="121705" tIns="121705" rIns="121705" bIns="12170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11495811" y="2311320"/>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10759245" y="6072643"/>
            <a:ext cx="133192" cy="13073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957625" y="720000"/>
            <a:ext cx="10246588" cy="7636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875183" y="5108733"/>
            <a:ext cx="3726757" cy="951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6559830" y="5108733"/>
            <a:ext cx="3726757" cy="951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875183" y="4648200"/>
            <a:ext cx="3726757" cy="59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Clr>
                <a:schemeClr val="dk1"/>
              </a:buClr>
              <a:buSzPts val="2000"/>
              <a:buNone/>
              <a:defRPr sz="27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700">
                <a:solidFill>
                  <a:schemeClr val="dk1"/>
                </a:solidFill>
              </a:defRPr>
            </a:lvl2pPr>
            <a:lvl3pPr lvl="2" algn="ctr" rtl="0">
              <a:lnSpc>
                <a:spcPct val="100000"/>
              </a:lnSpc>
              <a:spcBef>
                <a:spcPts val="0"/>
              </a:spcBef>
              <a:spcAft>
                <a:spcPts val="0"/>
              </a:spcAft>
              <a:buClr>
                <a:schemeClr val="dk1"/>
              </a:buClr>
              <a:buSzPts val="2000"/>
              <a:buNone/>
              <a:defRPr sz="2700">
                <a:solidFill>
                  <a:schemeClr val="dk1"/>
                </a:solidFill>
              </a:defRPr>
            </a:lvl3pPr>
            <a:lvl4pPr lvl="3" algn="ctr" rtl="0">
              <a:lnSpc>
                <a:spcPct val="100000"/>
              </a:lnSpc>
              <a:spcBef>
                <a:spcPts val="0"/>
              </a:spcBef>
              <a:spcAft>
                <a:spcPts val="0"/>
              </a:spcAft>
              <a:buClr>
                <a:schemeClr val="dk1"/>
              </a:buClr>
              <a:buSzPts val="2000"/>
              <a:buNone/>
              <a:defRPr sz="2700">
                <a:solidFill>
                  <a:schemeClr val="dk1"/>
                </a:solidFill>
              </a:defRPr>
            </a:lvl4pPr>
            <a:lvl5pPr lvl="4" algn="ctr" rtl="0">
              <a:lnSpc>
                <a:spcPct val="100000"/>
              </a:lnSpc>
              <a:spcBef>
                <a:spcPts val="0"/>
              </a:spcBef>
              <a:spcAft>
                <a:spcPts val="0"/>
              </a:spcAft>
              <a:buClr>
                <a:schemeClr val="dk1"/>
              </a:buClr>
              <a:buSzPts val="2000"/>
              <a:buNone/>
              <a:defRPr sz="2700">
                <a:solidFill>
                  <a:schemeClr val="dk1"/>
                </a:solidFill>
              </a:defRPr>
            </a:lvl5pPr>
            <a:lvl6pPr lvl="5" algn="ctr" rtl="0">
              <a:lnSpc>
                <a:spcPct val="100000"/>
              </a:lnSpc>
              <a:spcBef>
                <a:spcPts val="0"/>
              </a:spcBef>
              <a:spcAft>
                <a:spcPts val="0"/>
              </a:spcAft>
              <a:buClr>
                <a:schemeClr val="dk1"/>
              </a:buClr>
              <a:buSzPts val="2000"/>
              <a:buNone/>
              <a:defRPr sz="2700">
                <a:solidFill>
                  <a:schemeClr val="dk1"/>
                </a:solidFill>
              </a:defRPr>
            </a:lvl6pPr>
            <a:lvl7pPr lvl="6" algn="ctr" rtl="0">
              <a:lnSpc>
                <a:spcPct val="100000"/>
              </a:lnSpc>
              <a:spcBef>
                <a:spcPts val="0"/>
              </a:spcBef>
              <a:spcAft>
                <a:spcPts val="0"/>
              </a:spcAft>
              <a:buClr>
                <a:schemeClr val="dk1"/>
              </a:buClr>
              <a:buSzPts val="2000"/>
              <a:buNone/>
              <a:defRPr sz="2700">
                <a:solidFill>
                  <a:schemeClr val="dk1"/>
                </a:solidFill>
              </a:defRPr>
            </a:lvl7pPr>
            <a:lvl8pPr lvl="7" algn="ctr" rtl="0">
              <a:lnSpc>
                <a:spcPct val="100000"/>
              </a:lnSpc>
              <a:spcBef>
                <a:spcPts val="0"/>
              </a:spcBef>
              <a:spcAft>
                <a:spcPts val="0"/>
              </a:spcAft>
              <a:buClr>
                <a:schemeClr val="dk1"/>
              </a:buClr>
              <a:buSzPts val="2000"/>
              <a:buNone/>
              <a:defRPr sz="2700">
                <a:solidFill>
                  <a:schemeClr val="dk1"/>
                </a:solidFill>
              </a:defRPr>
            </a:lvl8pPr>
            <a:lvl9pPr lvl="8" algn="ctr" rtl="0">
              <a:lnSpc>
                <a:spcPct val="100000"/>
              </a:lnSpc>
              <a:spcBef>
                <a:spcPts val="0"/>
              </a:spcBef>
              <a:spcAft>
                <a:spcPts val="0"/>
              </a:spcAft>
              <a:buClr>
                <a:schemeClr val="dk1"/>
              </a:buClr>
              <a:buSzPts val="2000"/>
              <a:buNone/>
              <a:defRPr sz="2700">
                <a:solidFill>
                  <a:schemeClr val="dk1"/>
                </a:solidFill>
              </a:defRPr>
            </a:lvl9pPr>
          </a:lstStyle>
          <a:p>
            <a:endParaRPr/>
          </a:p>
        </p:txBody>
      </p:sp>
      <p:sp>
        <p:nvSpPr>
          <p:cNvPr id="68" name="Google Shape;68;p5"/>
          <p:cNvSpPr txBox="1">
            <a:spLocks noGrp="1"/>
          </p:cNvSpPr>
          <p:nvPr>
            <p:ph type="subTitle" idx="4"/>
          </p:nvPr>
        </p:nvSpPr>
        <p:spPr>
          <a:xfrm>
            <a:off x="6559830" y="4648200"/>
            <a:ext cx="3726757" cy="59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Clr>
                <a:schemeClr val="dk1"/>
              </a:buClr>
              <a:buSzPts val="2000"/>
              <a:buNone/>
              <a:defRPr sz="27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700">
                <a:solidFill>
                  <a:schemeClr val="dk1"/>
                </a:solidFill>
              </a:defRPr>
            </a:lvl2pPr>
            <a:lvl3pPr lvl="2" algn="ctr" rtl="0">
              <a:lnSpc>
                <a:spcPct val="100000"/>
              </a:lnSpc>
              <a:spcBef>
                <a:spcPts val="0"/>
              </a:spcBef>
              <a:spcAft>
                <a:spcPts val="0"/>
              </a:spcAft>
              <a:buClr>
                <a:schemeClr val="dk1"/>
              </a:buClr>
              <a:buSzPts val="2000"/>
              <a:buNone/>
              <a:defRPr sz="2700">
                <a:solidFill>
                  <a:schemeClr val="dk1"/>
                </a:solidFill>
              </a:defRPr>
            </a:lvl3pPr>
            <a:lvl4pPr lvl="3" algn="ctr" rtl="0">
              <a:lnSpc>
                <a:spcPct val="100000"/>
              </a:lnSpc>
              <a:spcBef>
                <a:spcPts val="0"/>
              </a:spcBef>
              <a:spcAft>
                <a:spcPts val="0"/>
              </a:spcAft>
              <a:buClr>
                <a:schemeClr val="dk1"/>
              </a:buClr>
              <a:buSzPts val="2000"/>
              <a:buNone/>
              <a:defRPr sz="2700">
                <a:solidFill>
                  <a:schemeClr val="dk1"/>
                </a:solidFill>
              </a:defRPr>
            </a:lvl4pPr>
            <a:lvl5pPr lvl="4" algn="ctr" rtl="0">
              <a:lnSpc>
                <a:spcPct val="100000"/>
              </a:lnSpc>
              <a:spcBef>
                <a:spcPts val="0"/>
              </a:spcBef>
              <a:spcAft>
                <a:spcPts val="0"/>
              </a:spcAft>
              <a:buClr>
                <a:schemeClr val="dk1"/>
              </a:buClr>
              <a:buSzPts val="2000"/>
              <a:buNone/>
              <a:defRPr sz="2700">
                <a:solidFill>
                  <a:schemeClr val="dk1"/>
                </a:solidFill>
              </a:defRPr>
            </a:lvl5pPr>
            <a:lvl6pPr lvl="5" algn="ctr" rtl="0">
              <a:lnSpc>
                <a:spcPct val="100000"/>
              </a:lnSpc>
              <a:spcBef>
                <a:spcPts val="0"/>
              </a:spcBef>
              <a:spcAft>
                <a:spcPts val="0"/>
              </a:spcAft>
              <a:buClr>
                <a:schemeClr val="dk1"/>
              </a:buClr>
              <a:buSzPts val="2000"/>
              <a:buNone/>
              <a:defRPr sz="2700">
                <a:solidFill>
                  <a:schemeClr val="dk1"/>
                </a:solidFill>
              </a:defRPr>
            </a:lvl6pPr>
            <a:lvl7pPr lvl="6" algn="ctr" rtl="0">
              <a:lnSpc>
                <a:spcPct val="100000"/>
              </a:lnSpc>
              <a:spcBef>
                <a:spcPts val="0"/>
              </a:spcBef>
              <a:spcAft>
                <a:spcPts val="0"/>
              </a:spcAft>
              <a:buClr>
                <a:schemeClr val="dk1"/>
              </a:buClr>
              <a:buSzPts val="2000"/>
              <a:buNone/>
              <a:defRPr sz="2700">
                <a:solidFill>
                  <a:schemeClr val="dk1"/>
                </a:solidFill>
              </a:defRPr>
            </a:lvl7pPr>
            <a:lvl8pPr lvl="7" algn="ctr" rtl="0">
              <a:lnSpc>
                <a:spcPct val="100000"/>
              </a:lnSpc>
              <a:spcBef>
                <a:spcPts val="0"/>
              </a:spcBef>
              <a:spcAft>
                <a:spcPts val="0"/>
              </a:spcAft>
              <a:buClr>
                <a:schemeClr val="dk1"/>
              </a:buClr>
              <a:buSzPts val="2000"/>
              <a:buNone/>
              <a:defRPr sz="2700">
                <a:solidFill>
                  <a:schemeClr val="dk1"/>
                </a:solidFill>
              </a:defRPr>
            </a:lvl8pPr>
            <a:lvl9pPr lvl="8" algn="ctr" rtl="0">
              <a:lnSpc>
                <a:spcPct val="100000"/>
              </a:lnSpc>
              <a:spcBef>
                <a:spcPts val="0"/>
              </a:spcBef>
              <a:spcAft>
                <a:spcPts val="0"/>
              </a:spcAft>
              <a:buClr>
                <a:schemeClr val="dk1"/>
              </a:buClr>
              <a:buSzPts val="2000"/>
              <a:buNone/>
              <a:defRPr sz="2700">
                <a:solidFill>
                  <a:schemeClr val="dk1"/>
                </a:solidFill>
              </a:defRPr>
            </a:lvl9pPr>
          </a:lstStyle>
          <a:p>
            <a:endParaRPr/>
          </a:p>
        </p:txBody>
      </p:sp>
      <p:sp>
        <p:nvSpPr>
          <p:cNvPr id="69" name="Google Shape;69;p5"/>
          <p:cNvSpPr/>
          <p:nvPr/>
        </p:nvSpPr>
        <p:spPr>
          <a:xfrm rot="-4032455">
            <a:off x="4748126" y="6363750"/>
            <a:ext cx="207589"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657015" y="4186860"/>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927623" y="5540996"/>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10418305" y="598291"/>
            <a:ext cx="138731"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1112349" y="170705"/>
            <a:ext cx="3665528" cy="1726563"/>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9891195" y="4925540"/>
            <a:ext cx="3665528" cy="1726563"/>
          </a:xfrm>
          <a:prstGeom prst="rect">
            <a:avLst/>
          </a:prstGeom>
          <a:noFill/>
          <a:ln>
            <a:noFill/>
          </a:ln>
        </p:spPr>
      </p:pic>
      <p:sp>
        <p:nvSpPr>
          <p:cNvPr id="75" name="Google Shape;75;p5"/>
          <p:cNvSpPr/>
          <p:nvPr/>
        </p:nvSpPr>
        <p:spPr>
          <a:xfrm>
            <a:off x="11398965" y="12919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6" name="Google Shape;76;p5"/>
          <p:cNvSpPr/>
          <p:nvPr/>
        </p:nvSpPr>
        <p:spPr>
          <a:xfrm>
            <a:off x="10909223" y="20467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10610779" y="3697614"/>
            <a:ext cx="129907"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8" name="Google Shape;78;p5"/>
          <p:cNvSpPr/>
          <p:nvPr/>
        </p:nvSpPr>
        <p:spPr>
          <a:xfrm>
            <a:off x="1155845" y="29536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81" name="Google Shape;81;p6"/>
          <p:cNvPicPr preferRelativeResize="0"/>
          <p:nvPr/>
        </p:nvPicPr>
        <p:blipFill>
          <a:blip r:embed="rId3">
            <a:alphaModFix/>
          </a:blip>
          <a:stretch>
            <a:fillRect/>
          </a:stretch>
        </p:blipFill>
        <p:spPr>
          <a:xfrm>
            <a:off x="187253" y="387784"/>
            <a:ext cx="1641097" cy="1119167"/>
          </a:xfrm>
          <a:prstGeom prst="rect">
            <a:avLst/>
          </a:prstGeom>
          <a:noFill/>
          <a:ln>
            <a:noFill/>
          </a:ln>
        </p:spPr>
      </p:pic>
      <p:sp>
        <p:nvSpPr>
          <p:cNvPr id="82" name="Google Shape;82;p6"/>
          <p:cNvSpPr txBox="1">
            <a:spLocks noGrp="1"/>
          </p:cNvSpPr>
          <p:nvPr>
            <p:ph type="title"/>
          </p:nvPr>
        </p:nvSpPr>
        <p:spPr>
          <a:xfrm>
            <a:off x="957625" y="720000"/>
            <a:ext cx="10246588" cy="7636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966491" y="-2309889"/>
            <a:ext cx="6378597" cy="11235905"/>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11092923" y="448601"/>
            <a:ext cx="552397" cy="637433"/>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599035" y="3875600"/>
            <a:ext cx="8963769" cy="650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906372" y="2488767"/>
            <a:ext cx="8349293" cy="132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sz="1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5803747" y="-1027623"/>
            <a:ext cx="1347535" cy="4545267"/>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825662" y="47797"/>
            <a:ext cx="124236" cy="174169"/>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79464" y="1975176"/>
            <a:ext cx="126808" cy="9855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852533" y="2665703"/>
            <a:ext cx="210179" cy="15015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1190636" y="587487"/>
            <a:ext cx="138739" cy="104687"/>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2079292" y="308516"/>
            <a:ext cx="114020" cy="22825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6662194" y="5838867"/>
            <a:ext cx="163071" cy="128093"/>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7301022" y="5006351"/>
            <a:ext cx="113913" cy="107613"/>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4912861" y="5168585"/>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7244207" y="5608427"/>
            <a:ext cx="134077" cy="170888"/>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5261234" y="5696645"/>
            <a:ext cx="133193" cy="130736"/>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10838418" y="2689483"/>
            <a:ext cx="435577" cy="937631"/>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1082971" y="3382711"/>
            <a:ext cx="207608" cy="9257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alphaModFix/>
          </a:blip>
          <a:stretch>
            <a:fillRect/>
          </a:stretch>
        </p:blipFill>
        <p:spPr>
          <a:xfrm>
            <a:off x="724505" y="4872802"/>
            <a:ext cx="1641097" cy="1119167"/>
          </a:xfrm>
          <a:prstGeom prst="rect">
            <a:avLst/>
          </a:prstGeom>
          <a:noFill/>
          <a:ln>
            <a:noFill/>
          </a:ln>
        </p:spPr>
      </p:pic>
      <p:pic>
        <p:nvPicPr>
          <p:cNvPr id="296" name="Google Shape;296;p15"/>
          <p:cNvPicPr preferRelativeResize="0"/>
          <p:nvPr/>
        </p:nvPicPr>
        <p:blipFill>
          <a:blip r:embed="rId3">
            <a:alphaModFix/>
          </a:blip>
          <a:stretch>
            <a:fillRect/>
          </a:stretch>
        </p:blipFill>
        <p:spPr>
          <a:xfrm>
            <a:off x="9447968" y="802834"/>
            <a:ext cx="3061940" cy="1468233"/>
          </a:xfrm>
          <a:prstGeom prst="rect">
            <a:avLst/>
          </a:prstGeom>
          <a:noFill/>
          <a:ln>
            <a:noFill/>
          </a:ln>
        </p:spPr>
      </p:pic>
      <p:pic>
        <p:nvPicPr>
          <p:cNvPr id="297" name="Google Shape;297;p15"/>
          <p:cNvPicPr preferRelativeResize="0"/>
          <p:nvPr/>
        </p:nvPicPr>
        <p:blipFill>
          <a:blip r:embed="rId4">
            <a:alphaModFix/>
          </a:blip>
          <a:stretch>
            <a:fillRect/>
          </a:stretch>
        </p:blipFill>
        <p:spPr>
          <a:xfrm>
            <a:off x="1206375" y="5166267"/>
            <a:ext cx="4435599" cy="30247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633"/>
        <p:cNvGrpSpPr/>
        <p:nvPr/>
      </p:nvGrpSpPr>
      <p:grpSpPr>
        <a:xfrm>
          <a:off x="0" y="0"/>
          <a:ext cx="0" cy="0"/>
          <a:chOff x="0" y="0"/>
          <a:chExt cx="0" cy="0"/>
        </a:xfrm>
      </p:grpSpPr>
      <p:grpSp>
        <p:nvGrpSpPr>
          <p:cNvPr id="634" name="Google Shape;634;p29"/>
          <p:cNvGrpSpPr/>
          <p:nvPr/>
        </p:nvGrpSpPr>
        <p:grpSpPr>
          <a:xfrm rot="5400000">
            <a:off x="3160327" y="-1853435"/>
            <a:ext cx="5667397" cy="11086865"/>
            <a:chOff x="872085" y="-1565025"/>
            <a:chExt cx="3255130" cy="6383651"/>
          </a:xfrm>
        </p:grpSpPr>
        <p:sp>
          <p:nvSpPr>
            <p:cNvPr id="635" name="Google Shape;635;p29"/>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rot="-4715776">
              <a:off x="3765898" y="141544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rot="-3652980">
              <a:off x="2994831" y="4385363"/>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29"/>
          <p:cNvSpPr txBox="1">
            <a:spLocks noGrp="1"/>
          </p:cNvSpPr>
          <p:nvPr>
            <p:ph type="ctrTitle"/>
          </p:nvPr>
        </p:nvSpPr>
        <p:spPr>
          <a:xfrm>
            <a:off x="6242551" y="1629452"/>
            <a:ext cx="5078206" cy="133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644" name="Google Shape;644;p29"/>
          <p:cNvSpPr txBox="1">
            <a:spLocks noGrp="1"/>
          </p:cNvSpPr>
          <p:nvPr>
            <p:ph type="subTitle" idx="1"/>
          </p:nvPr>
        </p:nvSpPr>
        <p:spPr>
          <a:xfrm>
            <a:off x="6412861" y="3032396"/>
            <a:ext cx="4737052" cy="146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45" name="Google Shape;645;p29"/>
          <p:cNvSpPr txBox="1"/>
          <p:nvPr/>
        </p:nvSpPr>
        <p:spPr>
          <a:xfrm>
            <a:off x="957625" y="5410200"/>
            <a:ext cx="4261830" cy="772000"/>
          </a:xfrm>
          <a:prstGeom prst="rect">
            <a:avLst/>
          </a:prstGeom>
          <a:noFill/>
          <a:ln>
            <a:noFill/>
          </a:ln>
        </p:spPr>
        <p:txBody>
          <a:bodyPr spcFirstLastPara="1" wrap="square" lIns="121705" tIns="0" rIns="121705" bIns="0" anchor="b" anchorCtr="0">
            <a:noAutofit/>
          </a:bodyPr>
          <a:lstStyle/>
          <a:p>
            <a:pPr marL="0" lvl="0" indent="0" algn="l" rtl="0">
              <a:lnSpc>
                <a:spcPct val="100000"/>
              </a:lnSpc>
              <a:spcBef>
                <a:spcPts val="399"/>
              </a:spcBef>
              <a:spcAft>
                <a:spcPts val="0"/>
              </a:spcAft>
              <a:buNone/>
            </a:pPr>
            <a:r>
              <a:rPr lang="en" sz="1300">
                <a:solidFill>
                  <a:schemeClr val="dk1"/>
                </a:solidFill>
                <a:latin typeface="Barlow"/>
                <a:ea typeface="Barlow"/>
                <a:cs typeface="Barlow"/>
                <a:sym typeface="Barlow"/>
              </a:rPr>
              <a:t>CREDITS: This presentation template was created by </a:t>
            </a:r>
            <a:r>
              <a:rPr lang="en" sz="13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300">
                <a:solidFill>
                  <a:schemeClr val="dk1"/>
                </a:solidFill>
                <a:latin typeface="Barlow"/>
                <a:ea typeface="Barlow"/>
                <a:cs typeface="Barlow"/>
                <a:sym typeface="Barlow"/>
              </a:rPr>
              <a:t>, including icons by </a:t>
            </a:r>
            <a:r>
              <a:rPr lang="en" sz="13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300">
                <a:solidFill>
                  <a:schemeClr val="dk1"/>
                </a:solidFill>
                <a:latin typeface="Barlow"/>
                <a:ea typeface="Barlow"/>
                <a:cs typeface="Barlow"/>
                <a:sym typeface="Barlow"/>
              </a:rPr>
              <a:t>, and infographics &amp; images by </a:t>
            </a:r>
            <a:r>
              <a:rPr lang="en" sz="13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b="1">
              <a:solidFill>
                <a:schemeClr val="dk1"/>
              </a:solidFill>
              <a:latin typeface="Barlow"/>
              <a:ea typeface="Barlow"/>
              <a:cs typeface="Barlow"/>
              <a:sym typeface="Barlow"/>
            </a:endParaRPr>
          </a:p>
        </p:txBody>
      </p:sp>
      <p:sp>
        <p:nvSpPr>
          <p:cNvPr id="646" name="Google Shape;646;p29"/>
          <p:cNvSpPr txBox="1">
            <a:spLocks noGrp="1"/>
          </p:cNvSpPr>
          <p:nvPr>
            <p:ph type="subTitle" idx="2"/>
          </p:nvPr>
        </p:nvSpPr>
        <p:spPr>
          <a:xfrm>
            <a:off x="6397633" y="5763600"/>
            <a:ext cx="4767776" cy="577600"/>
          </a:xfrm>
          <a:prstGeom prst="rect">
            <a:avLst/>
          </a:prstGeom>
        </p:spPr>
        <p:txBody>
          <a:bodyPr spcFirstLastPara="1" wrap="square" lIns="121705" tIns="121705" rIns="121705" bIns="121705" anchor="ctr" anchorCtr="0">
            <a:noAutofit/>
          </a:bodyPr>
          <a:lstStyle>
            <a:lvl1pPr lvl="0" algn="ctr" rtl="0">
              <a:lnSpc>
                <a:spcPct val="100000"/>
              </a:lnSpc>
              <a:spcBef>
                <a:spcPts val="399"/>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29"/>
          <p:cNvSpPr/>
          <p:nvPr/>
        </p:nvSpPr>
        <p:spPr>
          <a:xfrm>
            <a:off x="11077593"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48" name="Google Shape;648;p29"/>
          <p:cNvSpPr/>
          <p:nvPr/>
        </p:nvSpPr>
        <p:spPr>
          <a:xfrm>
            <a:off x="5894515" y="1893734"/>
            <a:ext cx="186420"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49" name="Google Shape;649;p29"/>
          <p:cNvSpPr/>
          <p:nvPr/>
        </p:nvSpPr>
        <p:spPr>
          <a:xfrm>
            <a:off x="9945337" y="12714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50" name="Google Shape;650;p29"/>
          <p:cNvSpPr/>
          <p:nvPr/>
        </p:nvSpPr>
        <p:spPr>
          <a:xfrm>
            <a:off x="7414341" y="450900"/>
            <a:ext cx="247441" cy="275216"/>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51" name="Google Shape;651;p29"/>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52" name="Google Shape;652;p29"/>
          <p:cNvSpPr/>
          <p:nvPr/>
        </p:nvSpPr>
        <p:spPr>
          <a:xfrm>
            <a:off x="8354061" y="1277251"/>
            <a:ext cx="143102"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53" name="Google Shape;653;p29"/>
          <p:cNvSpPr/>
          <p:nvPr/>
        </p:nvSpPr>
        <p:spPr>
          <a:xfrm>
            <a:off x="1852783" y="3302608"/>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3160327" y="-1853435"/>
            <a:ext cx="5667397" cy="11086865"/>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11381639"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65" name="Google Shape;665;p30"/>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66" name="Google Shape;666;p30"/>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67" name="Google Shape;667;p30"/>
          <p:cNvSpPr/>
          <p:nvPr/>
        </p:nvSpPr>
        <p:spPr>
          <a:xfrm>
            <a:off x="1633793" y="3032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10778036" y="304983"/>
            <a:ext cx="2145147" cy="1462933"/>
          </a:xfrm>
          <a:prstGeom prst="rect">
            <a:avLst/>
          </a:prstGeom>
          <a:noFill/>
          <a:ln>
            <a:noFill/>
          </a:ln>
        </p:spPr>
      </p:pic>
      <p:pic>
        <p:nvPicPr>
          <p:cNvPr id="669" name="Google Shape;669;p30"/>
          <p:cNvPicPr preferRelativeResize="0"/>
          <p:nvPr/>
        </p:nvPicPr>
        <p:blipFill>
          <a:blip r:embed="rId2">
            <a:alphaModFix/>
          </a:blip>
          <a:stretch>
            <a:fillRect/>
          </a:stretch>
        </p:blipFill>
        <p:spPr>
          <a:xfrm>
            <a:off x="3848689" y="5974836"/>
            <a:ext cx="2611158" cy="1375833"/>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2155642" y="607593"/>
            <a:ext cx="3977238" cy="2128964"/>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7868968" y="5218073"/>
            <a:ext cx="6103903" cy="2889388"/>
          </a:xfrm>
          <a:prstGeom prst="rect">
            <a:avLst/>
          </a:prstGeom>
          <a:noFill/>
          <a:ln>
            <a:noFill/>
          </a:ln>
        </p:spPr>
      </p:pic>
      <p:pic>
        <p:nvPicPr>
          <p:cNvPr id="672" name="Google Shape;672;p30"/>
          <p:cNvPicPr preferRelativeResize="0"/>
          <p:nvPr/>
        </p:nvPicPr>
        <p:blipFill>
          <a:blip r:embed="rId2">
            <a:alphaModFix/>
          </a:blip>
          <a:stretch>
            <a:fillRect/>
          </a:stretch>
        </p:blipFill>
        <p:spPr>
          <a:xfrm>
            <a:off x="3196506" y="-208499"/>
            <a:ext cx="1196699" cy="816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7604" y="3633832"/>
            <a:ext cx="3231764" cy="3216573"/>
          </a:xfrm>
          <a:prstGeom prst="rect">
            <a:avLst/>
          </a:prstGeom>
          <a:noFill/>
          <a:ln>
            <a:noFill/>
          </a:ln>
        </p:spPr>
      </p:pic>
      <p:grpSp>
        <p:nvGrpSpPr>
          <p:cNvPr id="675" name="Google Shape;675;p31"/>
          <p:cNvGrpSpPr/>
          <p:nvPr/>
        </p:nvGrpSpPr>
        <p:grpSpPr>
          <a:xfrm rot="-5400000" flipH="1">
            <a:off x="3251265" y="-1853435"/>
            <a:ext cx="5667397" cy="11086865"/>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450593"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85" name="Google Shape;685;p31"/>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86" name="Google Shape;686;p31"/>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87" name="Google Shape;687;p31"/>
          <p:cNvSpPr/>
          <p:nvPr/>
        </p:nvSpPr>
        <p:spPr>
          <a:xfrm>
            <a:off x="1032384" y="7930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10594195" y="-1416311"/>
            <a:ext cx="1324981" cy="2914713"/>
          </a:xfrm>
          <a:prstGeom prst="rect">
            <a:avLst/>
          </a:prstGeom>
          <a:noFill/>
          <a:ln>
            <a:noFill/>
          </a:ln>
        </p:spPr>
      </p:pic>
      <p:pic>
        <p:nvPicPr>
          <p:cNvPr id="689" name="Google Shape;689;p31"/>
          <p:cNvPicPr preferRelativeResize="0"/>
          <p:nvPr/>
        </p:nvPicPr>
        <p:blipFill>
          <a:blip r:embed="rId4">
            <a:alphaModFix/>
          </a:blip>
          <a:stretch>
            <a:fillRect/>
          </a:stretch>
        </p:blipFill>
        <p:spPr>
          <a:xfrm>
            <a:off x="10370771" y="716124"/>
            <a:ext cx="1666866" cy="11367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5">
            <a:alphaModFix/>
          </a:blip>
          <a:stretch>
            <a:fillRect/>
          </a:stretch>
        </p:blipFill>
        <p:spPr>
          <a:xfrm rot="5400000">
            <a:off x="2848152" y="-2424301"/>
            <a:ext cx="6465535" cy="11706602"/>
          </a:xfrm>
          <a:prstGeom prst="rect">
            <a:avLst/>
          </a:prstGeom>
          <a:noFill/>
          <a:ln>
            <a:noFill/>
          </a:ln>
        </p:spPr>
      </p:pic>
      <p:sp>
        <p:nvSpPr>
          <p:cNvPr id="7" name="Google Shape;7;p1"/>
          <p:cNvSpPr txBox="1">
            <a:spLocks noGrp="1"/>
          </p:cNvSpPr>
          <p:nvPr>
            <p:ph type="title"/>
          </p:nvPr>
        </p:nvSpPr>
        <p:spPr>
          <a:xfrm>
            <a:off x="957625" y="720000"/>
            <a:ext cx="10246588" cy="763600"/>
          </a:xfrm>
          <a:prstGeom prst="rect">
            <a:avLst/>
          </a:prstGeom>
          <a:noFill/>
          <a:ln>
            <a:noFill/>
          </a:ln>
        </p:spPr>
        <p:txBody>
          <a:bodyPr spcFirstLastPara="1" wrap="square" lIns="121705" tIns="121705" rIns="121705" bIns="12170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8" r:id="rId5"/>
    <p:sldLayoutId id="2147483661" r:id="rId6"/>
    <p:sldLayoutId id="2147483675" r:id="rId7"/>
    <p:sldLayoutId id="2147483676" r:id="rId8"/>
    <p:sldLayoutId id="2147483677" r:id="rId9"/>
    <p:sldLayoutId id="2147483678"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2.gif"/><Relationship Id="rId12"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jpg"/><Relationship Id="rId11" Type="http://schemas.openxmlformats.org/officeDocument/2006/relationships/image" Target="../media/image14.png"/><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3.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jpg"/><Relationship Id="rId11" Type="http://schemas.openxmlformats.org/officeDocument/2006/relationships/image" Target="../media/image18.png"/><Relationship Id="rId5" Type="http://schemas.openxmlformats.org/officeDocument/2006/relationships/notesSlide" Target="../notesSlides/notesSlide3.xml"/><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slideLayout" Target="../slideLayouts/slideLayout5.xml"/><Relationship Id="rId9" Type="http://schemas.openxmlformats.org/officeDocument/2006/relationships/image" Target="../media/image12.gif"/><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2.gif"/><Relationship Id="rId12" Type="http://schemas.openxmlformats.org/officeDocument/2006/relationships/image" Target="../media/image15.png"/><Relationship Id="rId2" Type="http://schemas.microsoft.com/office/2007/relationships/media" Target="../media/media1.mp3"/><Relationship Id="rId16" Type="http://schemas.microsoft.com/office/2007/relationships/hdphoto" Target="../media/hdphoto3.wdp"/><Relationship Id="rId1" Type="http://schemas.openxmlformats.org/officeDocument/2006/relationships/audio" Target="NULL" TargetMode="External"/><Relationship Id="rId6" Type="http://schemas.openxmlformats.org/officeDocument/2006/relationships/image" Target="../media/image11.jpg"/><Relationship Id="rId11" Type="http://schemas.openxmlformats.org/officeDocument/2006/relationships/image" Target="../media/image14.png"/><Relationship Id="rId5" Type="http://schemas.openxmlformats.org/officeDocument/2006/relationships/notesSlide" Target="../notesSlides/notesSlide4.xml"/><Relationship Id="rId15" Type="http://schemas.openxmlformats.org/officeDocument/2006/relationships/image" Target="../media/image20.png"/><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13.gif"/><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alphaModFix/>
          </a:blip>
          <a:stretch>
            <a:fillRect/>
          </a:stretch>
        </p:blipFill>
        <p:spPr>
          <a:xfrm rot="-1669602">
            <a:off x="5516822" y="2381535"/>
            <a:ext cx="8506410" cy="4026639"/>
          </a:xfrm>
          <a:prstGeom prst="rect">
            <a:avLst/>
          </a:prstGeom>
          <a:noFill/>
          <a:ln>
            <a:noFill/>
          </a:ln>
        </p:spPr>
      </p:pic>
      <p:sp>
        <p:nvSpPr>
          <p:cNvPr id="716" name="Google Shape;716;p35"/>
          <p:cNvSpPr txBox="1">
            <a:spLocks noGrp="1"/>
          </p:cNvSpPr>
          <p:nvPr>
            <p:ph type="ctrTitle"/>
          </p:nvPr>
        </p:nvSpPr>
        <p:spPr>
          <a:xfrm>
            <a:off x="355485" y="1809194"/>
            <a:ext cx="7048918" cy="1968000"/>
          </a:xfrm>
          <a:prstGeom prst="rect">
            <a:avLst/>
          </a:prstGeom>
        </p:spPr>
        <p:txBody>
          <a:bodyPr spcFirstLastPara="1" wrap="square" lIns="121705" tIns="121705" rIns="121705" bIns="121705" anchor="ctr" anchorCtr="0">
            <a:noAutofit/>
          </a:bodyPr>
          <a:lstStyle/>
          <a:p>
            <a:r>
              <a:rPr lang="en-US" sz="9600">
                <a:solidFill>
                  <a:srgbClr val="0070C0"/>
                </a:solidFill>
                <a:latin typeface="Arial-Rounded" pitchFamily="34" charset="0"/>
                <a:ea typeface="Arial-Rounded" pitchFamily="34" charset="0"/>
                <a:cs typeface="Arial-Rounded" pitchFamily="34" charset="0"/>
              </a:rPr>
              <a:t>T</a:t>
            </a:r>
            <a:r>
              <a:rPr lang="en" sz="9600">
                <a:solidFill>
                  <a:srgbClr val="0070C0"/>
                </a:solidFill>
                <a:latin typeface="Arial-Rounded" pitchFamily="34" charset="0"/>
                <a:ea typeface="Arial-Rounded" pitchFamily="34" charset="0"/>
                <a:cs typeface="Arial-Rounded" pitchFamily="34" charset="0"/>
              </a:rPr>
              <a:t>IẾNG VIỆT 2</a:t>
            </a:r>
            <a:endParaRPr sz="9600">
              <a:solidFill>
                <a:srgbClr val="0070C0"/>
              </a:solidFill>
              <a:latin typeface="Arial-Rounded" pitchFamily="34" charset="0"/>
              <a:ea typeface="Arial-Rounded" pitchFamily="34" charset="0"/>
              <a:cs typeface="Arial-Rounded" pitchFamily="34" charset="0"/>
            </a:endParaRPr>
          </a:p>
        </p:txBody>
      </p:sp>
      <p:sp>
        <p:nvSpPr>
          <p:cNvPr id="717" name="Google Shape;717;p35"/>
          <p:cNvSpPr/>
          <p:nvPr/>
        </p:nvSpPr>
        <p:spPr>
          <a:xfrm>
            <a:off x="6217989" y="3477847"/>
            <a:ext cx="296844" cy="2432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121705" tIns="121705" rIns="121705" bIns="121705" anchor="ctr" anchorCtr="0">
            <a:noAutofit/>
          </a:bodyPr>
          <a:lstStyle/>
          <a:p>
            <a:endParaRPr/>
          </a:p>
        </p:txBody>
      </p:sp>
      <p:pic>
        <p:nvPicPr>
          <p:cNvPr id="718" name="Google Shape;718;p35"/>
          <p:cNvPicPr preferRelativeResize="0"/>
          <p:nvPr/>
        </p:nvPicPr>
        <p:blipFill>
          <a:blip r:embed="rId4">
            <a:alphaModFix/>
          </a:blip>
          <a:stretch>
            <a:fillRect/>
          </a:stretch>
        </p:blipFill>
        <p:spPr>
          <a:xfrm rot="-900009">
            <a:off x="5813232" y="5550482"/>
            <a:ext cx="3935272" cy="2683569"/>
          </a:xfrm>
          <a:prstGeom prst="rect">
            <a:avLst/>
          </a:prstGeom>
          <a:noFill/>
          <a:ln>
            <a:noFill/>
          </a:ln>
        </p:spPr>
      </p:pic>
      <p:pic>
        <p:nvPicPr>
          <p:cNvPr id="719" name="Google Shape;719;p35"/>
          <p:cNvPicPr preferRelativeResize="0"/>
          <p:nvPr/>
        </p:nvPicPr>
        <p:blipFill>
          <a:blip r:embed="rId5">
            <a:alphaModFix/>
          </a:blip>
          <a:stretch>
            <a:fillRect/>
          </a:stretch>
        </p:blipFill>
        <p:spPr>
          <a:xfrm rot="-900007">
            <a:off x="10653476" y="3177250"/>
            <a:ext cx="5200008" cy="2783503"/>
          </a:xfrm>
          <a:prstGeom prst="rect">
            <a:avLst/>
          </a:prstGeom>
          <a:noFill/>
          <a:ln>
            <a:noFill/>
          </a:ln>
        </p:spPr>
      </p:pic>
      <p:pic>
        <p:nvPicPr>
          <p:cNvPr id="720" name="Google Shape;720;p35"/>
          <p:cNvPicPr preferRelativeResize="0"/>
          <p:nvPr/>
        </p:nvPicPr>
        <p:blipFill>
          <a:blip r:embed="rId6">
            <a:alphaModFix/>
          </a:blip>
          <a:stretch>
            <a:fillRect/>
          </a:stretch>
        </p:blipFill>
        <p:spPr>
          <a:xfrm>
            <a:off x="6366411" y="441849"/>
            <a:ext cx="2159478" cy="1472667"/>
          </a:xfrm>
          <a:prstGeom prst="rect">
            <a:avLst/>
          </a:prstGeom>
          <a:noFill/>
          <a:ln>
            <a:noFill/>
          </a:ln>
        </p:spPr>
      </p:pic>
      <p:pic>
        <p:nvPicPr>
          <p:cNvPr id="721" name="Google Shape;721;p35"/>
          <p:cNvPicPr preferRelativeResize="0"/>
          <p:nvPr/>
        </p:nvPicPr>
        <p:blipFill>
          <a:blip r:embed="rId5">
            <a:alphaModFix/>
          </a:blip>
          <a:stretch>
            <a:fillRect/>
          </a:stretch>
        </p:blipFill>
        <p:spPr>
          <a:xfrm>
            <a:off x="-918389" y="4916318"/>
            <a:ext cx="2547748" cy="1221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22" name="Google Shape;733;p37"/>
          <p:cNvPicPr preferRelativeResize="0"/>
          <p:nvPr/>
        </p:nvPicPr>
        <p:blipFill>
          <a:blip r:embed="rId4">
            <a:alphaModFix/>
          </a:blip>
          <a:stretch>
            <a:fillRect/>
          </a:stretch>
        </p:blipFill>
        <p:spPr>
          <a:xfrm rot="-5400000">
            <a:off x="-1977702" y="-1276521"/>
            <a:ext cx="1257333" cy="3887109"/>
          </a:xfrm>
          <a:prstGeom prst="rect">
            <a:avLst/>
          </a:prstGeom>
          <a:noFill/>
          <a:ln>
            <a:noFill/>
          </a:ln>
        </p:spPr>
      </p:pic>
      <p:pic>
        <p:nvPicPr>
          <p:cNvPr id="23" name="Google Shape;737;p37"/>
          <p:cNvPicPr preferRelativeResize="0"/>
          <p:nvPr/>
        </p:nvPicPr>
        <p:blipFill>
          <a:blip r:embed="rId5">
            <a:alphaModFix/>
          </a:blip>
          <a:stretch>
            <a:fillRect/>
          </a:stretch>
        </p:blipFill>
        <p:spPr>
          <a:xfrm>
            <a:off x="-228513" y="-20719"/>
            <a:ext cx="2022983" cy="1254105"/>
          </a:xfrm>
          <a:prstGeom prst="rect">
            <a:avLst/>
          </a:prstGeom>
          <a:noFill/>
          <a:ln>
            <a:noFill/>
          </a:ln>
        </p:spPr>
      </p:pic>
      <p:grpSp>
        <p:nvGrpSpPr>
          <p:cNvPr id="11" name="Group 10"/>
          <p:cNvGrpSpPr/>
          <p:nvPr/>
        </p:nvGrpSpPr>
        <p:grpSpPr>
          <a:xfrm>
            <a:off x="518319" y="228600"/>
            <a:ext cx="11298846" cy="779705"/>
            <a:chOff x="106620" y="915918"/>
            <a:chExt cx="11298846" cy="779705"/>
          </a:xfrm>
        </p:grpSpPr>
        <p:grpSp>
          <p:nvGrpSpPr>
            <p:cNvPr id="12" name="Group 11"/>
            <p:cNvGrpSpPr/>
            <p:nvPr/>
          </p:nvGrpSpPr>
          <p:grpSpPr>
            <a:xfrm>
              <a:off x="106620" y="915918"/>
              <a:ext cx="900108" cy="731520"/>
              <a:chOff x="2757715" y="1727884"/>
              <a:chExt cx="1472863" cy="1188720"/>
            </a:xfrm>
          </p:grpSpPr>
          <p:sp>
            <p:nvSpPr>
              <p:cNvPr id="14" name="Google Shape;418;p36"/>
              <p:cNvSpPr/>
              <p:nvPr/>
            </p:nvSpPr>
            <p:spPr>
              <a:xfrm>
                <a:off x="3041858" y="1727884"/>
                <a:ext cx="1188720" cy="1188720"/>
              </a:xfrm>
              <a:prstGeom prst="ellipse">
                <a:avLst/>
              </a:prstGeom>
              <a:noFill/>
              <a:ln>
                <a:noFill/>
              </a:ln>
            </p:spPr>
            <p:txBody>
              <a:bodyPr spcFirstLastPara="1" wrap="square" lIns="121705" tIns="121705" rIns="121705" bIns="121705" anchor="ctr" anchorCtr="0">
                <a:noAutofit/>
              </a:bodyPr>
              <a:lstStyle/>
              <a:p>
                <a:pPr algn="just"/>
                <a:endParaRPr sz="1800" b="1">
                  <a:solidFill>
                    <a:schemeClr val="bg2">
                      <a:lumMod val="75000"/>
                    </a:schemeClr>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2757715" y="2044655"/>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smtClean="0">
                    <a:latin typeface="Arial Rounded MT Bold" pitchFamily="34" charset="0"/>
                    <a:ea typeface="Arial-Rounded" pitchFamily="34" charset="0"/>
                    <a:cs typeface="Arial-Rounded" pitchFamily="34" charset="0"/>
                  </a:rPr>
                  <a:t>2</a:t>
                </a:r>
                <a:endParaRPr lang="en" sz="5400" b="1">
                  <a:latin typeface="Arial Rounded MT Bold" pitchFamily="34" charset="0"/>
                  <a:ea typeface="Arial-Rounded" pitchFamily="34" charset="0"/>
                  <a:cs typeface="Arial-Rounded" pitchFamily="34" charset="0"/>
                </a:endParaRPr>
              </a:p>
            </p:txBody>
          </p:sp>
        </p:grpSp>
        <p:sp>
          <p:nvSpPr>
            <p:cNvPr id="13" name="TextBox 12"/>
            <p:cNvSpPr txBox="1"/>
            <p:nvPr/>
          </p:nvSpPr>
          <p:spPr>
            <a:xfrm>
              <a:off x="1033373" y="1049292"/>
              <a:ext cx="10372093" cy="646331"/>
            </a:xfrm>
            <a:prstGeom prst="rect">
              <a:avLst/>
            </a:prstGeom>
            <a:noFill/>
          </p:spPr>
          <p:txBody>
            <a:bodyPr wrap="square" rtlCol="0">
              <a:spAutoFit/>
            </a:bodyPr>
            <a:lstStyle/>
            <a:p>
              <a:pPr algn="just"/>
              <a:r>
                <a:rPr lang="en-US" sz="3600" b="1" smtClean="0">
                  <a:latin typeface="Arial-Rounded" pitchFamily="34" charset="0"/>
                  <a:ea typeface="Arial-Rounded" pitchFamily="34" charset="0"/>
                  <a:cs typeface="Arial-Rounded" pitchFamily="34" charset="0"/>
                </a:rPr>
                <a:t>Cần đặt dấu phẩy vào vị trí nào trong mỗi câu sau?</a:t>
              </a:r>
            </a:p>
          </p:txBody>
        </p:sp>
      </p:grpSp>
      <p:sp>
        <p:nvSpPr>
          <p:cNvPr id="26" name="TextBox 25"/>
          <p:cNvSpPr txBox="1"/>
          <p:nvPr/>
        </p:nvSpPr>
        <p:spPr>
          <a:xfrm>
            <a:off x="1145627" y="1295699"/>
            <a:ext cx="10372093"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a. Em thích đồ chơi ô tô máy bay.</a:t>
            </a:r>
          </a:p>
        </p:txBody>
      </p:sp>
      <p:sp>
        <p:nvSpPr>
          <p:cNvPr id="27" name="TextBox 26"/>
          <p:cNvSpPr txBox="1"/>
          <p:nvPr/>
        </p:nvSpPr>
        <p:spPr>
          <a:xfrm>
            <a:off x="1145627" y="2094430"/>
            <a:ext cx="10372093" cy="646331"/>
          </a:xfrm>
          <a:prstGeom prst="rect">
            <a:avLst/>
          </a:prstGeom>
          <a:noFill/>
        </p:spPr>
        <p:txBody>
          <a:bodyPr wrap="square" rtlCol="0">
            <a:spAutoFit/>
          </a:bodyPr>
          <a:lstStyle/>
          <a:p>
            <a:pPr algn="just"/>
            <a:r>
              <a:rPr lang="en-US" sz="3600">
                <a:solidFill>
                  <a:srgbClr val="FF0000"/>
                </a:solidFill>
                <a:latin typeface="Arial-Rounded" pitchFamily="34" charset="0"/>
                <a:ea typeface="Arial-Rounded" pitchFamily="34" charset="0"/>
                <a:cs typeface="Arial-Rounded" pitchFamily="34" charset="0"/>
              </a:rPr>
              <a:t>-&gt; </a:t>
            </a:r>
            <a:r>
              <a:rPr lang="en-US" sz="3600" smtClean="0">
                <a:solidFill>
                  <a:srgbClr val="FF0000"/>
                </a:solidFill>
                <a:latin typeface="Arial-Rounded" pitchFamily="34" charset="0"/>
                <a:ea typeface="Arial-Rounded" pitchFamily="34" charset="0"/>
                <a:cs typeface="Arial-Rounded" pitchFamily="34" charset="0"/>
              </a:rPr>
              <a:t>Em thích đồ chơi ô tô, máy bay.</a:t>
            </a:r>
            <a:endParaRPr lang="en-US" sz="3600">
              <a:solidFill>
                <a:srgbClr val="FF0000"/>
              </a:solidFill>
              <a:latin typeface="Arial-Rounded" pitchFamily="34" charset="0"/>
              <a:ea typeface="Arial-Rounded" pitchFamily="34" charset="0"/>
              <a:cs typeface="Arial-Rounded" pitchFamily="34" charset="0"/>
            </a:endParaRPr>
          </a:p>
        </p:txBody>
      </p:sp>
      <p:sp>
        <p:nvSpPr>
          <p:cNvPr id="28" name="TextBox 27"/>
          <p:cNvSpPr txBox="1"/>
          <p:nvPr/>
        </p:nvSpPr>
        <p:spPr>
          <a:xfrm>
            <a:off x="1145626" y="3113315"/>
            <a:ext cx="10372093"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b. Bố dạy em làm đèn ông sao diều giấy.</a:t>
            </a:r>
          </a:p>
        </p:txBody>
      </p:sp>
      <p:sp>
        <p:nvSpPr>
          <p:cNvPr id="29" name="TextBox 28"/>
          <p:cNvSpPr txBox="1"/>
          <p:nvPr/>
        </p:nvSpPr>
        <p:spPr>
          <a:xfrm>
            <a:off x="1145626" y="3912046"/>
            <a:ext cx="10372093" cy="646331"/>
          </a:xfrm>
          <a:prstGeom prst="rect">
            <a:avLst/>
          </a:prstGeom>
          <a:noFill/>
        </p:spPr>
        <p:txBody>
          <a:bodyPr wrap="square" rtlCol="0">
            <a:spAutoFit/>
          </a:bodyPr>
          <a:lstStyle/>
          <a:p>
            <a:pPr algn="just"/>
            <a:r>
              <a:rPr lang="en-US" sz="3600">
                <a:solidFill>
                  <a:srgbClr val="FF0000"/>
                </a:solidFill>
                <a:latin typeface="Arial-Rounded" pitchFamily="34" charset="0"/>
                <a:ea typeface="Arial-Rounded" pitchFamily="34" charset="0"/>
                <a:cs typeface="Arial-Rounded" pitchFamily="34" charset="0"/>
              </a:rPr>
              <a:t>-&gt; Bố dạy em làm đèn ông </a:t>
            </a:r>
            <a:r>
              <a:rPr lang="en-US" sz="3600" smtClean="0">
                <a:solidFill>
                  <a:srgbClr val="FF0000"/>
                </a:solidFill>
                <a:latin typeface="Arial-Rounded" pitchFamily="34" charset="0"/>
                <a:ea typeface="Arial-Rounded" pitchFamily="34" charset="0"/>
                <a:cs typeface="Arial-Rounded" pitchFamily="34" charset="0"/>
              </a:rPr>
              <a:t>sao, </a:t>
            </a:r>
            <a:r>
              <a:rPr lang="en-US" sz="3600">
                <a:solidFill>
                  <a:srgbClr val="FF0000"/>
                </a:solidFill>
                <a:latin typeface="Arial-Rounded" pitchFamily="34" charset="0"/>
                <a:ea typeface="Arial-Rounded" pitchFamily="34" charset="0"/>
                <a:cs typeface="Arial-Rounded" pitchFamily="34" charset="0"/>
              </a:rPr>
              <a:t>diều giấy.</a:t>
            </a:r>
          </a:p>
        </p:txBody>
      </p:sp>
      <p:sp>
        <p:nvSpPr>
          <p:cNvPr id="30" name="TextBox 29"/>
          <p:cNvSpPr txBox="1"/>
          <p:nvPr/>
        </p:nvSpPr>
        <p:spPr>
          <a:xfrm>
            <a:off x="1144248" y="4955738"/>
            <a:ext cx="10372093"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c. Các bạn đá bóng đá cầu nhảy dây trên sân trường.</a:t>
            </a:r>
          </a:p>
        </p:txBody>
      </p:sp>
      <p:sp>
        <p:nvSpPr>
          <p:cNvPr id="31" name="TextBox 30"/>
          <p:cNvSpPr txBox="1"/>
          <p:nvPr/>
        </p:nvSpPr>
        <p:spPr>
          <a:xfrm>
            <a:off x="1144248" y="5754469"/>
            <a:ext cx="11794671" cy="646331"/>
          </a:xfrm>
          <a:prstGeom prst="rect">
            <a:avLst/>
          </a:prstGeom>
          <a:noFill/>
        </p:spPr>
        <p:txBody>
          <a:bodyPr wrap="square" rtlCol="0">
            <a:spAutoFit/>
          </a:bodyPr>
          <a:lstStyle/>
          <a:p>
            <a:pPr algn="just"/>
            <a:r>
              <a:rPr lang="en-US" sz="3600">
                <a:solidFill>
                  <a:srgbClr val="FF0000"/>
                </a:solidFill>
                <a:latin typeface="Arial-Rounded" pitchFamily="34" charset="0"/>
                <a:ea typeface="Arial-Rounded" pitchFamily="34" charset="0"/>
                <a:cs typeface="Arial-Rounded" pitchFamily="34" charset="0"/>
              </a:rPr>
              <a:t>-&gt; Các bạn đá </a:t>
            </a:r>
            <a:r>
              <a:rPr lang="en-US" sz="3600" smtClean="0">
                <a:solidFill>
                  <a:srgbClr val="FF0000"/>
                </a:solidFill>
                <a:latin typeface="Arial-Rounded" pitchFamily="34" charset="0"/>
                <a:ea typeface="Arial-Rounded" pitchFamily="34" charset="0"/>
                <a:cs typeface="Arial-Rounded" pitchFamily="34" charset="0"/>
              </a:rPr>
              <a:t>bóng, </a:t>
            </a:r>
            <a:r>
              <a:rPr lang="en-US" sz="3600">
                <a:solidFill>
                  <a:srgbClr val="FF0000"/>
                </a:solidFill>
                <a:latin typeface="Arial-Rounded" pitchFamily="34" charset="0"/>
                <a:ea typeface="Arial-Rounded" pitchFamily="34" charset="0"/>
                <a:cs typeface="Arial-Rounded" pitchFamily="34" charset="0"/>
              </a:rPr>
              <a:t>đá </a:t>
            </a:r>
            <a:r>
              <a:rPr lang="en-US" sz="3600" smtClean="0">
                <a:solidFill>
                  <a:srgbClr val="FF0000"/>
                </a:solidFill>
                <a:latin typeface="Arial-Rounded" pitchFamily="34" charset="0"/>
                <a:ea typeface="Arial-Rounded" pitchFamily="34" charset="0"/>
                <a:cs typeface="Arial-Rounded" pitchFamily="34" charset="0"/>
              </a:rPr>
              <a:t>cầu, </a:t>
            </a:r>
            <a:r>
              <a:rPr lang="en-US" sz="3600">
                <a:solidFill>
                  <a:srgbClr val="FF0000"/>
                </a:solidFill>
                <a:latin typeface="Arial-Rounded" pitchFamily="34" charset="0"/>
                <a:ea typeface="Arial-Rounded" pitchFamily="34" charset="0"/>
                <a:cs typeface="Arial-Rounded" pitchFamily="34" charset="0"/>
              </a:rPr>
              <a:t>nhảy dây trên sân trường</a:t>
            </a:r>
            <a:r>
              <a:rPr lang="en-US" sz="3600" smtClean="0">
                <a:solidFill>
                  <a:srgbClr val="FF0000"/>
                </a:solidFill>
                <a:latin typeface="Arial-Rounded" pitchFamily="34" charset="0"/>
                <a:ea typeface="Arial-Rounded" pitchFamily="34" charset="0"/>
                <a:cs typeface="Arial-Rounded" pitchFamily="34" charset="0"/>
              </a:rPr>
              <a:t>.</a:t>
            </a:r>
            <a:endParaRPr lang="en-US" sz="3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0979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5" name="TextBox 24"/>
          <p:cNvSpPr txBox="1"/>
          <p:nvPr/>
        </p:nvSpPr>
        <p:spPr>
          <a:xfrm>
            <a:off x="922338" y="994320"/>
            <a:ext cx="10372093" cy="769441"/>
          </a:xfrm>
          <a:prstGeom prst="rect">
            <a:avLst/>
          </a:prstGeom>
          <a:noFill/>
        </p:spPr>
        <p:txBody>
          <a:bodyPr wrap="square" rtlCol="0">
            <a:spAutoFit/>
          </a:bodyPr>
          <a:lstStyle/>
          <a:p>
            <a:pPr algn="ctr"/>
            <a:r>
              <a:rPr lang="en-US" sz="4400" b="1" smtClean="0">
                <a:latin typeface="Arial-Rounded" pitchFamily="34" charset="0"/>
                <a:ea typeface="Arial-Rounded" pitchFamily="34" charset="0"/>
                <a:cs typeface="Arial-Rounded" pitchFamily="34" charset="0"/>
              </a:rPr>
              <a:t>Vậy, chúng ta sử dụng dấu phẩy khi nào?</a:t>
            </a:r>
            <a:endParaRPr lang="en-US" sz="4400" b="1">
              <a:latin typeface="Arial-Rounded" pitchFamily="34" charset="0"/>
              <a:ea typeface="Arial-Rounded" pitchFamily="34" charset="0"/>
              <a:cs typeface="Arial-Rounded" pitchFamily="34" charset="0"/>
            </a:endParaRPr>
          </a:p>
        </p:txBody>
      </p:sp>
      <p:sp>
        <p:nvSpPr>
          <p:cNvPr id="16" name="TextBox 15"/>
          <p:cNvSpPr txBox="1"/>
          <p:nvPr/>
        </p:nvSpPr>
        <p:spPr>
          <a:xfrm>
            <a:off x="1299944" y="2286000"/>
            <a:ext cx="9429175" cy="3477875"/>
          </a:xfrm>
          <a:prstGeom prst="rect">
            <a:avLst/>
          </a:prstGeom>
          <a:solidFill>
            <a:srgbClr val="DDFFF9"/>
          </a:solidFill>
        </p:spPr>
        <p:txBody>
          <a:bodyPr wrap="square" rtlCol="0">
            <a:spAutoFit/>
          </a:bodyPr>
          <a:lstStyle/>
          <a:p>
            <a:pPr algn="just"/>
            <a:r>
              <a:rPr lang="en-US" sz="4400">
                <a:latin typeface="Arial-Rounded" pitchFamily="34" charset="0"/>
                <a:ea typeface="Arial-Rounded" pitchFamily="34" charset="0"/>
                <a:cs typeface="Arial-Rounded" pitchFamily="34" charset="0"/>
              </a:rPr>
              <a:t>C</a:t>
            </a:r>
            <a:r>
              <a:rPr lang="en-US" sz="4400" smtClean="0">
                <a:latin typeface="Arial-Rounded" pitchFamily="34" charset="0"/>
                <a:ea typeface="Arial-Rounded" pitchFamily="34" charset="0"/>
                <a:cs typeface="Arial-Rounded" pitchFamily="34" charset="0"/>
              </a:rPr>
              <a:t>húng ta sử dụng dấu phẩy khi có nhiều từ ngữ chỉ sự vật, chỉ hoạt động được đặt cạnh nhau trong một câu. Khi đó, dấu phẩy được viết để ngăn cách các từ ngữ chỉ </a:t>
            </a:r>
            <a:r>
              <a:rPr lang="en-US" sz="4400" smtClean="0">
                <a:latin typeface="Arial-Rounded" pitchFamily="34" charset="0"/>
                <a:ea typeface="Arial-Rounded" pitchFamily="34" charset="0"/>
                <a:cs typeface="Arial-Rounded" pitchFamily="34" charset="0"/>
              </a:rPr>
              <a:t>sự </a:t>
            </a:r>
            <a:r>
              <a:rPr lang="en-US" sz="4400" smtClean="0">
                <a:latin typeface="Arial-Rounded" pitchFamily="34" charset="0"/>
                <a:ea typeface="Arial-Rounded" pitchFamily="34" charset="0"/>
                <a:cs typeface="Arial-Rounded" pitchFamily="34" charset="0"/>
              </a:rPr>
              <a:t>vật, hoạt động đó.</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38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6" name="Google Shape;736;p37"/>
          <p:cNvSpPr/>
          <p:nvPr/>
        </p:nvSpPr>
        <p:spPr>
          <a:xfrm>
            <a:off x="11491119" y="2947443"/>
            <a:ext cx="485973" cy="398151"/>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121705" tIns="121705" rIns="121705" bIns="121705" anchor="ctr" anchorCtr="0">
            <a:noAutofit/>
          </a:bodyPr>
          <a:lstStyle/>
          <a:p>
            <a:endParaRPr/>
          </a:p>
        </p:txBody>
      </p:sp>
      <p:pic>
        <p:nvPicPr>
          <p:cNvPr id="11" name="Google Shape;733;p37"/>
          <p:cNvPicPr preferRelativeResize="0"/>
          <p:nvPr/>
        </p:nvPicPr>
        <p:blipFill>
          <a:blip r:embed="rId4">
            <a:alphaModFix/>
          </a:blip>
          <a:stretch>
            <a:fillRect/>
          </a:stretch>
        </p:blipFill>
        <p:spPr>
          <a:xfrm rot="-5400000">
            <a:off x="-1977702" y="-895822"/>
            <a:ext cx="1257333" cy="3887109"/>
          </a:xfrm>
          <a:prstGeom prst="rect">
            <a:avLst/>
          </a:prstGeom>
          <a:noFill/>
          <a:ln>
            <a:noFill/>
          </a:ln>
        </p:spPr>
      </p:pic>
      <p:pic>
        <p:nvPicPr>
          <p:cNvPr id="12" name="Google Shape;737;p37"/>
          <p:cNvPicPr preferRelativeResize="0"/>
          <p:nvPr/>
        </p:nvPicPr>
        <p:blipFill>
          <a:blip r:embed="rId5">
            <a:alphaModFix/>
          </a:blip>
          <a:stretch>
            <a:fillRect/>
          </a:stretch>
        </p:blipFill>
        <p:spPr>
          <a:xfrm>
            <a:off x="-228513" y="359980"/>
            <a:ext cx="2022983" cy="1254105"/>
          </a:xfrm>
          <a:prstGeom prst="rect">
            <a:avLst/>
          </a:prstGeom>
          <a:noFill/>
          <a:ln>
            <a:noFill/>
          </a:ln>
        </p:spPr>
      </p:pic>
      <p:sp>
        <p:nvSpPr>
          <p:cNvPr id="734" name="Google Shape;734;p37"/>
          <p:cNvSpPr txBox="1">
            <a:spLocks noGrp="1"/>
          </p:cNvSpPr>
          <p:nvPr>
            <p:ph type="ctrTitle"/>
          </p:nvPr>
        </p:nvSpPr>
        <p:spPr>
          <a:xfrm>
            <a:off x="740167" y="652100"/>
            <a:ext cx="844952" cy="719500"/>
          </a:xfrm>
          <a:prstGeom prst="rect">
            <a:avLst/>
          </a:prstGeom>
        </p:spPr>
        <p:txBody>
          <a:bodyPr spcFirstLastPara="1" wrap="square" lIns="121705" tIns="121705" rIns="121705" bIns="121705" anchor="ctr" anchorCtr="0">
            <a:noAutofit/>
          </a:bodyPr>
          <a:lstStyle/>
          <a:p>
            <a:pPr algn="just"/>
            <a:r>
              <a:rPr lang="en" sz="5400" smtClean="0">
                <a:solidFill>
                  <a:srgbClr val="000000"/>
                </a:solidFill>
                <a:latin typeface="Arial Rounded MT Bold" pitchFamily="34" charset="0"/>
                <a:ea typeface="Arial-Rounded" pitchFamily="34" charset="0"/>
                <a:cs typeface="Arial-Rounded" pitchFamily="34" charset="0"/>
              </a:rPr>
              <a:t>3</a:t>
            </a:r>
            <a:endParaRPr sz="11500">
              <a:solidFill>
                <a:srgbClr val="000000"/>
              </a:solidFill>
              <a:latin typeface="Arial Rounded MT Bold" pitchFamily="34" charset="0"/>
              <a:ea typeface="Arial-Rounded" pitchFamily="34" charset="0"/>
              <a:cs typeface="Arial-Rounded" pitchFamily="34" charset="0"/>
            </a:endParaRPr>
          </a:p>
        </p:txBody>
      </p:sp>
      <p:sp>
        <p:nvSpPr>
          <p:cNvPr id="9" name="Google Shape;734;p37"/>
          <p:cNvSpPr txBox="1">
            <a:spLocks/>
          </p:cNvSpPr>
          <p:nvPr/>
        </p:nvSpPr>
        <p:spPr>
          <a:xfrm>
            <a:off x="1570606" y="665932"/>
            <a:ext cx="10032374"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n-US" sz="3600" smtClean="0">
                <a:solidFill>
                  <a:srgbClr val="000000"/>
                </a:solidFill>
                <a:latin typeface="Arial-Rounded" pitchFamily="34" charset="0"/>
                <a:ea typeface="Arial-Rounded" pitchFamily="34" charset="0"/>
                <a:cs typeface="Arial-Rounded" pitchFamily="34" charset="0"/>
              </a:rPr>
              <a:t>Cần đặt dấu phẩy nào trong câu in nghiêng?</a:t>
            </a:r>
            <a:endParaRPr lang="vi-VN" sz="3200">
              <a:solidFill>
                <a:srgbClr val="000000"/>
              </a:solidFill>
              <a:latin typeface="Arial-Rounded" pitchFamily="34" charset="0"/>
              <a:ea typeface="Arial-Rounded" pitchFamily="34" charset="0"/>
              <a:cs typeface="Arial-Rounded" pitchFamily="34" charset="0"/>
            </a:endParaRPr>
          </a:p>
        </p:txBody>
      </p:sp>
      <p:sp>
        <p:nvSpPr>
          <p:cNvPr id="13" name="Google Shape;734;p37"/>
          <p:cNvSpPr txBox="1">
            <a:spLocks/>
          </p:cNvSpPr>
          <p:nvPr/>
        </p:nvSpPr>
        <p:spPr>
          <a:xfrm>
            <a:off x="1036638" y="2581994"/>
            <a:ext cx="10032374"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n-US" sz="3600" b="0" smtClean="0">
                <a:solidFill>
                  <a:srgbClr val="0070C0"/>
                </a:solidFill>
                <a:latin typeface="Arial-Rounded" pitchFamily="34" charset="0"/>
                <a:ea typeface="Arial-Rounded" pitchFamily="34" charset="0"/>
                <a:cs typeface="Arial-Rounded" pitchFamily="34" charset="0"/>
              </a:rPr>
              <a:t>	Hôm nay là sinh nhật của Chi. </a:t>
            </a:r>
            <a:r>
              <a:rPr lang="en-US" sz="3600" b="0" i="1" smtClean="0">
                <a:solidFill>
                  <a:srgbClr val="0070C0"/>
                </a:solidFill>
                <a:latin typeface="Arial-Rounded" pitchFamily="34" charset="0"/>
                <a:ea typeface="Arial-Rounded" pitchFamily="34" charset="0"/>
                <a:cs typeface="Arial-Rounded" pitchFamily="34" charset="0"/>
              </a:rPr>
              <a:t>Chi nhận được bao nhiêu là quà: búp bê hộp đựng bút đồng hồ báo thức và chiếc nơ hồng. </a:t>
            </a:r>
            <a:r>
              <a:rPr lang="en-US" sz="3600" b="0" smtClean="0">
                <a:solidFill>
                  <a:srgbClr val="0070C0"/>
                </a:solidFill>
                <a:latin typeface="Arial-Rounded" pitchFamily="34" charset="0"/>
                <a:ea typeface="Arial-Rounded" pitchFamily="34" charset="0"/>
                <a:cs typeface="Arial-Rounded" pitchFamily="34" charset="0"/>
              </a:rPr>
              <a:t>Chi rất vui và cảm động.</a:t>
            </a:r>
          </a:p>
        </p:txBody>
      </p:sp>
      <p:sp>
        <p:nvSpPr>
          <p:cNvPr id="14" name="Google Shape;734;p37"/>
          <p:cNvSpPr txBox="1">
            <a:spLocks/>
          </p:cNvSpPr>
          <p:nvPr/>
        </p:nvSpPr>
        <p:spPr>
          <a:xfrm>
            <a:off x="1036638" y="4851186"/>
            <a:ext cx="10032374"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n-US" sz="3600" b="0" smtClean="0">
                <a:solidFill>
                  <a:srgbClr val="FF0000"/>
                </a:solidFill>
                <a:latin typeface="Arial-Rounded" pitchFamily="34" charset="0"/>
                <a:ea typeface="Arial-Rounded" pitchFamily="34" charset="0"/>
                <a:cs typeface="Arial-Rounded" pitchFamily="34" charset="0"/>
              </a:rPr>
              <a:t>	Hôm nay là sinh nhật của Chi. </a:t>
            </a:r>
            <a:r>
              <a:rPr lang="en-US" sz="3600" b="0" i="1" smtClean="0">
                <a:solidFill>
                  <a:srgbClr val="FF0000"/>
                </a:solidFill>
                <a:latin typeface="Arial-Rounded" pitchFamily="34" charset="0"/>
                <a:ea typeface="Arial-Rounded" pitchFamily="34" charset="0"/>
                <a:cs typeface="Arial-Rounded" pitchFamily="34" charset="0"/>
              </a:rPr>
              <a:t>Chi nhận được bao nhiêu là quà: búp bê, hộp đựng bút, đồng hồ báo thức và chiếc nơ hồng. </a:t>
            </a:r>
            <a:r>
              <a:rPr lang="en-US" sz="3600" b="0" smtClean="0">
                <a:solidFill>
                  <a:srgbClr val="FF0000"/>
                </a:solidFill>
                <a:latin typeface="Arial-Rounded" pitchFamily="34" charset="0"/>
                <a:ea typeface="Arial-Rounded" pitchFamily="34" charset="0"/>
                <a:cs typeface="Arial-Rounded" pitchFamily="34" charset="0"/>
              </a:rPr>
              <a:t>Chi rất vui và cảm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pic>
        <p:nvPicPr>
          <p:cNvPr id="1596" name="Google Shape;1596;p68"/>
          <p:cNvPicPr preferRelativeResize="0"/>
          <p:nvPr/>
        </p:nvPicPr>
        <p:blipFill>
          <a:blip r:embed="rId3">
            <a:alphaModFix/>
          </a:blip>
          <a:stretch>
            <a:fillRect/>
          </a:stretch>
        </p:blipFill>
        <p:spPr>
          <a:xfrm rot="-18">
            <a:off x="-1472264" y="115535"/>
            <a:ext cx="7192428" cy="3404669"/>
          </a:xfrm>
          <a:prstGeom prst="rect">
            <a:avLst/>
          </a:prstGeom>
          <a:noFill/>
          <a:ln>
            <a:noFill/>
          </a:ln>
        </p:spPr>
      </p:pic>
      <p:pic>
        <p:nvPicPr>
          <p:cNvPr id="1614" name="Google Shape;1614;p68"/>
          <p:cNvPicPr preferRelativeResize="0"/>
          <p:nvPr/>
        </p:nvPicPr>
        <p:blipFill>
          <a:blip r:embed="rId4">
            <a:alphaModFix/>
          </a:blip>
          <a:stretch>
            <a:fillRect/>
          </a:stretch>
        </p:blipFill>
        <p:spPr>
          <a:xfrm>
            <a:off x="-2072325" y="2095510"/>
            <a:ext cx="3543754" cy="2416620"/>
          </a:xfrm>
          <a:prstGeom prst="rect">
            <a:avLst/>
          </a:prstGeom>
          <a:noFill/>
          <a:ln>
            <a:noFill/>
          </a:ln>
        </p:spPr>
      </p:pic>
      <p:pic>
        <p:nvPicPr>
          <p:cNvPr id="1615" name="Google Shape;1615;p68"/>
          <p:cNvPicPr preferRelativeResize="0"/>
          <p:nvPr/>
        </p:nvPicPr>
        <p:blipFill>
          <a:blip r:embed="rId4">
            <a:alphaModFix/>
          </a:blip>
          <a:stretch>
            <a:fillRect/>
          </a:stretch>
        </p:blipFill>
        <p:spPr>
          <a:xfrm>
            <a:off x="3987734" y="2686815"/>
            <a:ext cx="2829394" cy="1974797"/>
          </a:xfrm>
          <a:prstGeom prst="rect">
            <a:avLst/>
          </a:prstGeom>
          <a:noFill/>
          <a:ln>
            <a:noFill/>
          </a:ln>
        </p:spPr>
      </p:pic>
      <p:pic>
        <p:nvPicPr>
          <p:cNvPr id="1616" name="Google Shape;1616;p68"/>
          <p:cNvPicPr preferRelativeResize="0"/>
          <p:nvPr/>
        </p:nvPicPr>
        <p:blipFill>
          <a:blip r:embed="rId5">
            <a:alphaModFix/>
          </a:blip>
          <a:stretch>
            <a:fillRect/>
          </a:stretch>
        </p:blipFill>
        <p:spPr>
          <a:xfrm flipH="1">
            <a:off x="2372403" y="2907730"/>
            <a:ext cx="3543753" cy="1974791"/>
          </a:xfrm>
          <a:prstGeom prst="rect">
            <a:avLst/>
          </a:prstGeom>
          <a:noFill/>
          <a:ln>
            <a:noFill/>
          </a:ln>
        </p:spPr>
      </p:pic>
      <p:sp>
        <p:nvSpPr>
          <p:cNvPr id="5" name="Title 4"/>
          <p:cNvSpPr>
            <a:spLocks noGrp="1"/>
          </p:cNvSpPr>
          <p:nvPr>
            <p:ph type="ctrTitle"/>
          </p:nvPr>
        </p:nvSpPr>
        <p:spPr>
          <a:xfrm>
            <a:off x="5916156" y="4038600"/>
            <a:ext cx="5741361" cy="1968000"/>
          </a:xfrm>
        </p:spPr>
        <p:txBody>
          <a:bodyPr/>
          <a:lstStyle/>
          <a:p>
            <a:r>
              <a:rPr lang="en-US" smtClean="0">
                <a:latin typeface="Arial-Rounded" pitchFamily="34" charset="0"/>
                <a:ea typeface="Arial-Rounded" pitchFamily="34" charset="0"/>
                <a:cs typeface="Arial-Rounded" pitchFamily="34" charset="0"/>
              </a:rPr>
              <a:t>CỦNG CỐ</a:t>
            </a:r>
            <a:endParaRPr lang="en-US">
              <a:latin typeface="Arial-Rounded" pitchFamily="34" charset="0"/>
              <a:ea typeface="Arial-Rounded" pitchFamily="34" charset="0"/>
              <a:cs typeface="Arial-Rounded" pitchFamily="34" charset="0"/>
            </a:endParaRPr>
          </a:p>
        </p:txBody>
      </p:sp>
      <p:pic>
        <p:nvPicPr>
          <p:cNvPr id="33" name="Google Shape;833;p44"/>
          <p:cNvPicPr preferRelativeResize="0"/>
          <p:nvPr/>
        </p:nvPicPr>
        <p:blipFill rotWithShape="1">
          <a:blip r:embed="rId6">
            <a:alphaModFix/>
          </a:blip>
          <a:srcRect/>
          <a:stretch/>
        </p:blipFill>
        <p:spPr>
          <a:xfrm>
            <a:off x="9827136" y="1848947"/>
            <a:ext cx="2126425" cy="2117565"/>
          </a:xfrm>
          <a:prstGeom prst="rect">
            <a:avLst/>
          </a:prstGeom>
          <a:noFill/>
          <a:ln>
            <a:noFill/>
          </a:ln>
        </p:spPr>
      </p:pic>
      <p:pic>
        <p:nvPicPr>
          <p:cNvPr id="34" name="Google Shape;841;p44"/>
          <p:cNvPicPr preferRelativeResize="0"/>
          <p:nvPr/>
        </p:nvPicPr>
        <p:blipFill>
          <a:blip r:embed="rId7">
            <a:alphaModFix/>
          </a:blip>
          <a:stretch>
            <a:fillRect/>
          </a:stretch>
        </p:blipFill>
        <p:spPr>
          <a:xfrm>
            <a:off x="9054724" y="-530529"/>
            <a:ext cx="1894635" cy="1292092"/>
          </a:xfrm>
          <a:prstGeom prst="rect">
            <a:avLst/>
          </a:prstGeom>
          <a:noFill/>
          <a:ln>
            <a:noFill/>
          </a:ln>
        </p:spPr>
      </p:pic>
      <p:grpSp>
        <p:nvGrpSpPr>
          <p:cNvPr id="35" name="Google Shape;842;p44"/>
          <p:cNvGrpSpPr/>
          <p:nvPr/>
        </p:nvGrpSpPr>
        <p:grpSpPr>
          <a:xfrm>
            <a:off x="9236219" y="821777"/>
            <a:ext cx="1531648" cy="927599"/>
            <a:chOff x="2235072" y="2528648"/>
            <a:chExt cx="1151585" cy="695699"/>
          </a:xfrm>
        </p:grpSpPr>
        <p:grpSp>
          <p:nvGrpSpPr>
            <p:cNvPr id="36" name="Google Shape;843;p44"/>
            <p:cNvGrpSpPr/>
            <p:nvPr/>
          </p:nvGrpSpPr>
          <p:grpSpPr>
            <a:xfrm>
              <a:off x="2235072" y="2528648"/>
              <a:ext cx="1151585" cy="572694"/>
              <a:chOff x="3745197" y="2483473"/>
              <a:chExt cx="1151585" cy="572694"/>
            </a:xfrm>
          </p:grpSpPr>
          <p:sp>
            <p:nvSpPr>
              <p:cNvPr id="38"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7"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8" name="Rectangle 7"/>
          <p:cNvSpPr/>
          <p:nvPr/>
        </p:nvSpPr>
        <p:spPr>
          <a:xfrm>
            <a:off x="1549317" y="392430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smtClean="0">
                <a:latin typeface="+mj-lt"/>
                <a:ea typeface="Arial-Rounded" pitchFamily="34" charset="0"/>
                <a:cs typeface="Arial-Rounded" pitchFamily="34" charset="0"/>
              </a:rPr>
              <a:t>B</a:t>
            </a:r>
            <a:r>
              <a:rPr lang="vi-VN" sz="4400" smtClean="0">
                <a:latin typeface="+mj-lt"/>
                <a:ea typeface="Arial-Rounded" pitchFamily="34" charset="0"/>
                <a:cs typeface="Arial-Rounded" pitchFamily="34" charset="0"/>
              </a:rPr>
              <a:t>. </a:t>
            </a:r>
            <a:r>
              <a:rPr lang="en-US" sz="4400" smtClean="0">
                <a:latin typeface="+mj-lt"/>
                <a:ea typeface="Arial-Rounded" pitchFamily="34" charset="0"/>
                <a:cs typeface="Arial-Rounded" pitchFamily="34" charset="0"/>
              </a:rPr>
              <a:t>sặc sỡ</a:t>
            </a:r>
            <a:endParaRPr lang="vi-VN" sz="4400" dirty="0">
              <a:latin typeface="+mj-lt"/>
              <a:ea typeface="Arial-Rounded" pitchFamily="34" charset="0"/>
              <a:cs typeface="Arial-Rounded" pitchFamily="34" charset="0"/>
            </a:endParaRPr>
          </a:p>
        </p:txBody>
      </p:sp>
      <p:sp>
        <p:nvSpPr>
          <p:cNvPr id="9" name="Rectangle 8"/>
          <p:cNvSpPr/>
          <p:nvPr/>
        </p:nvSpPr>
        <p:spPr>
          <a:xfrm>
            <a:off x="1541864" y="5158029"/>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latin typeface="+mj-lt"/>
                <a:ea typeface="Arial-Rounded" pitchFamily="34" charset="0"/>
                <a:cs typeface="Arial-Rounded" pitchFamily="34" charset="0"/>
              </a:rPr>
              <a:t>C. chơi</a:t>
            </a:r>
            <a:endParaRPr lang="en-US" sz="4400" dirty="0">
              <a:latin typeface="+mj-lt"/>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622" y="3984239"/>
            <a:ext cx="798097" cy="78274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5228329"/>
            <a:ext cx="807556" cy="778352"/>
          </a:xfrm>
          <a:prstGeom prst="rect">
            <a:avLst/>
          </a:prstGeom>
        </p:spPr>
      </p:pic>
      <p:sp>
        <p:nvSpPr>
          <p:cNvPr id="12" name="Rectangle 11"/>
          <p:cNvSpPr/>
          <p:nvPr/>
        </p:nvSpPr>
        <p:spPr>
          <a:xfrm>
            <a:off x="1546833" y="270803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latin typeface="+mj-lt"/>
                <a:ea typeface="Arial-Rounded" pitchFamily="34" charset="0"/>
                <a:cs typeface="Arial-Rounded" pitchFamily="34" charset="0"/>
              </a:rPr>
              <a:t>A</a:t>
            </a:r>
            <a:r>
              <a:rPr lang="en-US" sz="4400">
                <a:latin typeface="+mj-lt"/>
                <a:ea typeface="Arial-Rounded" pitchFamily="34" charset="0"/>
                <a:cs typeface="Arial-Rounded" pitchFamily="34" charset="0"/>
              </a:rPr>
              <a:t>. </a:t>
            </a:r>
            <a:r>
              <a:rPr lang="en-US" sz="4400" smtClean="0">
                <a:latin typeface="+mj-lt"/>
                <a:ea typeface="Arial-Rounded" pitchFamily="34" charset="0"/>
                <a:cs typeface="Arial-Rounded" pitchFamily="34" charset="0"/>
              </a:rPr>
              <a:t>quả bóng</a:t>
            </a:r>
            <a:endParaRPr lang="en-US" sz="4400" dirty="0">
              <a:latin typeface="+mj-lt"/>
              <a:ea typeface="Arial-Rounded" pitchFamily="34" charset="0"/>
              <a:cs typeface="Arial-Rounded"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2784985"/>
            <a:ext cx="807556" cy="778352"/>
          </a:xfrm>
          <a:prstGeom prst="rect">
            <a:avLst/>
          </a:prstGeom>
        </p:spPr>
      </p:pic>
      <p:sp>
        <p:nvSpPr>
          <p:cNvPr id="14" name="Rectangle 13"/>
          <p:cNvSpPr/>
          <p:nvPr/>
        </p:nvSpPr>
        <p:spPr>
          <a:xfrm>
            <a:off x="823119" y="685800"/>
            <a:ext cx="10723918" cy="1138575"/>
          </a:xfrm>
          <a:prstGeom prst="rect">
            <a:avLst/>
          </a:prstGeom>
          <a:solidFill>
            <a:schemeClr val="accent6"/>
          </a:solidFill>
        </p:spPr>
        <p:txBody>
          <a:bodyPr wrap="square" lIns="121725" tIns="60862" rIns="121725" bIns="60862">
            <a:spAutoFit/>
          </a:bodyPr>
          <a:lstStyle/>
          <a:p>
            <a:pPr algn="ctr"/>
            <a:r>
              <a:rPr lang="en-US" sz="6600" b="1" smtClean="0">
                <a:latin typeface="+mj-lt"/>
                <a:ea typeface="Arial-Rounded" pitchFamily="34" charset="0"/>
                <a:cs typeface="Arial-Rounded" pitchFamily="34" charset="0"/>
              </a:rPr>
              <a:t>Đâu là từ chỉ đặc điểm?</a:t>
            </a:r>
            <a:endParaRPr lang="en-US" sz="6600" b="1" dirty="0">
              <a:latin typeface="+mj-lt"/>
              <a:ea typeface="Arial-Rounded" pitchFamily="34" charset="0"/>
              <a:cs typeface="Arial-Rounded" pitchFamily="34" charset="0"/>
            </a:endParaRPr>
          </a:p>
        </p:txBody>
      </p:sp>
    </p:spTree>
    <p:extLst>
      <p:ext uri="{BB962C8B-B14F-4D97-AF65-F5344CB8AC3E}">
        <p14:creationId xmlns:p14="http://schemas.microsoft.com/office/powerpoint/2010/main" val="1123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0.7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chemeClr val="bg2"/>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250" fill="hold"/>
                                        <p:tgtEl>
                                          <p:spTgt spid="10"/>
                                        </p:tgtEl>
                                        <p:attrNameLst>
                                          <p:attrName>ppt_w</p:attrName>
                                        </p:attrNameLst>
                                      </p:cBhvr>
                                      <p:tavLst>
                                        <p:tav tm="0">
                                          <p:val>
                                            <p:strVal val="4*#ppt_w"/>
                                          </p:val>
                                        </p:tav>
                                        <p:tav tm="100000">
                                          <p:val>
                                            <p:strVal val="#ppt_w"/>
                                          </p:val>
                                        </p:tav>
                                      </p:tavLst>
                                    </p:anim>
                                    <p:anim calcmode="lin" valueType="num">
                                      <p:cBhvr>
                                        <p:cTn id="3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9"/>
                                        </p:tgtEl>
                                        <p:attrNameLst>
                                          <p:attrName>fillcolor</p:attrName>
                                        </p:attrNameLst>
                                      </p:cBhvr>
                                      <p:to>
                                        <a:schemeClr val="accent1"/>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9"/>
                                        </p:tgtEl>
                                        <p:attrNameLst>
                                          <p:attrName>fillcolor</p:attrName>
                                        </p:attrNameLst>
                                      </p:cBhvr>
                                      <p:to>
                                        <a:schemeClr val="accent1"/>
                                      </p:to>
                                    </p:animClr>
                                    <p:set>
                                      <p:cBhvr>
                                        <p:cTn id="47" dur="250" fill="hold"/>
                                        <p:tgtEl>
                                          <p:spTgt spid="9"/>
                                        </p:tgtEl>
                                        <p:attrNameLst>
                                          <p:attrName>fill.type</p:attrName>
                                        </p:attrNameLst>
                                      </p:cBhvr>
                                      <p:to>
                                        <p:strVal val="solid"/>
                                      </p:to>
                                    </p:set>
                                    <p:set>
                                      <p:cBhvr>
                                        <p:cTn id="48" dur="250" fill="hold"/>
                                        <p:tgtEl>
                                          <p:spTgt spid="9"/>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50" fill="hold"/>
                                        <p:tgtEl>
                                          <p:spTgt spid="11"/>
                                        </p:tgtEl>
                                        <p:attrNameLst>
                                          <p:attrName>ppt_w</p:attrName>
                                        </p:attrNameLst>
                                      </p:cBhvr>
                                      <p:tavLst>
                                        <p:tav tm="0">
                                          <p:val>
                                            <p:strVal val="4*#ppt_w"/>
                                          </p:val>
                                        </p:tav>
                                        <p:tav tm="100000">
                                          <p:val>
                                            <p:strVal val="#ppt_w"/>
                                          </p:val>
                                        </p:tav>
                                      </p:tavLst>
                                    </p:anim>
                                    <p:anim calcmode="lin" valueType="num">
                                      <p:cBhvr>
                                        <p:cTn id="52"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2"/>
                                        </p:tgtEl>
                                        <p:attrNameLst>
                                          <p:attrName>fillcolor</p:attrName>
                                        </p:attrNameLst>
                                      </p:cBhvr>
                                      <p:to>
                                        <a:schemeClr val="accent1"/>
                                      </p:to>
                                    </p:animClr>
                                    <p:set>
                                      <p:cBhvr>
                                        <p:cTn id="58" dur="250" fill="hold"/>
                                        <p:tgtEl>
                                          <p:spTgt spid="12"/>
                                        </p:tgtEl>
                                        <p:attrNameLst>
                                          <p:attrName>fill.type</p:attrName>
                                        </p:attrNameLst>
                                      </p:cBhvr>
                                      <p:to>
                                        <p:strVal val="solid"/>
                                      </p:to>
                                    </p:set>
                                    <p:set>
                                      <p:cBhvr>
                                        <p:cTn id="59" dur="250" fill="hold"/>
                                        <p:tgtEl>
                                          <p:spTgt spid="12"/>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2"/>
                                        </p:tgtEl>
                                        <p:attrNameLst>
                                          <p:attrName>fillcolor</p:attrName>
                                        </p:attrNameLst>
                                      </p:cBhvr>
                                      <p:to>
                                        <a:schemeClr val="accent1"/>
                                      </p:to>
                                    </p:animClr>
                                    <p:set>
                                      <p:cBhvr>
                                        <p:cTn id="62" dur="250" fill="hold"/>
                                        <p:tgtEl>
                                          <p:spTgt spid="12"/>
                                        </p:tgtEl>
                                        <p:attrNameLst>
                                          <p:attrName>fill.type</p:attrName>
                                        </p:attrNameLst>
                                      </p:cBhvr>
                                      <p:to>
                                        <p:strVal val="solid"/>
                                      </p:to>
                                    </p:set>
                                    <p:set>
                                      <p:cBhvr>
                                        <p:cTn id="63" dur="250" fill="hold"/>
                                        <p:tgtEl>
                                          <p:spTgt spid="12"/>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13"/>
                                        </p:tgtEl>
                                        <p:attrNameLst>
                                          <p:attrName>style.visibility</p:attrName>
                                        </p:attrNameLst>
                                      </p:cBhvr>
                                      <p:to>
                                        <p:strVal val="visible"/>
                                      </p:to>
                                    </p:set>
                                    <p:anim calcmode="lin" valueType="num">
                                      <p:cBhvr>
                                        <p:cTn id="66" dur="250" fill="hold"/>
                                        <p:tgtEl>
                                          <p:spTgt spid="13"/>
                                        </p:tgtEl>
                                        <p:attrNameLst>
                                          <p:attrName>ppt_w</p:attrName>
                                        </p:attrNameLst>
                                      </p:cBhvr>
                                      <p:tavLst>
                                        <p:tav tm="0">
                                          <p:val>
                                            <p:strVal val="4*#ppt_w"/>
                                          </p:val>
                                        </p:tav>
                                        <p:tav tm="100000">
                                          <p:val>
                                            <p:strVal val="#ppt_w"/>
                                          </p:val>
                                        </p:tav>
                                      </p:tavLst>
                                    </p:anim>
                                    <p:anim calcmode="lin" valueType="num">
                                      <p:cBhvr>
                                        <p:cTn id="67"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2"/>
                  </p:tgtEl>
                </p:cond>
              </p:nextCondLst>
            </p:seq>
          </p:childTnLst>
        </p:cTn>
      </p:par>
    </p:tnLst>
    <p:bldLst>
      <p:bldP spid="8" grpId="0" animBg="1"/>
      <p:bldP spid="9"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5" name="Rectangle 4"/>
          <p:cNvSpPr/>
          <p:nvPr/>
        </p:nvSpPr>
        <p:spPr>
          <a:xfrm>
            <a:off x="1226203" y="3048000"/>
            <a:ext cx="9736531"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000">
                <a:latin typeface="Arial-Rounded" pitchFamily="34" charset="0"/>
                <a:ea typeface="Arial-Rounded" pitchFamily="34" charset="0"/>
                <a:cs typeface="Arial-Rounded" pitchFamily="34" charset="0"/>
              </a:rPr>
              <a:t>A</a:t>
            </a:r>
            <a:r>
              <a:rPr lang="vi-VN" sz="4000" smtClean="0">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Lê-gô, rô-bích là những đồ chơi trí tuệ.</a:t>
            </a:r>
            <a:endParaRPr lang="vi-VN" sz="4000" dirty="0">
              <a:latin typeface="Arial-Rounded" pitchFamily="34" charset="0"/>
              <a:ea typeface="Arial-Rounded" pitchFamily="34" charset="0"/>
              <a:cs typeface="Arial-Rounded" pitchFamily="34" charset="0"/>
            </a:endParaRPr>
          </a:p>
        </p:txBody>
      </p:sp>
      <p:sp>
        <p:nvSpPr>
          <p:cNvPr id="6" name="Rectangle 5"/>
          <p:cNvSpPr/>
          <p:nvPr/>
        </p:nvSpPr>
        <p:spPr>
          <a:xfrm>
            <a:off x="1218750" y="4236478"/>
            <a:ext cx="9736531"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r>
              <a:rPr lang="en-US" sz="4000" smtClean="0">
                <a:latin typeface="Arial-Rounded" pitchFamily="34" charset="0"/>
                <a:ea typeface="Arial-Rounded" pitchFamily="34" charset="0"/>
                <a:cs typeface="Arial-Rounded" pitchFamily="34" charset="0"/>
              </a:rPr>
              <a:t>B. Lê-gô rô-bích, </a:t>
            </a:r>
            <a:r>
              <a:rPr lang="en-US" sz="4000">
                <a:latin typeface="Arial-Rounded" pitchFamily="34" charset="0"/>
                <a:ea typeface="Arial-Rounded" pitchFamily="34" charset="0"/>
                <a:cs typeface="Arial-Rounded" pitchFamily="34" charset="0"/>
              </a:rPr>
              <a:t>là những đồ chơi trí tuệ</a:t>
            </a:r>
            <a:r>
              <a:rPr lang="en-US" sz="4000" smtClean="0">
                <a:latin typeface="Arial-Rounded" pitchFamily="34" charset="0"/>
                <a:ea typeface="Arial-Rounded" pitchFamily="34" charset="0"/>
                <a:cs typeface="Arial-Rounded" pitchFamily="34" charset="0"/>
              </a:rPr>
              <a:t>.</a:t>
            </a:r>
            <a:endParaRPr lang="vi-VN" sz="4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8542" y="3107939"/>
            <a:ext cx="798097" cy="78274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5174" y="4306778"/>
            <a:ext cx="807556" cy="778352"/>
          </a:xfrm>
          <a:prstGeom prst="rect">
            <a:avLst/>
          </a:prstGeom>
        </p:spPr>
      </p:pic>
      <p:sp>
        <p:nvSpPr>
          <p:cNvPr id="11" name="Rectangle 10"/>
          <p:cNvSpPr/>
          <p:nvPr/>
        </p:nvSpPr>
        <p:spPr>
          <a:xfrm>
            <a:off x="1223719" y="5482179"/>
            <a:ext cx="9736531"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000" smtClean="0">
                <a:latin typeface="Arial-Rounded" pitchFamily="34" charset="0"/>
                <a:ea typeface="Arial-Rounded" pitchFamily="34" charset="0"/>
                <a:cs typeface="Arial-Rounded" pitchFamily="34" charset="0"/>
              </a:rPr>
              <a:t>C. </a:t>
            </a:r>
            <a:r>
              <a:rPr lang="en-US" sz="4000">
                <a:latin typeface="Arial-Rounded" pitchFamily="34" charset="0"/>
                <a:ea typeface="Arial-Rounded" pitchFamily="34" charset="0"/>
                <a:cs typeface="Arial-Rounded" pitchFamily="34" charset="0"/>
              </a:rPr>
              <a:t>Lê-gô, </a:t>
            </a:r>
            <a:r>
              <a:rPr lang="en-US" sz="4000" smtClean="0">
                <a:latin typeface="Arial-Rounded" pitchFamily="34" charset="0"/>
                <a:ea typeface="Arial-Rounded" pitchFamily="34" charset="0"/>
                <a:cs typeface="Arial-Rounded" pitchFamily="34" charset="0"/>
              </a:rPr>
              <a:t>rô-bích, </a:t>
            </a:r>
            <a:r>
              <a:rPr lang="en-US" sz="4000">
                <a:latin typeface="Arial-Rounded" pitchFamily="34" charset="0"/>
                <a:ea typeface="Arial-Rounded" pitchFamily="34" charset="0"/>
                <a:cs typeface="Arial-Rounded" pitchFamily="34" charset="0"/>
              </a:rPr>
              <a:t>là những đồ chơi trí tuệ.</a:t>
            </a:r>
            <a:endParaRPr lang="vi-VN" sz="4000" dirty="0">
              <a:latin typeface="Arial-Rounded" pitchFamily="34" charset="0"/>
              <a:ea typeface="Arial-Rounded" pitchFamily="34" charset="0"/>
              <a:cs typeface="Arial-Rounded"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5174" y="5559134"/>
            <a:ext cx="807556" cy="778352"/>
          </a:xfrm>
          <a:prstGeom prst="rect">
            <a:avLst/>
          </a:prstGeom>
        </p:spPr>
      </p:pic>
      <p:sp>
        <p:nvSpPr>
          <p:cNvPr id="13" name="Rectangle 12"/>
          <p:cNvSpPr/>
          <p:nvPr/>
        </p:nvSpPr>
        <p:spPr>
          <a:xfrm>
            <a:off x="1280319" y="381000"/>
            <a:ext cx="9525000" cy="2154238"/>
          </a:xfrm>
          <a:prstGeom prst="rect">
            <a:avLst/>
          </a:prstGeom>
          <a:solidFill>
            <a:schemeClr val="accent6"/>
          </a:solidFill>
        </p:spPr>
        <p:txBody>
          <a:bodyPr wrap="square" lIns="121725" tIns="60862" rIns="121725" bIns="60862">
            <a:spAutoFit/>
          </a:bodyPr>
          <a:lstStyle/>
          <a:p>
            <a:pPr algn="ctr"/>
            <a:r>
              <a:rPr lang="en-US" sz="6600" b="1" smtClean="0">
                <a:latin typeface="Arial-Rounded" pitchFamily="34" charset="0"/>
                <a:ea typeface="Arial-Rounded" pitchFamily="34" charset="0"/>
                <a:cs typeface="Arial-Rounded" pitchFamily="34" charset="0"/>
              </a:rPr>
              <a:t>Câu nào có dấu phẩy đặt hợp lí?</a:t>
            </a:r>
            <a:endParaRPr lang="en-US" sz="66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800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1"/>
                                        </p:tgtEl>
                                        <p:attrNameLst>
                                          <p:attrName>fillcolor</p:attrName>
                                        </p:attrNameLst>
                                      </p:cBhvr>
                                      <p:to>
                                        <a:schemeClr val="accent1"/>
                                      </p:to>
                                    </p:animClr>
                                    <p:set>
                                      <p:cBhvr>
                                        <p:cTn id="60" dur="250" fill="hold"/>
                                        <p:tgtEl>
                                          <p:spTgt spid="11"/>
                                        </p:tgtEl>
                                        <p:attrNameLst>
                                          <p:attrName>fill.type</p:attrName>
                                        </p:attrNameLst>
                                      </p:cBhvr>
                                      <p:to>
                                        <p:strVal val="solid"/>
                                      </p:to>
                                    </p:set>
                                    <p:set>
                                      <p:cBhvr>
                                        <p:cTn id="61" dur="250" fill="hold"/>
                                        <p:tgtEl>
                                          <p:spTgt spid="11"/>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11"/>
                                        </p:tgtEl>
                                        <p:attrNameLst>
                                          <p:attrName>fillcolor</p:attrName>
                                        </p:attrNameLst>
                                      </p:cBhvr>
                                      <p:to>
                                        <a:schemeClr val="accent1"/>
                                      </p:to>
                                    </p:animClr>
                                    <p:set>
                                      <p:cBhvr>
                                        <p:cTn id="64" dur="250" fill="hold"/>
                                        <p:tgtEl>
                                          <p:spTgt spid="11"/>
                                        </p:tgtEl>
                                        <p:attrNameLst>
                                          <p:attrName>fill.type</p:attrName>
                                        </p:attrNameLst>
                                      </p:cBhvr>
                                      <p:to>
                                        <p:strVal val="solid"/>
                                      </p:to>
                                    </p:set>
                                    <p:set>
                                      <p:cBhvr>
                                        <p:cTn id="65" dur="250" fill="hold"/>
                                        <p:tgtEl>
                                          <p:spTgt spid="11"/>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2"/>
                                        </p:tgtEl>
                                        <p:attrNameLst>
                                          <p:attrName>style.visibility</p:attrName>
                                        </p:attrNameLst>
                                      </p:cBhvr>
                                      <p:to>
                                        <p:strVal val="visible"/>
                                      </p:to>
                                    </p:set>
                                    <p:anim calcmode="lin" valueType="num">
                                      <p:cBhvr>
                                        <p:cTn id="68" dur="250" fill="hold"/>
                                        <p:tgtEl>
                                          <p:spTgt spid="12"/>
                                        </p:tgtEl>
                                        <p:attrNameLst>
                                          <p:attrName>ppt_w</p:attrName>
                                        </p:attrNameLst>
                                      </p:cBhvr>
                                      <p:tavLst>
                                        <p:tav tm="0">
                                          <p:val>
                                            <p:strVal val="4*#ppt_w"/>
                                          </p:val>
                                        </p:tav>
                                        <p:tav tm="100000">
                                          <p:val>
                                            <p:strVal val="#ppt_w"/>
                                          </p:val>
                                        </p:tav>
                                      </p:tavLst>
                                    </p:anim>
                                    <p:anim calcmode="lin" valueType="num">
                                      <p:cBhvr>
                                        <p:cTn id="69"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1"/>
                  </p:tgtEl>
                </p:cond>
              </p:nextCondLst>
            </p:seq>
          </p:childTnLst>
        </p:cTn>
      </p:par>
    </p:tnLst>
    <p:bldLst>
      <p:bldP spid="5" grpId="0" animBg="1"/>
      <p:bldP spid="6"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pic>
        <p:nvPicPr>
          <p:cNvPr id="1596" name="Google Shape;1596;p68"/>
          <p:cNvPicPr preferRelativeResize="0"/>
          <p:nvPr/>
        </p:nvPicPr>
        <p:blipFill>
          <a:blip r:embed="rId3">
            <a:alphaModFix/>
          </a:blip>
          <a:stretch>
            <a:fillRect/>
          </a:stretch>
        </p:blipFill>
        <p:spPr>
          <a:xfrm rot="-18">
            <a:off x="-1472264" y="115535"/>
            <a:ext cx="7192428" cy="3404669"/>
          </a:xfrm>
          <a:prstGeom prst="rect">
            <a:avLst/>
          </a:prstGeom>
          <a:noFill/>
          <a:ln>
            <a:noFill/>
          </a:ln>
        </p:spPr>
      </p:pic>
      <p:pic>
        <p:nvPicPr>
          <p:cNvPr id="1614" name="Google Shape;1614;p68"/>
          <p:cNvPicPr preferRelativeResize="0"/>
          <p:nvPr/>
        </p:nvPicPr>
        <p:blipFill>
          <a:blip r:embed="rId4">
            <a:alphaModFix/>
          </a:blip>
          <a:stretch>
            <a:fillRect/>
          </a:stretch>
        </p:blipFill>
        <p:spPr>
          <a:xfrm>
            <a:off x="-2072325" y="2095510"/>
            <a:ext cx="3543754" cy="2416620"/>
          </a:xfrm>
          <a:prstGeom prst="rect">
            <a:avLst/>
          </a:prstGeom>
          <a:noFill/>
          <a:ln>
            <a:noFill/>
          </a:ln>
        </p:spPr>
      </p:pic>
      <p:pic>
        <p:nvPicPr>
          <p:cNvPr id="1615" name="Google Shape;1615;p68"/>
          <p:cNvPicPr preferRelativeResize="0"/>
          <p:nvPr/>
        </p:nvPicPr>
        <p:blipFill>
          <a:blip r:embed="rId4">
            <a:alphaModFix/>
          </a:blip>
          <a:stretch>
            <a:fillRect/>
          </a:stretch>
        </p:blipFill>
        <p:spPr>
          <a:xfrm>
            <a:off x="3987734" y="2686815"/>
            <a:ext cx="2829394" cy="1974797"/>
          </a:xfrm>
          <a:prstGeom prst="rect">
            <a:avLst/>
          </a:prstGeom>
          <a:noFill/>
          <a:ln>
            <a:noFill/>
          </a:ln>
        </p:spPr>
      </p:pic>
      <p:pic>
        <p:nvPicPr>
          <p:cNvPr id="1616" name="Google Shape;1616;p68"/>
          <p:cNvPicPr preferRelativeResize="0"/>
          <p:nvPr/>
        </p:nvPicPr>
        <p:blipFill>
          <a:blip r:embed="rId5">
            <a:alphaModFix/>
          </a:blip>
          <a:stretch>
            <a:fillRect/>
          </a:stretch>
        </p:blipFill>
        <p:spPr>
          <a:xfrm flipH="1">
            <a:off x="2372403" y="2907730"/>
            <a:ext cx="3543753" cy="1974791"/>
          </a:xfrm>
          <a:prstGeom prst="rect">
            <a:avLst/>
          </a:prstGeom>
          <a:noFill/>
          <a:ln>
            <a:noFill/>
          </a:ln>
        </p:spPr>
      </p:pic>
      <p:sp>
        <p:nvSpPr>
          <p:cNvPr id="5" name="Title 4"/>
          <p:cNvSpPr>
            <a:spLocks noGrp="1"/>
          </p:cNvSpPr>
          <p:nvPr>
            <p:ph type="ctrTitle"/>
          </p:nvPr>
        </p:nvSpPr>
        <p:spPr>
          <a:xfrm>
            <a:off x="5916156" y="4038600"/>
            <a:ext cx="5741361" cy="1968000"/>
          </a:xfrm>
        </p:spPr>
        <p:txBody>
          <a:bodyPr/>
          <a:lstStyle/>
          <a:p>
            <a:r>
              <a:rPr lang="en-US" smtClean="0">
                <a:latin typeface="Arial-Rounded" pitchFamily="34" charset="0"/>
                <a:ea typeface="Arial-Rounded" pitchFamily="34" charset="0"/>
                <a:cs typeface="Arial-Rounded" pitchFamily="34" charset="0"/>
              </a:rPr>
              <a:t>DẶN DÒ</a:t>
            </a:r>
            <a:endParaRPr lang="en-US">
              <a:latin typeface="Arial-Rounded" pitchFamily="34" charset="0"/>
              <a:ea typeface="Arial-Rounded" pitchFamily="34" charset="0"/>
              <a:cs typeface="Arial-Rounded" pitchFamily="34" charset="0"/>
            </a:endParaRPr>
          </a:p>
        </p:txBody>
      </p:sp>
      <p:pic>
        <p:nvPicPr>
          <p:cNvPr id="33" name="Google Shape;833;p44"/>
          <p:cNvPicPr preferRelativeResize="0"/>
          <p:nvPr/>
        </p:nvPicPr>
        <p:blipFill rotWithShape="1">
          <a:blip r:embed="rId6">
            <a:alphaModFix/>
          </a:blip>
          <a:srcRect/>
          <a:stretch/>
        </p:blipFill>
        <p:spPr>
          <a:xfrm>
            <a:off x="9827136" y="1848947"/>
            <a:ext cx="2126425" cy="2117565"/>
          </a:xfrm>
          <a:prstGeom prst="rect">
            <a:avLst/>
          </a:prstGeom>
          <a:noFill/>
          <a:ln>
            <a:noFill/>
          </a:ln>
        </p:spPr>
      </p:pic>
      <p:pic>
        <p:nvPicPr>
          <p:cNvPr id="34" name="Google Shape;841;p44"/>
          <p:cNvPicPr preferRelativeResize="0"/>
          <p:nvPr/>
        </p:nvPicPr>
        <p:blipFill>
          <a:blip r:embed="rId7">
            <a:alphaModFix/>
          </a:blip>
          <a:stretch>
            <a:fillRect/>
          </a:stretch>
        </p:blipFill>
        <p:spPr>
          <a:xfrm>
            <a:off x="9054724" y="-530529"/>
            <a:ext cx="1894635" cy="1292092"/>
          </a:xfrm>
          <a:prstGeom prst="rect">
            <a:avLst/>
          </a:prstGeom>
          <a:noFill/>
          <a:ln>
            <a:noFill/>
          </a:ln>
        </p:spPr>
      </p:pic>
      <p:grpSp>
        <p:nvGrpSpPr>
          <p:cNvPr id="35" name="Google Shape;842;p44"/>
          <p:cNvGrpSpPr/>
          <p:nvPr/>
        </p:nvGrpSpPr>
        <p:grpSpPr>
          <a:xfrm>
            <a:off x="9236219" y="821777"/>
            <a:ext cx="1531648" cy="927599"/>
            <a:chOff x="2235072" y="2528648"/>
            <a:chExt cx="1151585" cy="695699"/>
          </a:xfrm>
        </p:grpSpPr>
        <p:grpSp>
          <p:nvGrpSpPr>
            <p:cNvPr id="36" name="Google Shape;843;p44"/>
            <p:cNvGrpSpPr/>
            <p:nvPr/>
          </p:nvGrpSpPr>
          <p:grpSpPr>
            <a:xfrm>
              <a:off x="2235072" y="2528648"/>
              <a:ext cx="1151585" cy="572694"/>
              <a:chOff x="3745197" y="2483473"/>
              <a:chExt cx="1151585" cy="572694"/>
            </a:xfrm>
          </p:grpSpPr>
          <p:sp>
            <p:nvSpPr>
              <p:cNvPr id="38"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7"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9446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7119" y="1066800"/>
            <a:ext cx="7651750" cy="1435100"/>
          </a:xfrm>
        </p:spPr>
        <p:txBody>
          <a:bodyPr/>
          <a:lstStyle/>
          <a:p>
            <a:pPr algn="ctr"/>
            <a:r>
              <a:rPr lang="en-US" sz="8000" smtClean="0">
                <a:solidFill>
                  <a:schemeClr val="bg2">
                    <a:lumMod val="75000"/>
                  </a:schemeClr>
                </a:solidFill>
                <a:latin typeface="Arial-Rounded" pitchFamily="34" charset="0"/>
                <a:ea typeface="Arial-Rounded" pitchFamily="34" charset="0"/>
                <a:cs typeface="Arial-Rounded" pitchFamily="34" charset="0"/>
              </a:rPr>
              <a:t>KHỞI ĐỘNG</a:t>
            </a:r>
            <a:endParaRPr lang="en-US" sz="8000">
              <a:solidFill>
                <a:schemeClr val="bg2">
                  <a:lumMod val="75000"/>
                </a:schemeClr>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158958" y="2895600"/>
            <a:ext cx="5741361" cy="1968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6600" b="1" smtClean="0">
                <a:solidFill>
                  <a:schemeClr val="tx1">
                    <a:lumMod val="50000"/>
                  </a:schemeClr>
                </a:solidFill>
                <a:latin typeface="Arial-Rounded" pitchFamily="34" charset="0"/>
                <a:ea typeface="Arial-Rounded" pitchFamily="34" charset="0"/>
                <a:cs typeface="Arial-Rounded" pitchFamily="34" charset="0"/>
              </a:rPr>
              <a:t>TRÒ CHƠI: </a:t>
            </a:r>
          </a:p>
          <a:p>
            <a:pPr algn="ctr"/>
            <a:r>
              <a:rPr lang="en-US" sz="6600" b="1" smtClean="0">
                <a:solidFill>
                  <a:schemeClr val="tx1">
                    <a:lumMod val="50000"/>
                  </a:schemeClr>
                </a:solidFill>
                <a:latin typeface="Arial-Rounded" pitchFamily="34" charset="0"/>
                <a:ea typeface="Arial-Rounded" pitchFamily="34" charset="0"/>
                <a:cs typeface="Arial-Rounded" pitchFamily="34" charset="0"/>
              </a:rPr>
              <a:t>GỌI MƯA TỚI</a:t>
            </a:r>
            <a:endParaRPr lang="en-US" sz="6600" b="1">
              <a:solidFill>
                <a:schemeClr val="tx1">
                  <a:lumMod val="50000"/>
                </a:schemeClr>
              </a:solidFill>
              <a:latin typeface="Arial-Rounded" pitchFamily="34" charset="0"/>
              <a:ea typeface="Arial-Rounded" pitchFamily="34" charset="0"/>
              <a:cs typeface="Arial-Rounded" pitchFamily="34" charset="0"/>
            </a:endParaRPr>
          </a:p>
        </p:txBody>
      </p:sp>
      <p:pic>
        <p:nvPicPr>
          <p:cNvPr id="4" name="Google Shape;833;p44"/>
          <p:cNvPicPr preferRelativeResize="0"/>
          <p:nvPr/>
        </p:nvPicPr>
        <p:blipFill rotWithShape="1">
          <a:blip r:embed="rId2">
            <a:alphaModFix/>
          </a:blip>
          <a:srcRect/>
          <a:stretch/>
        </p:blipFill>
        <p:spPr>
          <a:xfrm>
            <a:off x="9827136" y="2109679"/>
            <a:ext cx="2126425" cy="2117565"/>
          </a:xfrm>
          <a:prstGeom prst="rect">
            <a:avLst/>
          </a:prstGeom>
          <a:noFill/>
          <a:ln>
            <a:noFill/>
          </a:ln>
        </p:spPr>
      </p:pic>
      <p:pic>
        <p:nvPicPr>
          <p:cNvPr id="6" name="Google Shape;841;p44"/>
          <p:cNvPicPr preferRelativeResize="0"/>
          <p:nvPr/>
        </p:nvPicPr>
        <p:blipFill>
          <a:blip r:embed="rId3">
            <a:alphaModFix/>
          </a:blip>
          <a:stretch>
            <a:fillRect/>
          </a:stretch>
        </p:blipFill>
        <p:spPr>
          <a:xfrm>
            <a:off x="9054724" y="-269797"/>
            <a:ext cx="1894635" cy="1292092"/>
          </a:xfrm>
          <a:prstGeom prst="rect">
            <a:avLst/>
          </a:prstGeom>
          <a:noFill/>
          <a:ln>
            <a:noFill/>
          </a:ln>
        </p:spPr>
      </p:pic>
      <p:grpSp>
        <p:nvGrpSpPr>
          <p:cNvPr id="7" name="Google Shape;842;p44"/>
          <p:cNvGrpSpPr/>
          <p:nvPr/>
        </p:nvGrpSpPr>
        <p:grpSpPr>
          <a:xfrm>
            <a:off x="9236219" y="1082509"/>
            <a:ext cx="1531648" cy="927599"/>
            <a:chOff x="2235072" y="2528648"/>
            <a:chExt cx="1151585" cy="695699"/>
          </a:xfrm>
        </p:grpSpPr>
        <p:grpSp>
          <p:nvGrpSpPr>
            <p:cNvPr id="8" name="Google Shape;843;p44"/>
            <p:cNvGrpSpPr/>
            <p:nvPr/>
          </p:nvGrpSpPr>
          <p:grpSpPr>
            <a:xfrm>
              <a:off x="2235072" y="2528648"/>
              <a:ext cx="1151585" cy="572694"/>
              <a:chOff x="3745197" y="2483473"/>
              <a:chExt cx="1151585" cy="572694"/>
            </a:xfrm>
          </p:grpSpPr>
          <p:sp>
            <p:nvSpPr>
              <p:cNvPr id="10"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9"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9422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18889"/>
          <a:stretch/>
        </p:blipFill>
        <p:spPr>
          <a:xfrm>
            <a:off x="-1" y="0"/>
            <a:ext cx="12329319" cy="7010989"/>
          </a:xfrm>
          <a:prstGeom prst="rect">
            <a:avLst/>
          </a:prstGeom>
        </p:spPr>
      </p:pic>
      <p:grpSp>
        <p:nvGrpSpPr>
          <p:cNvPr id="24" name="Group 23"/>
          <p:cNvGrpSpPr/>
          <p:nvPr/>
        </p:nvGrpSpPr>
        <p:grpSpPr>
          <a:xfrm>
            <a:off x="6004718" y="980561"/>
            <a:ext cx="3171303" cy="5267839"/>
            <a:chOff x="-269158" y="479460"/>
            <a:chExt cx="3171303" cy="5267839"/>
          </a:xfrm>
        </p:grpSpPr>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58" y="479461"/>
              <a:ext cx="3171303" cy="5267838"/>
            </a:xfrm>
            <a:prstGeom prst="rect">
              <a:avLst/>
            </a:prstGeom>
          </p:spPr>
        </p:pic>
        <p:pic>
          <p:nvPicPr>
            <p:cNvPr id="8" name="Google Shape;1217;p57"/>
            <p:cNvPicPr preferRelativeResize="0"/>
            <p:nvPr/>
          </p:nvPicPr>
          <p:blipFill>
            <a:blip r:embed="rId8">
              <a:alphaModFix/>
            </a:blip>
            <a:stretch>
              <a:fillRect/>
            </a:stretch>
          </p:blipFill>
          <p:spPr>
            <a:xfrm>
              <a:off x="112490" y="479460"/>
              <a:ext cx="2438400" cy="1762639"/>
            </a:xfrm>
            <a:prstGeom prst="rect">
              <a:avLst/>
            </a:prstGeom>
            <a:noFill/>
            <a:ln>
              <a:noFill/>
            </a:ln>
          </p:spPr>
        </p:pic>
      </p:grpSp>
      <p:pic>
        <p:nvPicPr>
          <p:cNvPr id="2052" name="Picture 4" descr="Cartoon Character Of God Quotes. Quotes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90" y="4660344"/>
            <a:ext cx="1924717" cy="21552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227138" y="2907744"/>
            <a:ext cx="4164762" cy="1752600"/>
            <a:chOff x="1058362" y="2939912"/>
            <a:chExt cx="4164762" cy="1752600"/>
          </a:xfrm>
        </p:grpSpPr>
        <p:sp>
          <p:nvSpPr>
            <p:cNvPr id="25" name="Oval Callout 24"/>
            <p:cNvSpPr/>
            <p:nvPr/>
          </p:nvSpPr>
          <p:spPr>
            <a:xfrm>
              <a:off x="1375719" y="2939912"/>
              <a:ext cx="3519749" cy="1752600"/>
            </a:xfrm>
            <a:prstGeom prst="wedgeEllipseCallout">
              <a:avLst>
                <a:gd name="adj1" fmla="val -42833"/>
                <a:gd name="adj2" fmla="val 6124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715;p35"/>
            <p:cNvSpPr txBox="1">
              <a:spLocks/>
            </p:cNvSpPr>
            <p:nvPr/>
          </p:nvSpPr>
          <p:spPr>
            <a:xfrm>
              <a:off x="1058362" y="3561297"/>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3200" b="1" smtClean="0">
                  <a:solidFill>
                    <a:srgbClr val="0070C0"/>
                  </a:solidFill>
                  <a:latin typeface="Arial-Rounded" pitchFamily="34" charset="0"/>
                  <a:ea typeface="Arial-Rounded" pitchFamily="34" charset="0"/>
                  <a:cs typeface="Arial-Rounded" pitchFamily="34" charset="0"/>
                </a:rPr>
                <a:t>Đâu là từ chỉ </a:t>
              </a:r>
            </a:p>
            <a:p>
              <a:pPr algn="ctr"/>
              <a:r>
                <a:rPr lang="en" sz="3200" b="1" smtClean="0">
                  <a:solidFill>
                    <a:srgbClr val="0070C0"/>
                  </a:solidFill>
                  <a:latin typeface="Arial-Rounded" pitchFamily="34" charset="0"/>
                  <a:ea typeface="Arial-Rounded" pitchFamily="34" charset="0"/>
                  <a:cs typeface="Arial-Rounded" pitchFamily="34" charset="0"/>
                </a:rPr>
                <a:t>hoạt động?</a:t>
              </a:r>
              <a:endParaRPr lang="en" sz="3200" b="1">
                <a:solidFill>
                  <a:srgbClr val="0070C0"/>
                </a:solidFill>
                <a:latin typeface="Arial-Rounded" pitchFamily="34" charset="0"/>
                <a:ea typeface="Arial-Rounded" pitchFamily="34" charset="0"/>
                <a:cs typeface="Arial-Rounded" pitchFamily="34" charset="0"/>
              </a:endParaRPr>
            </a:p>
          </p:txBody>
        </p:sp>
      </p:grpSp>
      <p:grpSp>
        <p:nvGrpSpPr>
          <p:cNvPr id="27" name="Group 26"/>
          <p:cNvGrpSpPr/>
          <p:nvPr/>
        </p:nvGrpSpPr>
        <p:grpSpPr>
          <a:xfrm>
            <a:off x="3087190" y="-36291"/>
            <a:ext cx="4164762" cy="1582229"/>
            <a:chOff x="4703388" y="262352"/>
            <a:chExt cx="4164762" cy="1582229"/>
          </a:xfrm>
        </p:grpSpPr>
        <p:pic>
          <p:nvPicPr>
            <p:cNvPr id="9" name="Google Shape;1218;p57"/>
            <p:cNvPicPr preferRelativeResize="0"/>
            <p:nvPr/>
          </p:nvPicPr>
          <p:blipFill>
            <a:blip r:embed="rId10">
              <a:alphaModFix/>
            </a:blip>
            <a:stretch>
              <a:fillRect/>
            </a:stretch>
          </p:blipFill>
          <p:spPr>
            <a:xfrm>
              <a:off x="4998381" y="262352"/>
              <a:ext cx="3459672" cy="1582229"/>
            </a:xfrm>
            <a:prstGeom prst="rect">
              <a:avLst/>
            </a:prstGeom>
            <a:noFill/>
            <a:ln>
              <a:noFill/>
            </a:ln>
          </p:spPr>
        </p:pic>
        <p:sp>
          <p:nvSpPr>
            <p:cNvPr id="30" name="Google Shape;715;p35"/>
            <p:cNvSpPr txBox="1">
              <a:spLocks/>
            </p:cNvSpPr>
            <p:nvPr/>
          </p:nvSpPr>
          <p:spPr>
            <a:xfrm>
              <a:off x="4703388" y="88560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chia sẻ</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pic>
        <p:nvPicPr>
          <p:cNvPr id="29" name="Tieng-Sam-Set-www_nhacchuongvui_com.mp3">
            <a:hlinkClick r:id="" action="ppaction://media"/>
          </p:cNvPr>
          <p:cNvPicPr>
            <a:picLocks noChangeAspect="1"/>
          </p:cNvPicPr>
          <p:nvPr>
            <a:audioFile r:link="rId1"/>
            <p:extLst>
              <p:ext uri="{DAA4B4D4-6D71-4841-9C94-3DE7FCFB9230}">
                <p14:media xmlns:p14="http://schemas.microsoft.com/office/powerpoint/2010/main" r:embed="rId2">
                  <p14:trim end="20447.3314"/>
                </p14:media>
              </p:ext>
            </p:extLst>
          </p:nvPr>
        </p:nvPicPr>
        <p:blipFill>
          <a:blip r:embed="rId11"/>
          <a:stretch>
            <a:fillRect/>
          </a:stretch>
        </p:blipFill>
        <p:spPr>
          <a:xfrm>
            <a:off x="13351487" y="-248492"/>
            <a:ext cx="609600" cy="609600"/>
          </a:xfrm>
          <a:prstGeom prst="rect">
            <a:avLst/>
          </a:prstGeom>
        </p:spPr>
      </p:pic>
      <p:pic>
        <p:nvPicPr>
          <p:cNvPr id="31" name="Tieng-mua-roi-ti-tach-www_nhacchuongvui_com.mp3">
            <a:hlinkClick r:id="" action="ppaction://media"/>
          </p:cNvPr>
          <p:cNvPicPr>
            <a:picLocks noChangeAspect="1"/>
          </p:cNvPicPr>
          <p:nvPr>
            <a:audioFile r:link="rId1"/>
            <p:extLst>
              <p:ext uri="{DAA4B4D4-6D71-4841-9C94-3DE7FCFB9230}">
                <p14:media xmlns:p14="http://schemas.microsoft.com/office/powerpoint/2010/main" r:embed="rId3">
                  <p14:trim end="56965.7876"/>
                </p14:media>
              </p:ext>
            </p:extLst>
          </p:nvPr>
        </p:nvPicPr>
        <p:blipFill>
          <a:blip r:embed="rId12"/>
          <a:stretch>
            <a:fillRect/>
          </a:stretch>
        </p:blipFill>
        <p:spPr>
          <a:xfrm>
            <a:off x="13046687" y="901403"/>
            <a:ext cx="609600" cy="609600"/>
          </a:xfrm>
          <a:prstGeom prst="rect">
            <a:avLst/>
          </a:prstGeom>
        </p:spPr>
      </p:pic>
      <p:grpSp>
        <p:nvGrpSpPr>
          <p:cNvPr id="22" name="Group 21"/>
          <p:cNvGrpSpPr/>
          <p:nvPr/>
        </p:nvGrpSpPr>
        <p:grpSpPr>
          <a:xfrm>
            <a:off x="260862" y="490446"/>
            <a:ext cx="4164762" cy="1582229"/>
            <a:chOff x="4703388" y="262352"/>
            <a:chExt cx="4164762" cy="1582229"/>
          </a:xfrm>
        </p:grpSpPr>
        <p:pic>
          <p:nvPicPr>
            <p:cNvPr id="23" name="Google Shape;1218;p57"/>
            <p:cNvPicPr preferRelativeResize="0"/>
            <p:nvPr/>
          </p:nvPicPr>
          <p:blipFill>
            <a:blip r:embed="rId10">
              <a:alphaModFix/>
            </a:blip>
            <a:stretch>
              <a:fillRect/>
            </a:stretch>
          </p:blipFill>
          <p:spPr>
            <a:xfrm>
              <a:off x="4998381" y="262352"/>
              <a:ext cx="3459672" cy="1582229"/>
            </a:xfrm>
            <a:prstGeom prst="rect">
              <a:avLst/>
            </a:prstGeom>
            <a:noFill/>
            <a:ln>
              <a:noFill/>
            </a:ln>
          </p:spPr>
        </p:pic>
        <p:sp>
          <p:nvSpPr>
            <p:cNvPr id="35" name="Google Shape;715;p35"/>
            <p:cNvSpPr txBox="1">
              <a:spLocks/>
            </p:cNvSpPr>
            <p:nvPr/>
          </p:nvSpPr>
          <p:spPr>
            <a:xfrm>
              <a:off x="4703388" y="82845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hiền lành</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pic>
        <p:nvPicPr>
          <p:cNvPr id="7"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54136" t="37155" r="12440" b="11913"/>
          <a:stretch/>
        </p:blipFill>
        <p:spPr bwMode="auto">
          <a:xfrm>
            <a:off x="6662682" y="4698444"/>
            <a:ext cx="1516032" cy="231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r="50416" b="14641"/>
          <a:stretch/>
        </p:blipFill>
        <p:spPr bwMode="auto">
          <a:xfrm>
            <a:off x="6168627" y="3128079"/>
            <a:ext cx="2166651" cy="372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008854"/>
      </p:ext>
    </p:extLst>
  </p:cSld>
  <p:clrMapOvr>
    <a:masterClrMapping/>
  </p:clrMapOvr>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29"/>
                </p:tgtEl>
              </p:cMediaNode>
            </p:audio>
            <p:seq concurrent="1" nextAc="seek">
              <p:cTn id="3" restart="whenNotActive" fill="hold" evtFilter="cancelBubble" nodeType="interactiveSeq">
                <p:stCondLst>
                  <p:cond evt="onClick" delay="0">
                    <p:tgtEl>
                      <p:spTgt spid="27"/>
                    </p:tgtEl>
                  </p:cond>
                </p:stCondLst>
                <p:endSync evt="end" delay="0">
                  <p:rtn val="all"/>
                </p:endSync>
                <p:childTnLst>
                  <p:par>
                    <p:cTn id="4" fill="hold">
                      <p:stCondLst>
                        <p:cond delay="0"/>
                      </p:stCondLst>
                      <p:childTnLst>
                        <p:par>
                          <p:cTn id="5" fill="hold">
                            <p:stCondLst>
                              <p:cond delay="0"/>
                            </p:stCondLst>
                            <p:childTnLst>
                              <p:par>
                                <p:cTn id="6" presetID="0" presetClass="path" presetSubtype="0" accel="50000" decel="50000" fill="hold" nodeType="clickEffect">
                                  <p:stCondLst>
                                    <p:cond delay="0"/>
                                  </p:stCondLst>
                                  <p:childTnLst>
                                    <p:animMotion origin="layout" path="M 1.97051E-7 -3.7037E-6 C -0.00131 0.08218 0.09096 0.12385 0.06225 0.11528 C 0.05977 0.11459 0.09278 0.15024 0.09043 0.14908 C 0.09905 0.15996 0.13258 0.13704 0.11001 0.1338 C 0.11614 0.12454 0.12136 0.10255 0.12697 0.09375 C 0.12554 0.09491 0.14916 0.12524 0.14798 0.12755 C 0.14785 0.12801 0.19744 0.16736 0.19744 0.16783 " pathEditMode="relative" rAng="0" ptsTypes="fffffff">
                                      <p:cBhvr>
                                        <p:cTn id="7" dur="3500" fill="hold"/>
                                        <p:tgtEl>
                                          <p:spTgt spid="27"/>
                                        </p:tgtEl>
                                        <p:attrNameLst>
                                          <p:attrName>ppt_x</p:attrName>
                                          <p:attrName>ppt_y</p:attrName>
                                        </p:attrNameLst>
                                      </p:cBhvr>
                                      <p:rCtr x="9800" y="8380"/>
                                    </p:animMotion>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 presetClass="mediacall" presetSubtype="0" fill="hold" nodeType="withEffect">
                                  <p:stCondLst>
                                    <p:cond delay="0"/>
                                  </p:stCondLst>
                                  <p:childTnLst>
                                    <p:cmd type="call" cmd="playFrom(0.0)">
                                      <p:cBhvr>
                                        <p:cTn id="13" dur="3461" fill="hold"/>
                                        <p:tgtEl>
                                          <p:spTgt spid="31"/>
                                        </p:tgtEl>
                                      </p:cBhvr>
                                    </p:cmd>
                                  </p:childTnLst>
                                </p:cTn>
                              </p:par>
                            </p:childTnLst>
                          </p:cTn>
                        </p:par>
                        <p:par>
                          <p:cTn id="14" fill="hold">
                            <p:stCondLst>
                              <p:cond delay="6961"/>
                            </p:stCondLst>
                            <p:childTnLst>
                              <p:par>
                                <p:cTn id="15" presetID="10" presetClass="exit" presetSubtype="0" fill="hold" nodeType="after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nextCondLst>
                <p:cond evt="onClick" delay="0">
                  <p:tgtEl>
                    <p:spTgt spid="27"/>
                  </p:tgtEl>
                </p:cond>
              </p:nextCondLst>
            </p:seq>
            <p:audio>
              <p:cMediaNode vol="80000">
                <p:cTn id="21" fill="hold" display="0">
                  <p:stCondLst>
                    <p:cond delay="indefinite"/>
                  </p:stCondLst>
                  <p:endCondLst>
                    <p:cond evt="onStopAudio" delay="0">
                      <p:tgtEl>
                        <p:sldTgt/>
                      </p:tgtEl>
                    </p:cond>
                  </p:endCondLst>
                </p:cTn>
                <p:tgtEl>
                  <p:spTgt spid="31"/>
                </p:tgtEl>
              </p:cMediaNode>
            </p:audio>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2" presetClass="exit" presetSubtype="9" fill="hold" nodeType="clickEffect">
                                  <p:stCondLst>
                                    <p:cond delay="0"/>
                                  </p:stCondLst>
                                  <p:childTnLst>
                                    <p:anim calcmode="lin" valueType="num">
                                      <p:cBhvr additive="base">
                                        <p:cTn id="26" dur="500"/>
                                        <p:tgtEl>
                                          <p:spTgt spid="22"/>
                                        </p:tgtEl>
                                        <p:attrNameLst>
                                          <p:attrName>ppt_x</p:attrName>
                                        </p:attrNameLst>
                                      </p:cBhvr>
                                      <p:tavLst>
                                        <p:tav tm="0">
                                          <p:val>
                                            <p:strVal val="ppt_x"/>
                                          </p:val>
                                        </p:tav>
                                        <p:tav tm="100000">
                                          <p:val>
                                            <p:strVal val="0-ppt_w/2"/>
                                          </p:val>
                                        </p:tav>
                                      </p:tavLst>
                                    </p:anim>
                                    <p:anim calcmode="lin" valueType="num">
                                      <p:cBhvr additive="base">
                                        <p:cTn id="27" dur="500"/>
                                        <p:tgtEl>
                                          <p:spTgt spid="22"/>
                                        </p:tgtEl>
                                        <p:attrNameLst>
                                          <p:attrName>ppt_y</p:attrName>
                                        </p:attrNameLst>
                                      </p:cBhvr>
                                      <p:tavLst>
                                        <p:tav tm="0">
                                          <p:val>
                                            <p:strVal val="ppt_y"/>
                                          </p:val>
                                        </p:tav>
                                        <p:tav tm="100000">
                                          <p:val>
                                            <p:strVal val="0-ppt_h/2"/>
                                          </p:val>
                                        </p:tav>
                                      </p:tavLst>
                                    </p:anim>
                                    <p:set>
                                      <p:cBhvr>
                                        <p:cTn id="28" dur="1" fill="hold">
                                          <p:stCondLst>
                                            <p:cond delay="499"/>
                                          </p:stCondLst>
                                        </p:cTn>
                                        <p:tgtEl>
                                          <p:spTgt spid="22"/>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3219" fill="hold"/>
                                        <p:tgtEl>
                                          <p:spTgt spid="29"/>
                                        </p:tgtEl>
                                      </p:cBhvr>
                                    </p:cmd>
                                  </p:childTnLst>
                                </p:cTn>
                              </p:par>
                            </p:childTnLst>
                          </p:cTn>
                        </p:par>
                      </p:childTnLst>
                    </p:cTn>
                  </p:par>
                </p:childTnLst>
              </p:cTn>
              <p:nextCondLst>
                <p:cond evt="onClick" delay="0">
                  <p:tgtEl>
                    <p:spTgt spid="2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6">
            <a:extLst>
              <a:ext uri="{28A0092B-C50C-407E-A947-70E740481C1C}">
                <a14:useLocalDpi xmlns:a14="http://schemas.microsoft.com/office/drawing/2010/main" val="0"/>
              </a:ext>
            </a:extLst>
          </a:blip>
          <a:srcRect b="18889"/>
          <a:stretch/>
        </p:blipFill>
        <p:spPr>
          <a:xfrm>
            <a:off x="-1" y="0"/>
            <a:ext cx="12329319" cy="7010989"/>
          </a:xfrm>
          <a:prstGeom prst="rect">
            <a:avLst/>
          </a:prstGeom>
        </p:spPr>
      </p:pic>
      <p:pic>
        <p:nvPicPr>
          <p:cNvPr id="7"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l="52122" t="30606" r="6804" b="6184"/>
          <a:stretch/>
        </p:blipFill>
        <p:spPr bwMode="auto">
          <a:xfrm>
            <a:off x="6842919" y="5013960"/>
            <a:ext cx="20716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6004718" y="980561"/>
            <a:ext cx="3171303" cy="5267839"/>
            <a:chOff x="-269158" y="479460"/>
            <a:chExt cx="3171303" cy="5267839"/>
          </a:xfrm>
        </p:grpSpPr>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158" y="479461"/>
              <a:ext cx="3171303" cy="5267838"/>
            </a:xfrm>
            <a:prstGeom prst="rect">
              <a:avLst/>
            </a:prstGeom>
          </p:spPr>
        </p:pic>
        <p:pic>
          <p:nvPicPr>
            <p:cNvPr id="8" name="Google Shape;1217;p57"/>
            <p:cNvPicPr preferRelativeResize="0"/>
            <p:nvPr/>
          </p:nvPicPr>
          <p:blipFill>
            <a:blip r:embed="rId10">
              <a:alphaModFix/>
            </a:blip>
            <a:stretch>
              <a:fillRect/>
            </a:stretch>
          </p:blipFill>
          <p:spPr>
            <a:xfrm>
              <a:off x="112490" y="479460"/>
              <a:ext cx="2438400" cy="1886068"/>
            </a:xfrm>
            <a:prstGeom prst="rect">
              <a:avLst/>
            </a:prstGeom>
            <a:noFill/>
            <a:ln>
              <a:noFill/>
            </a:ln>
          </p:spPr>
        </p:pic>
      </p:grpSp>
      <p:pic>
        <p:nvPicPr>
          <p:cNvPr id="2050" name="Picture 2"/>
          <p:cNvPicPr>
            <a:picLocks noChangeAspect="1" noChangeArrowheads="1"/>
          </p:cNvPicPr>
          <p:nvPr/>
        </p:nvPicPr>
        <p:blipFill rotWithShape="1">
          <a:blip r:embed="rId11">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r="50000"/>
          <a:stretch/>
        </p:blipFill>
        <p:spPr bwMode="auto">
          <a:xfrm>
            <a:off x="6117605" y="4254362"/>
            <a:ext cx="2411048" cy="278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artoon Character Of God Quotes. QuotesGra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90" y="4660344"/>
            <a:ext cx="1924717" cy="21552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227138" y="2907744"/>
            <a:ext cx="4164762" cy="1752600"/>
            <a:chOff x="1058362" y="2939912"/>
            <a:chExt cx="4164762" cy="1752600"/>
          </a:xfrm>
        </p:grpSpPr>
        <p:sp>
          <p:nvSpPr>
            <p:cNvPr id="25" name="Oval Callout 24"/>
            <p:cNvSpPr/>
            <p:nvPr/>
          </p:nvSpPr>
          <p:spPr>
            <a:xfrm>
              <a:off x="1375719" y="2939912"/>
              <a:ext cx="3519749" cy="1752600"/>
            </a:xfrm>
            <a:prstGeom prst="wedgeEllipseCallout">
              <a:avLst>
                <a:gd name="adj1" fmla="val -42833"/>
                <a:gd name="adj2" fmla="val 6124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715;p35"/>
            <p:cNvSpPr txBox="1">
              <a:spLocks/>
            </p:cNvSpPr>
            <p:nvPr/>
          </p:nvSpPr>
          <p:spPr>
            <a:xfrm>
              <a:off x="1058362" y="3505200"/>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3200" b="1" smtClean="0">
                  <a:solidFill>
                    <a:srgbClr val="0070C0"/>
                  </a:solidFill>
                  <a:latin typeface="Arial-Rounded" pitchFamily="34" charset="0"/>
                  <a:ea typeface="Arial-Rounded" pitchFamily="34" charset="0"/>
                  <a:cs typeface="Arial-Rounded" pitchFamily="34" charset="0"/>
                </a:rPr>
                <a:t>Đâu là từ ngữ </a:t>
              </a:r>
            </a:p>
            <a:p>
              <a:pPr algn="ctr"/>
              <a:r>
                <a:rPr lang="en" sz="3200" b="1" smtClean="0">
                  <a:solidFill>
                    <a:srgbClr val="0070C0"/>
                  </a:solidFill>
                  <a:latin typeface="Arial-Rounded" pitchFamily="34" charset="0"/>
                  <a:ea typeface="Arial-Rounded" pitchFamily="34" charset="0"/>
                  <a:cs typeface="Arial-Rounded" pitchFamily="34" charset="0"/>
                </a:rPr>
                <a:t>chỉ đặc điểm?</a:t>
              </a:r>
              <a:endParaRPr lang="en" sz="3200" b="1">
                <a:solidFill>
                  <a:srgbClr val="0070C0"/>
                </a:solidFill>
                <a:latin typeface="Arial-Rounded" pitchFamily="34" charset="0"/>
                <a:ea typeface="Arial-Rounded" pitchFamily="34" charset="0"/>
                <a:cs typeface="Arial-Rounded" pitchFamily="34" charset="0"/>
              </a:endParaRPr>
            </a:p>
          </p:txBody>
        </p:sp>
      </p:grpSp>
      <p:grpSp>
        <p:nvGrpSpPr>
          <p:cNvPr id="27" name="Group 26"/>
          <p:cNvGrpSpPr/>
          <p:nvPr/>
        </p:nvGrpSpPr>
        <p:grpSpPr>
          <a:xfrm>
            <a:off x="4293291" y="56308"/>
            <a:ext cx="4164762" cy="1582229"/>
            <a:chOff x="4703388" y="262352"/>
            <a:chExt cx="4164762" cy="1582229"/>
          </a:xfrm>
        </p:grpSpPr>
        <p:pic>
          <p:nvPicPr>
            <p:cNvPr id="9" name="Google Shape;1218;p57"/>
            <p:cNvPicPr preferRelativeResize="0"/>
            <p:nvPr/>
          </p:nvPicPr>
          <p:blipFill>
            <a:blip r:embed="rId13">
              <a:alphaModFix/>
            </a:blip>
            <a:stretch>
              <a:fillRect/>
            </a:stretch>
          </p:blipFill>
          <p:spPr>
            <a:xfrm>
              <a:off x="4998381" y="262352"/>
              <a:ext cx="3459672" cy="1582229"/>
            </a:xfrm>
            <a:prstGeom prst="rect">
              <a:avLst/>
            </a:prstGeom>
            <a:noFill/>
            <a:ln>
              <a:noFill/>
            </a:ln>
          </p:spPr>
        </p:pic>
        <p:sp>
          <p:nvSpPr>
            <p:cNvPr id="30" name="Google Shape;715;p35"/>
            <p:cNvSpPr txBox="1">
              <a:spLocks/>
            </p:cNvSpPr>
            <p:nvPr/>
          </p:nvSpPr>
          <p:spPr>
            <a:xfrm>
              <a:off x="4703388" y="88560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sặc sỡ</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grpSp>
        <p:nvGrpSpPr>
          <p:cNvPr id="32" name="Group 31"/>
          <p:cNvGrpSpPr/>
          <p:nvPr/>
        </p:nvGrpSpPr>
        <p:grpSpPr>
          <a:xfrm>
            <a:off x="8070975" y="38100"/>
            <a:ext cx="4164762" cy="1582229"/>
            <a:chOff x="4703388" y="262352"/>
            <a:chExt cx="4164762" cy="1582229"/>
          </a:xfrm>
        </p:grpSpPr>
        <p:pic>
          <p:nvPicPr>
            <p:cNvPr id="33" name="Google Shape;1218;p57"/>
            <p:cNvPicPr preferRelativeResize="0"/>
            <p:nvPr/>
          </p:nvPicPr>
          <p:blipFill>
            <a:blip r:embed="rId13">
              <a:alphaModFix/>
            </a:blip>
            <a:stretch>
              <a:fillRect/>
            </a:stretch>
          </p:blipFill>
          <p:spPr>
            <a:xfrm>
              <a:off x="4998381" y="262352"/>
              <a:ext cx="3459672" cy="1582229"/>
            </a:xfrm>
            <a:prstGeom prst="rect">
              <a:avLst/>
            </a:prstGeom>
            <a:noFill/>
            <a:ln>
              <a:noFill/>
            </a:ln>
          </p:spPr>
        </p:pic>
        <p:sp>
          <p:nvSpPr>
            <p:cNvPr id="34" name="Google Shape;715;p35"/>
            <p:cNvSpPr txBox="1">
              <a:spLocks/>
            </p:cNvSpPr>
            <p:nvPr/>
          </p:nvSpPr>
          <p:spPr>
            <a:xfrm>
              <a:off x="4703388" y="82845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gấu bông</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pic>
        <p:nvPicPr>
          <p:cNvPr id="29" name="Tieng-Sam-Set-www_nhacchuongvui_com.mp3">
            <a:hlinkClick r:id="" action="ppaction://media"/>
          </p:cNvPr>
          <p:cNvPicPr>
            <a:picLocks noChangeAspect="1"/>
          </p:cNvPicPr>
          <p:nvPr>
            <a:audioFile r:link="rId1"/>
            <p:extLst>
              <p:ext uri="{DAA4B4D4-6D71-4841-9C94-3DE7FCFB9230}">
                <p14:media xmlns:p14="http://schemas.microsoft.com/office/powerpoint/2010/main" r:embed="rId2">
                  <p14:trim end="20447.3314"/>
                </p14:media>
              </p:ext>
            </p:extLst>
          </p:nvPr>
        </p:nvPicPr>
        <p:blipFill>
          <a:blip r:embed="rId14"/>
          <a:stretch>
            <a:fillRect/>
          </a:stretch>
        </p:blipFill>
        <p:spPr>
          <a:xfrm>
            <a:off x="13351487" y="-248492"/>
            <a:ext cx="609600" cy="609600"/>
          </a:xfrm>
          <a:prstGeom prst="rect">
            <a:avLst/>
          </a:prstGeom>
        </p:spPr>
      </p:pic>
      <p:pic>
        <p:nvPicPr>
          <p:cNvPr id="31" name="Tieng-mua-roi-ti-tach-www_nhacchuongvui_com.mp3">
            <a:hlinkClick r:id="" action="ppaction://media"/>
          </p:cNvPr>
          <p:cNvPicPr>
            <a:picLocks noChangeAspect="1"/>
          </p:cNvPicPr>
          <p:nvPr>
            <a:audioFile r:link="rId1"/>
            <p:extLst>
              <p:ext uri="{DAA4B4D4-6D71-4841-9C94-3DE7FCFB9230}">
                <p14:media xmlns:p14="http://schemas.microsoft.com/office/powerpoint/2010/main" r:embed="rId3">
                  <p14:trim end="56965.7876"/>
                </p14:media>
              </p:ext>
            </p:extLst>
          </p:nvPr>
        </p:nvPicPr>
        <p:blipFill>
          <a:blip r:embed="rId15"/>
          <a:stretch>
            <a:fillRect/>
          </a:stretch>
        </p:blipFill>
        <p:spPr>
          <a:xfrm>
            <a:off x="13046687" y="901403"/>
            <a:ext cx="609600" cy="609600"/>
          </a:xfrm>
          <a:prstGeom prst="rect">
            <a:avLst/>
          </a:prstGeom>
        </p:spPr>
      </p:pic>
      <p:sp>
        <p:nvSpPr>
          <p:cNvPr id="2" name="Rectangle 1"/>
          <p:cNvSpPr/>
          <p:nvPr/>
        </p:nvSpPr>
        <p:spPr>
          <a:xfrm>
            <a:off x="899319" y="6818293"/>
            <a:ext cx="11126639" cy="954107"/>
          </a:xfrm>
          <a:prstGeom prst="rect">
            <a:avLst/>
          </a:prstGeom>
          <a:solidFill>
            <a:srgbClr val="FFFFFF"/>
          </a:solidFill>
        </p:spPr>
        <p:txBody>
          <a:bodyPr wrap="square">
            <a:spAutoFit/>
          </a:bodyPr>
          <a:lstStyle/>
          <a:p>
            <a:r>
              <a:rPr lang="en-US" sz="2800"/>
              <a:t>Click vào đám mây sai thì mây biến mất kèm theo tiếng sấm</a:t>
            </a:r>
          </a:p>
          <a:p>
            <a:r>
              <a:rPr lang="en-US" sz="2800"/>
              <a:t>Click vào đám mây đúng thì mang mưa tới, cứu sống cây.</a:t>
            </a:r>
          </a:p>
        </p:txBody>
      </p:sp>
    </p:spTree>
    <p:extLst>
      <p:ext uri="{BB962C8B-B14F-4D97-AF65-F5344CB8AC3E}">
        <p14:creationId xmlns:p14="http://schemas.microsoft.com/office/powerpoint/2010/main" val="45938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0-ppt_w/2"/>
                                          </p:val>
                                        </p:tav>
                                      </p:tavLst>
                                    </p:anim>
                                    <p:anim calcmode="lin" valueType="num">
                                      <p:cBhvr additive="base">
                                        <p:cTn id="7" dur="500"/>
                                        <p:tgtEl>
                                          <p:spTgt spid="32"/>
                                        </p:tgtEl>
                                        <p:attrNameLst>
                                          <p:attrName>ppt_y</p:attrName>
                                        </p:attrNameLst>
                                      </p:cBhvr>
                                      <p:tavLst>
                                        <p:tav tm="0">
                                          <p:val>
                                            <p:strVal val="ppt_y"/>
                                          </p:val>
                                        </p:tav>
                                        <p:tav tm="100000">
                                          <p:val>
                                            <p:strVal val="0-ppt_h/2"/>
                                          </p:val>
                                        </p:tav>
                                      </p:tavLst>
                                    </p:anim>
                                    <p:set>
                                      <p:cBhvr>
                                        <p:cTn id="8" dur="1" fill="hold">
                                          <p:stCondLst>
                                            <p:cond delay="499"/>
                                          </p:stCondLst>
                                        </p:cTn>
                                        <p:tgtEl>
                                          <p:spTgt spid="32"/>
                                        </p:tgtEl>
                                        <p:attrNameLst>
                                          <p:attrName>style.visibility</p:attrName>
                                        </p:attrNameLst>
                                      </p:cBhvr>
                                      <p:to>
                                        <p:strVal val="hidden"/>
                                      </p:to>
                                    </p:set>
                                  </p:childTnLst>
                                </p:cTn>
                              </p:par>
                              <p:par>
                                <p:cTn id="9" presetID="1" presetClass="mediacall" presetSubtype="0" fill="hold" nodeType="withEffect">
                                  <p:stCondLst>
                                    <p:cond delay="0"/>
                                  </p:stCondLst>
                                  <p:childTnLst>
                                    <p:cmd type="call" cmd="playFrom(0.0)">
                                      <p:cBhvr>
                                        <p:cTn id="10" dur="3219" fill="hold"/>
                                        <p:tgtEl>
                                          <p:spTgt spid="29"/>
                                        </p:tgtEl>
                                      </p:cBhvr>
                                    </p:cmd>
                                  </p:childTnLst>
                                </p:cTn>
                              </p:par>
                            </p:childTnLst>
                          </p:cTn>
                        </p:par>
                      </p:childTnLst>
                    </p:cTn>
                  </p:par>
                </p:childTnLst>
              </p:cTn>
              <p:nextCondLst>
                <p:cond evt="onClick" delay="0">
                  <p:tgtEl>
                    <p:spTgt spid="32"/>
                  </p:tgtEl>
                </p:cond>
              </p:nextCondLst>
            </p:seq>
            <p:audio>
              <p:cMediaNode vol="100000">
                <p:cTn id="11" fill="hold" display="0">
                  <p:stCondLst>
                    <p:cond delay="indefinite"/>
                  </p:stCondLst>
                  <p:endCondLst>
                    <p:cond evt="onStopAudio" delay="0">
                      <p:tgtEl>
                        <p:sldTgt/>
                      </p:tgtEl>
                    </p:cond>
                  </p:endCondLst>
                </p:cTn>
                <p:tgtEl>
                  <p:spTgt spid="29"/>
                </p:tgtEl>
              </p:cMediaNode>
            </p:audio>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09613E-6 3.7037E-7 C 0.00156 0.07431 -0.01006 0.08264 0.02194 0.075 C 0.02455 0.07431 0.02716 0.07315 0.02978 0.07222 C 0.0303 0.08518 0.02912 0.09861 0.03134 0.11111 C 0.03187 0.11389 0.03461 0.10972 0.03605 0.10833 C 0.04819 0.09745 0.03369 0.10694 0.04545 0.1 C 0.04584 0.10231 0.04806 0.1162 0.05015 0.11667 C 0.0525 0.11713 0.06805 0.10787 0.0721 0.10556 C 0.07366 0.10648 0.07562 0.10625 0.0768 0.10833 C 0.07706 0.1088 0.10397 0.20417 0.10397 0.2044 " pathEditMode="relative" rAng="0" ptsTypes="ffffffffff">
                                      <p:cBhvr>
                                        <p:cTn id="16" dur="3500" fill="hold"/>
                                        <p:tgtEl>
                                          <p:spTgt spid="27"/>
                                        </p:tgtEl>
                                        <p:attrNameLst>
                                          <p:attrName>ppt_x</p:attrName>
                                          <p:attrName>ppt_y</p:attrName>
                                        </p:attrNameLst>
                                      </p:cBhvr>
                                      <p:rCtr x="4689" y="10208"/>
                                    </p:animMotion>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 presetClass="mediacall" presetSubtype="0" fill="hold" nodeType="withEffect">
                                  <p:stCondLst>
                                    <p:cond delay="0"/>
                                  </p:stCondLst>
                                  <p:childTnLst>
                                    <p:cmd type="call" cmd="playFrom(0.0)">
                                      <p:cBhvr>
                                        <p:cTn id="22" dur="3461" fill="hold"/>
                                        <p:tgtEl>
                                          <p:spTgt spid="31"/>
                                        </p:tgtEl>
                                      </p:cBhvr>
                                    </p:cmd>
                                  </p:childTnLst>
                                </p:cTn>
                              </p:par>
                            </p:childTnLst>
                          </p:cTn>
                        </p:par>
                        <p:par>
                          <p:cTn id="23" fill="hold">
                            <p:stCondLst>
                              <p:cond delay="6961"/>
                            </p:stCondLst>
                            <p:childTnLst>
                              <p:par>
                                <p:cTn id="24" presetID="10" presetClass="exit" presetSubtype="0" fill="hold" nodeType="after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nextCondLst>
                <p:cond evt="onClick" delay="0">
                  <p:tgtEl>
                    <p:spTgt spid="27"/>
                  </p:tgtEl>
                </p:cond>
              </p:nextCondLst>
            </p:seq>
            <p:audio>
              <p:cMediaNode vol="80000">
                <p:cTn id="30" fill="hold" display="0">
                  <p:stCondLst>
                    <p:cond delay="indefinite"/>
                  </p:stCondLst>
                  <p:endCondLst>
                    <p:cond evt="onStopAudio" delay="0">
                      <p:tgtEl>
                        <p:sldTgt/>
                      </p:tgtEl>
                    </p:cond>
                  </p:endCondLst>
                </p:cTn>
                <p:tgtEl>
                  <p:spTgt spid="3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18889"/>
          <a:stretch/>
        </p:blipFill>
        <p:spPr>
          <a:xfrm>
            <a:off x="-1" y="0"/>
            <a:ext cx="12329319" cy="7010989"/>
          </a:xfrm>
          <a:prstGeom prst="rect">
            <a:avLst/>
          </a:prstGeom>
        </p:spPr>
      </p:pic>
      <p:grpSp>
        <p:nvGrpSpPr>
          <p:cNvPr id="24" name="Group 23"/>
          <p:cNvGrpSpPr/>
          <p:nvPr/>
        </p:nvGrpSpPr>
        <p:grpSpPr>
          <a:xfrm>
            <a:off x="6004718" y="980561"/>
            <a:ext cx="3171303" cy="5267839"/>
            <a:chOff x="-269158" y="479460"/>
            <a:chExt cx="3171303" cy="5267839"/>
          </a:xfrm>
        </p:grpSpPr>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58" y="479461"/>
              <a:ext cx="3171303" cy="5267838"/>
            </a:xfrm>
            <a:prstGeom prst="rect">
              <a:avLst/>
            </a:prstGeom>
          </p:spPr>
        </p:pic>
        <p:pic>
          <p:nvPicPr>
            <p:cNvPr id="8" name="Google Shape;1217;p57"/>
            <p:cNvPicPr preferRelativeResize="0"/>
            <p:nvPr/>
          </p:nvPicPr>
          <p:blipFill>
            <a:blip r:embed="rId8">
              <a:alphaModFix/>
            </a:blip>
            <a:stretch>
              <a:fillRect/>
            </a:stretch>
          </p:blipFill>
          <p:spPr>
            <a:xfrm>
              <a:off x="112490" y="479460"/>
              <a:ext cx="2438400" cy="1762639"/>
            </a:xfrm>
            <a:prstGeom prst="rect">
              <a:avLst/>
            </a:prstGeom>
            <a:noFill/>
            <a:ln>
              <a:noFill/>
            </a:ln>
          </p:spPr>
        </p:pic>
      </p:grpSp>
      <p:pic>
        <p:nvPicPr>
          <p:cNvPr id="2052" name="Picture 4" descr="Cartoon Character Of God Quotes. Quotes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90" y="4660344"/>
            <a:ext cx="1924717" cy="21552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227138" y="2907744"/>
            <a:ext cx="4164762" cy="1752600"/>
            <a:chOff x="1058362" y="2939912"/>
            <a:chExt cx="4164762" cy="1752600"/>
          </a:xfrm>
        </p:grpSpPr>
        <p:sp>
          <p:nvSpPr>
            <p:cNvPr id="25" name="Oval Callout 24"/>
            <p:cNvSpPr/>
            <p:nvPr/>
          </p:nvSpPr>
          <p:spPr>
            <a:xfrm>
              <a:off x="1375719" y="2939912"/>
              <a:ext cx="3519749" cy="1752600"/>
            </a:xfrm>
            <a:prstGeom prst="wedgeEllipseCallout">
              <a:avLst>
                <a:gd name="adj1" fmla="val -42833"/>
                <a:gd name="adj2" fmla="val 6124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715;p35"/>
            <p:cNvSpPr txBox="1">
              <a:spLocks/>
            </p:cNvSpPr>
            <p:nvPr/>
          </p:nvSpPr>
          <p:spPr>
            <a:xfrm>
              <a:off x="1058362" y="3505200"/>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3200" b="1" smtClean="0">
                  <a:solidFill>
                    <a:srgbClr val="0070C0"/>
                  </a:solidFill>
                  <a:latin typeface="Arial-Rounded" pitchFamily="34" charset="0"/>
                  <a:ea typeface="Arial-Rounded" pitchFamily="34" charset="0"/>
                  <a:cs typeface="Arial-Rounded" pitchFamily="34" charset="0"/>
                </a:rPr>
                <a:t>Đâu là tên một đồ </a:t>
              </a:r>
            </a:p>
            <a:p>
              <a:pPr algn="ctr"/>
              <a:r>
                <a:rPr lang="en" sz="3200" b="1" smtClean="0">
                  <a:solidFill>
                    <a:srgbClr val="0070C0"/>
                  </a:solidFill>
                  <a:latin typeface="Arial-Rounded" pitchFamily="34" charset="0"/>
                  <a:ea typeface="Arial-Rounded" pitchFamily="34" charset="0"/>
                  <a:cs typeface="Arial-Rounded" pitchFamily="34" charset="0"/>
                </a:rPr>
                <a:t>chơi của trẻ em?</a:t>
              </a:r>
              <a:endParaRPr lang="en" sz="3200" b="1">
                <a:solidFill>
                  <a:srgbClr val="0070C0"/>
                </a:solidFill>
                <a:latin typeface="Arial-Rounded" pitchFamily="34" charset="0"/>
                <a:ea typeface="Arial-Rounded" pitchFamily="34" charset="0"/>
                <a:cs typeface="Arial-Rounded" pitchFamily="34" charset="0"/>
              </a:endParaRPr>
            </a:p>
          </p:txBody>
        </p:sp>
      </p:grpSp>
      <p:grpSp>
        <p:nvGrpSpPr>
          <p:cNvPr id="27" name="Group 26"/>
          <p:cNvGrpSpPr/>
          <p:nvPr/>
        </p:nvGrpSpPr>
        <p:grpSpPr>
          <a:xfrm>
            <a:off x="-130174" y="110286"/>
            <a:ext cx="4164762" cy="1582229"/>
            <a:chOff x="4703388" y="262352"/>
            <a:chExt cx="4164762" cy="1582229"/>
          </a:xfrm>
        </p:grpSpPr>
        <p:pic>
          <p:nvPicPr>
            <p:cNvPr id="9" name="Google Shape;1218;p57"/>
            <p:cNvPicPr preferRelativeResize="0"/>
            <p:nvPr/>
          </p:nvPicPr>
          <p:blipFill>
            <a:blip r:embed="rId10">
              <a:alphaModFix/>
            </a:blip>
            <a:stretch>
              <a:fillRect/>
            </a:stretch>
          </p:blipFill>
          <p:spPr>
            <a:xfrm>
              <a:off x="4998381" y="262352"/>
              <a:ext cx="3459672" cy="1582229"/>
            </a:xfrm>
            <a:prstGeom prst="rect">
              <a:avLst/>
            </a:prstGeom>
            <a:noFill/>
            <a:ln>
              <a:noFill/>
            </a:ln>
          </p:spPr>
        </p:pic>
        <p:sp>
          <p:nvSpPr>
            <p:cNvPr id="30" name="Google Shape;715;p35"/>
            <p:cNvSpPr txBox="1">
              <a:spLocks/>
            </p:cNvSpPr>
            <p:nvPr/>
          </p:nvSpPr>
          <p:spPr>
            <a:xfrm>
              <a:off x="4703388" y="88560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diều</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grpSp>
        <p:nvGrpSpPr>
          <p:cNvPr id="32" name="Group 31"/>
          <p:cNvGrpSpPr/>
          <p:nvPr/>
        </p:nvGrpSpPr>
        <p:grpSpPr>
          <a:xfrm>
            <a:off x="8165804" y="110288"/>
            <a:ext cx="4164762" cy="1582229"/>
            <a:chOff x="4703388" y="262352"/>
            <a:chExt cx="4164762" cy="1582229"/>
          </a:xfrm>
        </p:grpSpPr>
        <p:pic>
          <p:nvPicPr>
            <p:cNvPr id="33" name="Google Shape;1218;p57"/>
            <p:cNvPicPr preferRelativeResize="0"/>
            <p:nvPr/>
          </p:nvPicPr>
          <p:blipFill>
            <a:blip r:embed="rId10">
              <a:alphaModFix/>
            </a:blip>
            <a:stretch>
              <a:fillRect/>
            </a:stretch>
          </p:blipFill>
          <p:spPr>
            <a:xfrm>
              <a:off x="4998381" y="262352"/>
              <a:ext cx="3459672" cy="1582229"/>
            </a:xfrm>
            <a:prstGeom prst="rect">
              <a:avLst/>
            </a:prstGeom>
            <a:noFill/>
            <a:ln>
              <a:noFill/>
            </a:ln>
          </p:spPr>
        </p:pic>
        <p:sp>
          <p:nvSpPr>
            <p:cNvPr id="34" name="Google Shape;715;p35"/>
            <p:cNvSpPr txBox="1">
              <a:spLocks/>
            </p:cNvSpPr>
            <p:nvPr/>
          </p:nvSpPr>
          <p:spPr>
            <a:xfrm>
              <a:off x="4703388" y="82845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học bài</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pic>
        <p:nvPicPr>
          <p:cNvPr id="29" name="Tieng-Sam-Set-www_nhacchuongvui_com.mp3">
            <a:hlinkClick r:id="" action="ppaction://media"/>
          </p:cNvPr>
          <p:cNvPicPr>
            <a:picLocks noChangeAspect="1"/>
          </p:cNvPicPr>
          <p:nvPr>
            <a:audioFile r:link="rId1"/>
            <p:extLst>
              <p:ext uri="{DAA4B4D4-6D71-4841-9C94-3DE7FCFB9230}">
                <p14:media xmlns:p14="http://schemas.microsoft.com/office/powerpoint/2010/main" r:embed="rId2">
                  <p14:trim end="20447.3314"/>
                </p14:media>
              </p:ext>
            </p:extLst>
          </p:nvPr>
        </p:nvPicPr>
        <p:blipFill>
          <a:blip r:embed="rId11"/>
          <a:stretch>
            <a:fillRect/>
          </a:stretch>
        </p:blipFill>
        <p:spPr>
          <a:xfrm>
            <a:off x="13351487" y="-248492"/>
            <a:ext cx="609600" cy="609600"/>
          </a:xfrm>
          <a:prstGeom prst="rect">
            <a:avLst/>
          </a:prstGeom>
        </p:spPr>
      </p:pic>
      <p:pic>
        <p:nvPicPr>
          <p:cNvPr id="31" name="Tieng-mua-roi-ti-tach-www_nhacchuongvui_com.mp3">
            <a:hlinkClick r:id="" action="ppaction://media"/>
          </p:cNvPr>
          <p:cNvPicPr>
            <a:picLocks noChangeAspect="1"/>
          </p:cNvPicPr>
          <p:nvPr>
            <a:audioFile r:link="rId1"/>
            <p:extLst>
              <p:ext uri="{DAA4B4D4-6D71-4841-9C94-3DE7FCFB9230}">
                <p14:media xmlns:p14="http://schemas.microsoft.com/office/powerpoint/2010/main" r:embed="rId3">
                  <p14:trim end="56965.7876"/>
                </p14:media>
              </p:ext>
            </p:extLst>
          </p:nvPr>
        </p:nvPicPr>
        <p:blipFill>
          <a:blip r:embed="rId12"/>
          <a:stretch>
            <a:fillRect/>
          </a:stretch>
        </p:blipFill>
        <p:spPr>
          <a:xfrm>
            <a:off x="13046687" y="901403"/>
            <a:ext cx="609600" cy="609600"/>
          </a:xfrm>
          <a:prstGeom prst="rect">
            <a:avLst/>
          </a:prstGeom>
        </p:spPr>
      </p:pic>
      <p:grpSp>
        <p:nvGrpSpPr>
          <p:cNvPr id="22" name="Group 21"/>
          <p:cNvGrpSpPr/>
          <p:nvPr/>
        </p:nvGrpSpPr>
        <p:grpSpPr>
          <a:xfrm>
            <a:off x="3139110" y="56308"/>
            <a:ext cx="4164762" cy="1582229"/>
            <a:chOff x="4703388" y="262352"/>
            <a:chExt cx="4164762" cy="1582229"/>
          </a:xfrm>
        </p:grpSpPr>
        <p:pic>
          <p:nvPicPr>
            <p:cNvPr id="23" name="Google Shape;1218;p57"/>
            <p:cNvPicPr preferRelativeResize="0"/>
            <p:nvPr/>
          </p:nvPicPr>
          <p:blipFill>
            <a:blip r:embed="rId10">
              <a:alphaModFix/>
            </a:blip>
            <a:stretch>
              <a:fillRect/>
            </a:stretch>
          </p:blipFill>
          <p:spPr>
            <a:xfrm>
              <a:off x="4998381" y="262352"/>
              <a:ext cx="3459672" cy="1582229"/>
            </a:xfrm>
            <a:prstGeom prst="rect">
              <a:avLst/>
            </a:prstGeom>
            <a:noFill/>
            <a:ln>
              <a:noFill/>
            </a:ln>
          </p:spPr>
        </p:pic>
        <p:sp>
          <p:nvSpPr>
            <p:cNvPr id="35" name="Google Shape;715;p35"/>
            <p:cNvSpPr txBox="1">
              <a:spLocks/>
            </p:cNvSpPr>
            <p:nvPr/>
          </p:nvSpPr>
          <p:spPr>
            <a:xfrm>
              <a:off x="4703388" y="828455"/>
              <a:ext cx="4164762" cy="602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US" sz="4000" b="1" smtClean="0">
                  <a:solidFill>
                    <a:schemeClr val="bg2">
                      <a:lumMod val="75000"/>
                    </a:schemeClr>
                  </a:solidFill>
                  <a:latin typeface="Arial-Rounded" pitchFamily="34" charset="0"/>
                  <a:ea typeface="Arial-Rounded" pitchFamily="34" charset="0"/>
                  <a:cs typeface="Arial-Rounded" pitchFamily="34" charset="0"/>
                </a:rPr>
                <a:t>ti vi</a:t>
              </a:r>
              <a:endParaRPr lang="en" sz="4000" b="1">
                <a:solidFill>
                  <a:schemeClr val="bg2">
                    <a:lumMod val="75000"/>
                  </a:schemeClr>
                </a:solidFill>
                <a:latin typeface="Arial-Rounded" pitchFamily="34" charset="0"/>
                <a:ea typeface="Arial-Rounded" pitchFamily="34" charset="0"/>
                <a:cs typeface="Arial-Rounded" pitchFamily="34" charset="0"/>
              </a:endParaRPr>
            </a:p>
          </p:txBody>
        </p:sp>
      </p:grpSp>
      <p:pic>
        <p:nvPicPr>
          <p:cNvPr id="7"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l="9494" t="63748" r="69822" b="8257"/>
          <a:stretch/>
        </p:blipFill>
        <p:spPr bwMode="auto">
          <a:xfrm>
            <a:off x="6620477" y="5269944"/>
            <a:ext cx="1030218" cy="158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l="50156" t="5543" r="11520" b="5981"/>
          <a:stretch/>
        </p:blipFill>
        <p:spPr bwMode="auto">
          <a:xfrm>
            <a:off x="6201086" y="2203318"/>
            <a:ext cx="1869000" cy="491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Đồ Họa Cây Xanh Mùa - Miễn Phí vector hình ảnh trên Pixabay"/>
          <p:cNvPicPr>
            <a:picLocks noChangeAspect="1" noChangeArrowheads="1"/>
          </p:cNvPicPr>
          <p:nvPr/>
        </p:nvPicPr>
        <p:blipFill>
          <a:blip r:embed="rId15">
            <a:extLst>
              <a:ext uri="{BEBA8EAE-BF5A-486C-A8C5-ECC9F3942E4B}">
                <a14:imgProps xmlns:a14="http://schemas.microsoft.com/office/drawing/2010/main">
                  <a14:imgLayer r:embed="rId16">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32769" y="1967032"/>
            <a:ext cx="3432866" cy="427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7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0-ppt_w/2"/>
                                          </p:val>
                                        </p:tav>
                                      </p:tavLst>
                                    </p:anim>
                                    <p:anim calcmode="lin" valueType="num">
                                      <p:cBhvr additive="base">
                                        <p:cTn id="7" dur="500"/>
                                        <p:tgtEl>
                                          <p:spTgt spid="32"/>
                                        </p:tgtEl>
                                        <p:attrNameLst>
                                          <p:attrName>ppt_y</p:attrName>
                                        </p:attrNameLst>
                                      </p:cBhvr>
                                      <p:tavLst>
                                        <p:tav tm="0">
                                          <p:val>
                                            <p:strVal val="ppt_y"/>
                                          </p:val>
                                        </p:tav>
                                        <p:tav tm="100000">
                                          <p:val>
                                            <p:strVal val="0-ppt_h/2"/>
                                          </p:val>
                                        </p:tav>
                                      </p:tavLst>
                                    </p:anim>
                                    <p:set>
                                      <p:cBhvr>
                                        <p:cTn id="8" dur="1" fill="hold">
                                          <p:stCondLst>
                                            <p:cond delay="499"/>
                                          </p:stCondLst>
                                        </p:cTn>
                                        <p:tgtEl>
                                          <p:spTgt spid="32"/>
                                        </p:tgtEl>
                                        <p:attrNameLst>
                                          <p:attrName>style.visibility</p:attrName>
                                        </p:attrNameLst>
                                      </p:cBhvr>
                                      <p:to>
                                        <p:strVal val="hidden"/>
                                      </p:to>
                                    </p:set>
                                  </p:childTnLst>
                                </p:cTn>
                              </p:par>
                              <p:par>
                                <p:cTn id="9" presetID="1" presetClass="mediacall" presetSubtype="0" fill="hold" nodeType="withEffect">
                                  <p:stCondLst>
                                    <p:cond delay="0"/>
                                  </p:stCondLst>
                                  <p:childTnLst>
                                    <p:cmd type="call" cmd="playFrom(0.0)">
                                      <p:cBhvr>
                                        <p:cTn id="10" dur="3219" fill="hold"/>
                                        <p:tgtEl>
                                          <p:spTgt spid="29"/>
                                        </p:tgtEl>
                                      </p:cBhvr>
                                    </p:cmd>
                                  </p:childTnLst>
                                </p:cTn>
                              </p:par>
                            </p:childTnLst>
                          </p:cTn>
                        </p:par>
                      </p:childTnLst>
                    </p:cTn>
                  </p:par>
                </p:childTnLst>
              </p:cTn>
              <p:nextCondLst>
                <p:cond evt="onClick" delay="0">
                  <p:tgtEl>
                    <p:spTgt spid="32"/>
                  </p:tgtEl>
                </p:cond>
              </p:nextCondLst>
            </p:seq>
            <p:audio>
              <p:cMediaNode vol="100000">
                <p:cTn id="11" fill="hold" display="0">
                  <p:stCondLst>
                    <p:cond delay="indefinite"/>
                  </p:stCondLst>
                  <p:endCondLst>
                    <p:cond evt="onStopAudio" delay="0">
                      <p:tgtEl>
                        <p:sldTgt/>
                      </p:tgtEl>
                    </p:cond>
                  </p:endCondLst>
                </p:cTn>
                <p:tgtEl>
                  <p:spTgt spid="29"/>
                </p:tgtEl>
              </p:cMediaNode>
            </p:audio>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76563E-6 -7.40741E-7 C -0.00287 0.07361 0.20501 0.11111 0.14029 0.10347 C 0.13467 0.10278 0.20906 0.13495 0.20384 0.13403 C 0.22328 0.14352 0.29897 0.12292 0.24795 0.12014 C 0.26178 0.11181 0.27352 0.09213 0.28618 0.08403 C 0.28292 0.08519 0.33629 0.11227 0.33368 0.11435 C 0.33342 0.11505 0.44526 0.15023 0.44526 0.15093 " pathEditMode="relative" rAng="0" ptsTypes="fffffff">
                                      <p:cBhvr>
                                        <p:cTn id="16" dur="3500" fill="hold"/>
                                        <p:tgtEl>
                                          <p:spTgt spid="27"/>
                                        </p:tgtEl>
                                        <p:attrNameLst>
                                          <p:attrName>ppt_x</p:attrName>
                                          <p:attrName>ppt_y</p:attrName>
                                        </p:attrNameLst>
                                      </p:cBhvr>
                                      <p:rCtr x="22119" y="7546"/>
                                    </p:animMotion>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 presetClass="mediacall" presetSubtype="0" fill="hold" nodeType="withEffect">
                                  <p:stCondLst>
                                    <p:cond delay="0"/>
                                  </p:stCondLst>
                                  <p:childTnLst>
                                    <p:cmd type="call" cmd="playFrom(0.0)">
                                      <p:cBhvr>
                                        <p:cTn id="22" dur="3461" fill="hold"/>
                                        <p:tgtEl>
                                          <p:spTgt spid="31"/>
                                        </p:tgtEl>
                                      </p:cBhvr>
                                    </p:cmd>
                                  </p:childTnLst>
                                </p:cTn>
                              </p:par>
                            </p:childTnLst>
                          </p:cTn>
                        </p:par>
                        <p:par>
                          <p:cTn id="23" fill="hold">
                            <p:stCondLst>
                              <p:cond delay="6961"/>
                            </p:stCondLst>
                            <p:childTnLst>
                              <p:par>
                                <p:cTn id="24" presetID="10" presetClass="exit" presetSubtype="0" fill="hold" nodeType="after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7461"/>
                            </p:stCondLst>
                            <p:childTnLst>
                              <p:par>
                                <p:cTn id="28" presetID="22" presetClass="entr" presetSubtype="4"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ipe(down)">
                                      <p:cBhvr>
                                        <p:cTn id="30" dur="1000"/>
                                        <p:tgtEl>
                                          <p:spTgt spid="2050"/>
                                        </p:tgtEl>
                                      </p:cBhvr>
                                    </p:animEffect>
                                  </p:childTnLst>
                                </p:cTn>
                              </p:par>
                              <p:par>
                                <p:cTn id="31" presetID="2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1000"/>
                                        <p:tgtEl>
                                          <p:spTgt spid="3"/>
                                        </p:tgtEl>
                                      </p:cBhvr>
                                    </p:animEffect>
                                  </p:childTnLst>
                                </p:cTn>
                              </p:par>
                            </p:childTnLst>
                          </p:cTn>
                        </p:par>
                      </p:childTnLst>
                    </p:cTn>
                  </p:par>
                </p:childTnLst>
              </p:cTn>
              <p:nextCondLst>
                <p:cond evt="onClick" delay="0">
                  <p:tgtEl>
                    <p:spTgt spid="27"/>
                  </p:tgtEl>
                </p:cond>
              </p:nextCondLst>
            </p:seq>
            <p:audio>
              <p:cMediaNode vol="80000">
                <p:cTn id="34" fill="hold" display="0">
                  <p:stCondLst>
                    <p:cond delay="indefinite"/>
                  </p:stCondLst>
                  <p:endCondLst>
                    <p:cond evt="onStopAudio" delay="0">
                      <p:tgtEl>
                        <p:sldTgt/>
                      </p:tgtEl>
                    </p:cond>
                  </p:endCondLst>
                </p:cTn>
                <p:tgtEl>
                  <p:spTgt spid="3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2" presetClass="exit" presetSubtype="9" fill="hold" nodeType="clickEffect">
                                  <p:stCondLst>
                                    <p:cond delay="0"/>
                                  </p:stCondLst>
                                  <p:childTnLst>
                                    <p:anim calcmode="lin" valueType="num">
                                      <p:cBhvr additive="base">
                                        <p:cTn id="39" dur="500"/>
                                        <p:tgtEl>
                                          <p:spTgt spid="22"/>
                                        </p:tgtEl>
                                        <p:attrNameLst>
                                          <p:attrName>ppt_x</p:attrName>
                                        </p:attrNameLst>
                                      </p:cBhvr>
                                      <p:tavLst>
                                        <p:tav tm="0">
                                          <p:val>
                                            <p:strVal val="ppt_x"/>
                                          </p:val>
                                        </p:tav>
                                        <p:tav tm="100000">
                                          <p:val>
                                            <p:strVal val="0-ppt_w/2"/>
                                          </p:val>
                                        </p:tav>
                                      </p:tavLst>
                                    </p:anim>
                                    <p:anim calcmode="lin" valueType="num">
                                      <p:cBhvr additive="base">
                                        <p:cTn id="40" dur="500"/>
                                        <p:tgtEl>
                                          <p:spTgt spid="22"/>
                                        </p:tgtEl>
                                        <p:attrNameLst>
                                          <p:attrName>ppt_y</p:attrName>
                                        </p:attrNameLst>
                                      </p:cBhvr>
                                      <p:tavLst>
                                        <p:tav tm="0">
                                          <p:val>
                                            <p:strVal val="ppt_y"/>
                                          </p:val>
                                        </p:tav>
                                        <p:tav tm="100000">
                                          <p:val>
                                            <p:strVal val="0-ppt_h/2"/>
                                          </p:val>
                                        </p:tav>
                                      </p:tavLst>
                                    </p:anim>
                                    <p:set>
                                      <p:cBhvr>
                                        <p:cTn id="41" dur="1" fill="hold">
                                          <p:stCondLst>
                                            <p:cond delay="499"/>
                                          </p:stCondLst>
                                        </p:cTn>
                                        <p:tgtEl>
                                          <p:spTgt spid="22"/>
                                        </p:tgtEl>
                                        <p:attrNameLst>
                                          <p:attrName>style.visibility</p:attrName>
                                        </p:attrNameLst>
                                      </p:cBhvr>
                                      <p:to>
                                        <p:strVal val="hidden"/>
                                      </p:to>
                                    </p:set>
                                  </p:childTnLst>
                                </p:cTn>
                              </p:par>
                              <p:par>
                                <p:cTn id="42" presetID="1" presetClass="mediacall" presetSubtype="0" fill="hold" nodeType="withEffect">
                                  <p:stCondLst>
                                    <p:cond delay="0"/>
                                  </p:stCondLst>
                                  <p:childTnLst>
                                    <p:cmd type="call" cmd="playFrom(0.0)">
                                      <p:cBhvr>
                                        <p:cTn id="43" dur="3219" fill="hold"/>
                                        <p:tgtEl>
                                          <p:spTgt spid="29"/>
                                        </p:tgtEl>
                                      </p:cBhvr>
                                    </p:cmd>
                                  </p:childTnLst>
                                </p:cTn>
                              </p:par>
                            </p:childTnLst>
                          </p:cTn>
                        </p:par>
                      </p:childTnLst>
                    </p:cTn>
                  </p:par>
                </p:childTnLst>
              </p:cTn>
              <p:nextCondLst>
                <p:cond evt="onClick" delay="0">
                  <p:tgtEl>
                    <p:spTgt spid="2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alphaModFix/>
          </a:blip>
          <a:stretch>
            <a:fillRect/>
          </a:stretch>
        </p:blipFill>
        <p:spPr>
          <a:xfrm rot="-1669602">
            <a:off x="5516822" y="2381535"/>
            <a:ext cx="8506410" cy="4026639"/>
          </a:xfrm>
          <a:prstGeom prst="rect">
            <a:avLst/>
          </a:prstGeom>
          <a:noFill/>
          <a:ln>
            <a:noFill/>
          </a:ln>
        </p:spPr>
      </p:pic>
      <p:sp>
        <p:nvSpPr>
          <p:cNvPr id="715" name="Google Shape;715;p35"/>
          <p:cNvSpPr txBox="1">
            <a:spLocks noGrp="1"/>
          </p:cNvSpPr>
          <p:nvPr>
            <p:ph type="subTitle" idx="1"/>
          </p:nvPr>
        </p:nvSpPr>
        <p:spPr>
          <a:xfrm>
            <a:off x="803587" y="3792853"/>
            <a:ext cx="5750538" cy="602000"/>
          </a:xfrm>
          <a:prstGeom prst="rect">
            <a:avLst/>
          </a:prstGeom>
        </p:spPr>
        <p:txBody>
          <a:bodyPr spcFirstLastPara="1" wrap="square" lIns="121705" tIns="121705" rIns="121705" bIns="121705" anchor="ctr" anchorCtr="0">
            <a:noAutofit/>
          </a:bodyPr>
          <a:lstStyle/>
          <a:p>
            <a:pPr marL="0" indent="0"/>
            <a:r>
              <a:rPr lang="en" sz="4300" b="1">
                <a:solidFill>
                  <a:srgbClr val="0070C0"/>
                </a:solidFill>
                <a:latin typeface="Arial-Rounded" pitchFamily="34" charset="0"/>
                <a:ea typeface="Arial-Rounded" pitchFamily="34" charset="0"/>
                <a:cs typeface="Arial-Rounded" pitchFamily="34" charset="0"/>
              </a:rPr>
              <a:t>Tiết 6, 7: Luyện tập</a:t>
            </a:r>
          </a:p>
        </p:txBody>
      </p:sp>
      <p:sp>
        <p:nvSpPr>
          <p:cNvPr id="716" name="Google Shape;716;p35"/>
          <p:cNvSpPr txBox="1">
            <a:spLocks noGrp="1"/>
          </p:cNvSpPr>
          <p:nvPr>
            <p:ph type="ctrTitle"/>
          </p:nvPr>
        </p:nvSpPr>
        <p:spPr>
          <a:xfrm>
            <a:off x="304046" y="1562600"/>
            <a:ext cx="7048918" cy="1968000"/>
          </a:xfrm>
          <a:prstGeom prst="rect">
            <a:avLst/>
          </a:prstGeom>
        </p:spPr>
        <p:txBody>
          <a:bodyPr spcFirstLastPara="1" wrap="square" lIns="121705" tIns="121705" rIns="121705" bIns="121705" anchor="ctr" anchorCtr="0">
            <a:noAutofit/>
          </a:bodyPr>
          <a:lstStyle/>
          <a:p>
            <a:r>
              <a:rPr lang="en-US" sz="9600">
                <a:solidFill>
                  <a:srgbClr val="0070C0"/>
                </a:solidFill>
                <a:latin typeface="Arial-Rounded" pitchFamily="34" charset="0"/>
                <a:ea typeface="Arial-Rounded" pitchFamily="34" charset="0"/>
                <a:cs typeface="Arial-Rounded" pitchFamily="34" charset="0"/>
              </a:rPr>
              <a:t>T</a:t>
            </a:r>
            <a:r>
              <a:rPr lang="en" sz="9600">
                <a:solidFill>
                  <a:srgbClr val="0070C0"/>
                </a:solidFill>
                <a:latin typeface="Arial-Rounded" pitchFamily="34" charset="0"/>
                <a:ea typeface="Arial-Rounded" pitchFamily="34" charset="0"/>
                <a:cs typeface="Arial-Rounded" pitchFamily="34" charset="0"/>
              </a:rPr>
              <a:t>IẾNG VIỆT 2</a:t>
            </a:r>
            <a:endParaRPr sz="9600">
              <a:solidFill>
                <a:srgbClr val="0070C0"/>
              </a:solidFill>
              <a:latin typeface="Arial-Rounded" pitchFamily="34" charset="0"/>
              <a:ea typeface="Arial-Rounded" pitchFamily="34" charset="0"/>
              <a:cs typeface="Arial-Rounded" pitchFamily="34" charset="0"/>
            </a:endParaRPr>
          </a:p>
        </p:txBody>
      </p:sp>
      <p:sp>
        <p:nvSpPr>
          <p:cNvPr id="717" name="Google Shape;717;p35"/>
          <p:cNvSpPr/>
          <p:nvPr/>
        </p:nvSpPr>
        <p:spPr>
          <a:xfrm>
            <a:off x="6217989" y="3477847"/>
            <a:ext cx="296844" cy="2432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121705" tIns="121705" rIns="121705" bIns="121705" anchor="ctr" anchorCtr="0">
            <a:noAutofit/>
          </a:bodyPr>
          <a:lstStyle/>
          <a:p>
            <a:endParaRPr/>
          </a:p>
        </p:txBody>
      </p:sp>
      <p:pic>
        <p:nvPicPr>
          <p:cNvPr id="718" name="Google Shape;718;p35"/>
          <p:cNvPicPr preferRelativeResize="0"/>
          <p:nvPr/>
        </p:nvPicPr>
        <p:blipFill>
          <a:blip r:embed="rId4">
            <a:alphaModFix/>
          </a:blip>
          <a:stretch>
            <a:fillRect/>
          </a:stretch>
        </p:blipFill>
        <p:spPr>
          <a:xfrm rot="-900009">
            <a:off x="5813232" y="5550482"/>
            <a:ext cx="3935272" cy="2683569"/>
          </a:xfrm>
          <a:prstGeom prst="rect">
            <a:avLst/>
          </a:prstGeom>
          <a:noFill/>
          <a:ln>
            <a:noFill/>
          </a:ln>
        </p:spPr>
      </p:pic>
      <p:pic>
        <p:nvPicPr>
          <p:cNvPr id="719" name="Google Shape;719;p35"/>
          <p:cNvPicPr preferRelativeResize="0"/>
          <p:nvPr/>
        </p:nvPicPr>
        <p:blipFill>
          <a:blip r:embed="rId5">
            <a:alphaModFix/>
          </a:blip>
          <a:stretch>
            <a:fillRect/>
          </a:stretch>
        </p:blipFill>
        <p:spPr>
          <a:xfrm rot="-900007">
            <a:off x="10653476" y="3177250"/>
            <a:ext cx="5200008" cy="2783503"/>
          </a:xfrm>
          <a:prstGeom prst="rect">
            <a:avLst/>
          </a:prstGeom>
          <a:noFill/>
          <a:ln>
            <a:noFill/>
          </a:ln>
        </p:spPr>
      </p:pic>
      <p:pic>
        <p:nvPicPr>
          <p:cNvPr id="720" name="Google Shape;720;p35"/>
          <p:cNvPicPr preferRelativeResize="0"/>
          <p:nvPr/>
        </p:nvPicPr>
        <p:blipFill>
          <a:blip r:embed="rId6">
            <a:alphaModFix/>
          </a:blip>
          <a:stretch>
            <a:fillRect/>
          </a:stretch>
        </p:blipFill>
        <p:spPr>
          <a:xfrm>
            <a:off x="6366411" y="441849"/>
            <a:ext cx="2159478" cy="1472667"/>
          </a:xfrm>
          <a:prstGeom prst="rect">
            <a:avLst/>
          </a:prstGeom>
          <a:noFill/>
          <a:ln>
            <a:noFill/>
          </a:ln>
        </p:spPr>
      </p:pic>
      <p:pic>
        <p:nvPicPr>
          <p:cNvPr id="721" name="Google Shape;721;p35"/>
          <p:cNvPicPr preferRelativeResize="0"/>
          <p:nvPr/>
        </p:nvPicPr>
        <p:blipFill>
          <a:blip r:embed="rId5">
            <a:alphaModFix/>
          </a:blip>
          <a:stretch>
            <a:fillRect/>
          </a:stretch>
        </p:blipFill>
        <p:spPr>
          <a:xfrm>
            <a:off x="-918389" y="4916318"/>
            <a:ext cx="2547748" cy="1221700"/>
          </a:xfrm>
          <a:prstGeom prst="rect">
            <a:avLst/>
          </a:prstGeom>
          <a:noFill/>
          <a:ln>
            <a:noFill/>
          </a:ln>
        </p:spPr>
      </p:pic>
      <p:sp>
        <p:nvSpPr>
          <p:cNvPr id="16" name="Google Shape;715;p35"/>
          <p:cNvSpPr txBox="1">
            <a:spLocks/>
          </p:cNvSpPr>
          <p:nvPr/>
        </p:nvSpPr>
        <p:spPr>
          <a:xfrm>
            <a:off x="628988" y="4784672"/>
            <a:ext cx="5750538" cy="6020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900" b="0" i="0" u="none" strike="noStrike" cap="none">
                <a:solidFill>
                  <a:srgbClr val="9D6ED3"/>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2800"/>
              <a:buFont typeface="Barlow"/>
              <a:buNone/>
              <a:defRPr sz="2800" b="0" i="0" u="none" strike="noStrike" cap="none">
                <a:solidFill>
                  <a:schemeClr val="dk1"/>
                </a:solidFill>
                <a:latin typeface="Barlow"/>
                <a:ea typeface="Barlow"/>
                <a:cs typeface="Barlow"/>
                <a:sym typeface="Barlow"/>
              </a:defRPr>
            </a:lvl9pPr>
          </a:lstStyle>
          <a:p>
            <a:pPr marL="0" indent="0"/>
            <a:r>
              <a:rPr lang="en" sz="4300" b="1" smtClean="0">
                <a:solidFill>
                  <a:srgbClr val="0070C0"/>
                </a:solidFill>
                <a:latin typeface="Arial-Rounded" pitchFamily="34" charset="0"/>
                <a:ea typeface="Arial-Rounded" pitchFamily="34" charset="0"/>
                <a:cs typeface="Arial-Rounded" pitchFamily="34" charset="0"/>
              </a:rPr>
              <a:t>S/</a:t>
            </a:r>
            <a:r>
              <a:rPr lang="en" sz="4300" b="1" smtClean="0">
                <a:solidFill>
                  <a:srgbClr val="0070C0"/>
                </a:solidFill>
                <a:latin typeface="Arial Rounded MT Bold" pitchFamily="34" charset="0"/>
                <a:ea typeface="Arial-Rounded" pitchFamily="34" charset="0"/>
                <a:cs typeface="Arial-Rounded" pitchFamily="34" charset="0"/>
              </a:rPr>
              <a:t>106</a:t>
            </a:r>
            <a:endParaRPr lang="en" sz="4300" b="1">
              <a:solidFill>
                <a:srgbClr val="0070C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5268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1" name="Group 10"/>
          <p:cNvGrpSpPr/>
          <p:nvPr/>
        </p:nvGrpSpPr>
        <p:grpSpPr>
          <a:xfrm>
            <a:off x="746918" y="629995"/>
            <a:ext cx="11963401" cy="731520"/>
            <a:chOff x="280266" y="915918"/>
            <a:chExt cx="11963401" cy="731520"/>
          </a:xfrm>
        </p:grpSpPr>
        <p:grpSp>
          <p:nvGrpSpPr>
            <p:cNvPr id="12" name="Group 11"/>
            <p:cNvGrpSpPr/>
            <p:nvPr/>
          </p:nvGrpSpPr>
          <p:grpSpPr>
            <a:xfrm>
              <a:off x="280266" y="915918"/>
              <a:ext cx="914400" cy="731520"/>
              <a:chOff x="3041858" y="1727884"/>
              <a:chExt cx="1496250" cy="1188720"/>
            </a:xfrm>
          </p:grpSpPr>
          <p:sp>
            <p:nvSpPr>
              <p:cNvPr id="14" name="Google Shape;418;p36"/>
              <p:cNvSpPr/>
              <p:nvPr/>
            </p:nvSpPr>
            <p:spPr>
              <a:xfrm>
                <a:off x="3041858" y="1727884"/>
                <a:ext cx="1188720" cy="1188720"/>
              </a:xfrm>
              <a:prstGeom prst="ellipse">
                <a:avLst/>
              </a:prstGeom>
              <a:noFill/>
              <a:ln>
                <a:noFill/>
              </a:ln>
            </p:spPr>
            <p:txBody>
              <a:bodyPr spcFirstLastPara="1" wrap="square" lIns="121705" tIns="121705" rIns="121705" bIns="121705" anchor="ctr" anchorCtr="0">
                <a:noAutofit/>
              </a:bodyPr>
              <a:lstStyle/>
              <a:p>
                <a:pPr algn="just"/>
                <a:endParaRPr sz="1800" b="1">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341110" y="1920830"/>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395324" y="934992"/>
              <a:ext cx="10848343" cy="646331"/>
            </a:xfrm>
            <a:prstGeom prst="rect">
              <a:avLst/>
            </a:prstGeom>
            <a:noFill/>
          </p:spPr>
          <p:txBody>
            <a:bodyPr wrap="square" rtlCol="0">
              <a:spAutoFit/>
            </a:bodyPr>
            <a:lstStyle/>
            <a:p>
              <a:pPr algn="just"/>
              <a:r>
                <a:rPr lang="en-US" sz="3600" b="1" smtClean="0">
                  <a:latin typeface="Arial-Rounded" pitchFamily="34" charset="0"/>
                  <a:ea typeface="Arial-Rounded" pitchFamily="34" charset="0"/>
                  <a:cs typeface="Arial-Rounded" pitchFamily="34" charset="0"/>
                </a:rPr>
                <a:t>Giới thiệu về một đồ chơi trong hình theo mẫu sau:</a:t>
              </a:r>
            </a:p>
          </p:txBody>
        </p:sp>
      </p:grpSp>
      <p:graphicFrame>
        <p:nvGraphicFramePr>
          <p:cNvPr id="3" name="Table 2"/>
          <p:cNvGraphicFramePr>
            <a:graphicFrameLocks noGrp="1"/>
          </p:cNvGraphicFramePr>
          <p:nvPr>
            <p:extLst>
              <p:ext uri="{D42A27DB-BD31-4B8C-83A1-F6EECF244321}">
                <p14:modId xmlns:p14="http://schemas.microsoft.com/office/powerpoint/2010/main" val="1544609835"/>
              </p:ext>
            </p:extLst>
          </p:nvPr>
        </p:nvGraphicFramePr>
        <p:xfrm>
          <a:off x="1133167" y="1752600"/>
          <a:ext cx="10210802" cy="1524000"/>
        </p:xfrm>
        <a:graphic>
          <a:graphicData uri="http://schemas.openxmlformats.org/drawingml/2006/table">
            <a:tbl>
              <a:tblPr firstRow="1" bandRow="1">
                <a:tableStyleId>{BCF071FB-54C1-4603-99CF-3381FE2298EB}</a:tableStyleId>
              </a:tblPr>
              <a:tblGrid>
                <a:gridCol w="3733802"/>
                <a:gridCol w="6477000"/>
              </a:tblGrid>
              <a:tr h="762000">
                <a:tc>
                  <a:txBody>
                    <a:bodyPr/>
                    <a:lstStyle/>
                    <a:p>
                      <a:pPr algn="ctr"/>
                      <a:r>
                        <a:rPr lang="en-US" sz="3600" b="1" smtClean="0">
                          <a:solidFill>
                            <a:srgbClr val="000000"/>
                          </a:solidFill>
                          <a:latin typeface="Arial-Rounded" pitchFamily="34" charset="0"/>
                          <a:ea typeface="Arial-Rounded" pitchFamily="34" charset="0"/>
                          <a:cs typeface="Arial-Rounded" pitchFamily="34" charset="0"/>
                        </a:rPr>
                        <a:t>Đồ</a:t>
                      </a:r>
                      <a:r>
                        <a:rPr lang="en-US" sz="3600" b="1" baseline="0" smtClean="0">
                          <a:solidFill>
                            <a:srgbClr val="000000"/>
                          </a:solidFill>
                          <a:latin typeface="Arial-Rounded" pitchFamily="34" charset="0"/>
                          <a:ea typeface="Arial-Rounded" pitchFamily="34" charset="0"/>
                          <a:cs typeface="Arial-Rounded" pitchFamily="34" charset="0"/>
                        </a:rPr>
                        <a:t> chơi</a:t>
                      </a:r>
                      <a:endParaRPr lang="en-US" sz="3600" b="1">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US" sz="3600" b="1" smtClean="0">
                          <a:solidFill>
                            <a:srgbClr val="000000"/>
                          </a:solidFill>
                          <a:latin typeface="Arial-Rounded" pitchFamily="34" charset="0"/>
                          <a:ea typeface="Arial-Rounded" pitchFamily="34" charset="0"/>
                          <a:cs typeface="Arial-Rounded" pitchFamily="34" charset="0"/>
                        </a:rPr>
                        <a:t>Đặc</a:t>
                      </a:r>
                      <a:r>
                        <a:rPr lang="en-US" sz="3600" b="1" baseline="0" smtClean="0">
                          <a:solidFill>
                            <a:srgbClr val="000000"/>
                          </a:solidFill>
                          <a:latin typeface="Arial-Rounded" pitchFamily="34" charset="0"/>
                          <a:ea typeface="Arial-Rounded" pitchFamily="34" charset="0"/>
                          <a:cs typeface="Arial-Rounded" pitchFamily="34" charset="0"/>
                        </a:rPr>
                        <a:t> điểm</a:t>
                      </a:r>
                      <a:endParaRPr lang="en-US" sz="3600" b="1">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762000">
                <a:tc>
                  <a:txBody>
                    <a:bodyPr/>
                    <a:lstStyle/>
                    <a:p>
                      <a:pPr algn="ctr"/>
                      <a:r>
                        <a:rPr lang="en-US" sz="3600" smtClean="0">
                          <a:solidFill>
                            <a:srgbClr val="000000"/>
                          </a:solidFill>
                          <a:latin typeface="Arial-Rounded" pitchFamily="34" charset="0"/>
                          <a:ea typeface="Arial-Rounded" pitchFamily="34" charset="0"/>
                          <a:cs typeface="Arial-Rounded" pitchFamily="34" charset="0"/>
                        </a:rPr>
                        <a:t>quả bóng</a:t>
                      </a: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AB"/>
                    </a:solidFill>
                  </a:tcPr>
                </a:tc>
                <a:tc>
                  <a:txBody>
                    <a:bodyPr/>
                    <a:lstStyle/>
                    <a:p>
                      <a:pPr algn="ctr"/>
                      <a:r>
                        <a:rPr lang="en-US" sz="3600" smtClean="0">
                          <a:solidFill>
                            <a:srgbClr val="000000"/>
                          </a:solidFill>
                          <a:latin typeface="Arial-Rounded" pitchFamily="34" charset="0"/>
                          <a:ea typeface="Arial-Rounded" pitchFamily="34" charset="0"/>
                          <a:cs typeface="Arial-Rounded" pitchFamily="34" charset="0"/>
                        </a:rPr>
                        <a:t>màu</a:t>
                      </a:r>
                      <a:r>
                        <a:rPr lang="en-US" sz="3600" baseline="0" smtClean="0">
                          <a:solidFill>
                            <a:srgbClr val="000000"/>
                          </a:solidFill>
                          <a:latin typeface="Arial-Rounded" pitchFamily="34" charset="0"/>
                          <a:ea typeface="Arial-Rounded" pitchFamily="34" charset="0"/>
                          <a:cs typeface="Arial-Rounded" pitchFamily="34" charset="0"/>
                        </a:rPr>
                        <a:t> xanh pha trắng</a:t>
                      </a: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AB"/>
                    </a:solidFill>
                  </a:tcP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2" y="3810000"/>
            <a:ext cx="602297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7554288"/>
              </p:ext>
            </p:extLst>
          </p:nvPr>
        </p:nvGraphicFramePr>
        <p:xfrm>
          <a:off x="975519" y="2667000"/>
          <a:ext cx="10210802" cy="3810000"/>
        </p:xfrm>
        <a:graphic>
          <a:graphicData uri="http://schemas.openxmlformats.org/drawingml/2006/table">
            <a:tbl>
              <a:tblPr firstRow="1" bandRow="1">
                <a:tableStyleId>{BCF071FB-54C1-4603-99CF-3381FE2298EB}</a:tableStyleId>
              </a:tblPr>
              <a:tblGrid>
                <a:gridCol w="3733802"/>
                <a:gridCol w="6477000"/>
              </a:tblGrid>
              <a:tr h="762000">
                <a:tc>
                  <a:txBody>
                    <a:bodyPr/>
                    <a:lstStyle/>
                    <a:p>
                      <a:pPr algn="ctr"/>
                      <a:r>
                        <a:rPr lang="en-US" sz="3600" b="1" smtClean="0">
                          <a:solidFill>
                            <a:srgbClr val="000000"/>
                          </a:solidFill>
                          <a:latin typeface="Arial-Rounded" pitchFamily="34" charset="0"/>
                          <a:ea typeface="Arial-Rounded" pitchFamily="34" charset="0"/>
                          <a:cs typeface="Arial-Rounded" pitchFamily="34" charset="0"/>
                        </a:rPr>
                        <a:t>Đồ</a:t>
                      </a:r>
                      <a:r>
                        <a:rPr lang="en-US" sz="3600" b="1" baseline="0" smtClean="0">
                          <a:solidFill>
                            <a:srgbClr val="000000"/>
                          </a:solidFill>
                          <a:latin typeface="Arial-Rounded" pitchFamily="34" charset="0"/>
                          <a:ea typeface="Arial-Rounded" pitchFamily="34" charset="0"/>
                          <a:cs typeface="Arial-Rounded" pitchFamily="34" charset="0"/>
                        </a:rPr>
                        <a:t> chơi</a:t>
                      </a:r>
                      <a:endParaRPr lang="en-US" sz="3600" b="1">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r>
                        <a:rPr lang="en-US" sz="3600" b="1" smtClean="0">
                          <a:solidFill>
                            <a:srgbClr val="000000"/>
                          </a:solidFill>
                          <a:latin typeface="Arial-Rounded" pitchFamily="34" charset="0"/>
                          <a:ea typeface="Arial-Rounded" pitchFamily="34" charset="0"/>
                          <a:cs typeface="Arial-Rounded" pitchFamily="34" charset="0"/>
                        </a:rPr>
                        <a:t>Đặc</a:t>
                      </a:r>
                      <a:r>
                        <a:rPr lang="en-US" sz="3600" b="1" baseline="0" smtClean="0">
                          <a:solidFill>
                            <a:srgbClr val="000000"/>
                          </a:solidFill>
                          <a:latin typeface="Arial-Rounded" pitchFamily="34" charset="0"/>
                          <a:ea typeface="Arial-Rounded" pitchFamily="34" charset="0"/>
                          <a:cs typeface="Arial-Rounded" pitchFamily="34" charset="0"/>
                        </a:rPr>
                        <a:t> điểm</a:t>
                      </a:r>
                      <a:endParaRPr lang="en-US" sz="3600" b="1">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762000">
                <a:tc>
                  <a:txBody>
                    <a:bodyPr/>
                    <a:lstStyle/>
                    <a:p>
                      <a:pPr algn="ctr"/>
                      <a:r>
                        <a:rPr lang="en-US" sz="3600" smtClean="0">
                          <a:solidFill>
                            <a:srgbClr val="000000"/>
                          </a:solidFill>
                          <a:latin typeface="Arial-Rounded" pitchFamily="34" charset="0"/>
                          <a:ea typeface="Arial-Rounded" pitchFamily="34" charset="0"/>
                          <a:cs typeface="Arial-Rounded" pitchFamily="34" charset="0"/>
                        </a:rPr>
                        <a:t>quả bóng</a:t>
                      </a: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AB"/>
                    </a:solidFill>
                  </a:tcPr>
                </a:tc>
                <a:tc>
                  <a:txBody>
                    <a:bodyPr/>
                    <a:lstStyle/>
                    <a:p>
                      <a:pPr algn="just"/>
                      <a:r>
                        <a:rPr lang="en-US" sz="3600" smtClean="0">
                          <a:solidFill>
                            <a:srgbClr val="000000"/>
                          </a:solidFill>
                          <a:latin typeface="Arial-Rounded" pitchFamily="34" charset="0"/>
                          <a:ea typeface="Arial-Rounded" pitchFamily="34" charset="0"/>
                          <a:cs typeface="Arial-Rounded" pitchFamily="34" charset="0"/>
                        </a:rPr>
                        <a:t>   </a:t>
                      </a:r>
                      <a:r>
                        <a:rPr lang="en-US" sz="3600" smtClean="0">
                          <a:solidFill>
                            <a:srgbClr val="000000"/>
                          </a:solidFill>
                          <a:latin typeface="Arial-Rounded" pitchFamily="34" charset="0"/>
                          <a:ea typeface="Arial-Rounded" pitchFamily="34" charset="0"/>
                          <a:cs typeface="Arial-Rounded" pitchFamily="34" charset="0"/>
                        </a:rPr>
                        <a:t>  màu</a:t>
                      </a:r>
                      <a:r>
                        <a:rPr lang="en-US" sz="3600" baseline="0" smtClean="0">
                          <a:solidFill>
                            <a:srgbClr val="000000"/>
                          </a:solidFill>
                          <a:latin typeface="Arial-Rounded" pitchFamily="34" charset="0"/>
                          <a:ea typeface="Arial-Rounded" pitchFamily="34" charset="0"/>
                          <a:cs typeface="Arial-Rounded" pitchFamily="34" charset="0"/>
                        </a:rPr>
                        <a:t> </a:t>
                      </a:r>
                      <a:r>
                        <a:rPr lang="en-US" sz="3600" baseline="0" smtClean="0">
                          <a:solidFill>
                            <a:srgbClr val="000000"/>
                          </a:solidFill>
                          <a:latin typeface="Arial-Rounded" pitchFamily="34" charset="0"/>
                          <a:ea typeface="Arial-Rounded" pitchFamily="34" charset="0"/>
                          <a:cs typeface="Arial-Rounded" pitchFamily="34" charset="0"/>
                        </a:rPr>
                        <a:t>xanh pha trắng</a:t>
                      </a: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AB"/>
                    </a:solidFill>
                  </a:tcPr>
                </a:tc>
              </a:tr>
              <a:tr h="762000">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1">
                        <a:lumMod val="40000"/>
                        <a:lumOff val="60000"/>
                      </a:schemeClr>
                    </a:solidFill>
                  </a:tcPr>
                </a:tc>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1">
                        <a:lumMod val="40000"/>
                        <a:lumOff val="60000"/>
                      </a:schemeClr>
                    </a:solidFill>
                  </a:tcPr>
                </a:tc>
              </a:tr>
              <a:tr h="762000">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FFF9"/>
                    </a:solidFill>
                  </a:tcPr>
                </a:tc>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FFF9"/>
                    </a:solidFill>
                  </a:tcPr>
                </a:tc>
              </a:tr>
              <a:tr h="762000">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endParaRPr lang="en-US" sz="3600">
                        <a:solidFill>
                          <a:srgbClr val="000000"/>
                        </a:solidFill>
                        <a:latin typeface="Arial-Rounded" pitchFamily="34" charset="0"/>
                        <a:ea typeface="Arial-Rounded" pitchFamily="34" charset="0"/>
                        <a:cs typeface="Arial-Rounded" pitchFamily="34" charset="0"/>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r>
            </a:tbl>
          </a:graphicData>
        </a:graphic>
      </p:graphicFrame>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048">
                        <a14:foregroundMark x1="14150" y1="15186" x2="9388" y2="25788"/>
                        <a14:foregroundMark x1="71156" y1="19771" x2="75918" y2="28367"/>
                        <a14:foregroundMark x1="76871" y1="20344" x2="77415" y2="29799"/>
                        <a14:foregroundMark x1="35102" y1="63037" x2="33469" y2="77077"/>
                        <a14:foregroundMark x1="31293" y1="66476" x2="38231" y2="67049"/>
                        <a14:foregroundMark x1="10748" y1="67049" x2="11701" y2="73639"/>
                        <a14:foregroundMark x1="30340" y1="71633" x2="37007" y2="77077"/>
                        <a14:foregroundMark x1="88163" y1="53009" x2="87211" y2="64470"/>
                        <a14:foregroundMark x1="85714" y1="50430" x2="86667" y2="64470"/>
                        <a14:foregroundMark x1="83810" y1="46418" x2="86259" y2="65043"/>
                        <a14:foregroundMark x1="83537" y1="51576" x2="86939" y2="50430"/>
                        <a14:foregroundMark x1="74966" y1="16905" x2="76463" y2="24355"/>
                      </a14:backgroundRemoval>
                    </a14:imgEffect>
                  </a14:imgLayer>
                </a14:imgProps>
              </a:ext>
              <a:ext uri="{28A0092B-C50C-407E-A947-70E740481C1C}">
                <a14:useLocalDpi xmlns:a14="http://schemas.microsoft.com/office/drawing/2010/main" val="0"/>
              </a:ext>
            </a:extLst>
          </a:blip>
          <a:srcRect/>
          <a:stretch>
            <a:fillRect/>
          </a:stretch>
        </p:blipFill>
        <p:spPr bwMode="auto">
          <a:xfrm>
            <a:off x="3413919" y="228599"/>
            <a:ext cx="4876800" cy="23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85069" y="4267200"/>
            <a:ext cx="3276600" cy="646331"/>
          </a:xfrm>
          <a:prstGeom prst="rect">
            <a:avLst/>
          </a:prstGeom>
          <a:noFill/>
        </p:spPr>
        <p:txBody>
          <a:bodyPr wrap="square" rtlCol="0">
            <a:spAutoFit/>
          </a:bodyPr>
          <a:lstStyle/>
          <a:p>
            <a:pPr algn="ctr"/>
            <a:r>
              <a:rPr lang="en-US" sz="3600" smtClean="0">
                <a:latin typeface="Arial-Rounded" pitchFamily="34" charset="0"/>
                <a:ea typeface="Arial-Rounded" pitchFamily="34" charset="0"/>
                <a:cs typeface="Arial-Rounded" pitchFamily="34" charset="0"/>
              </a:rPr>
              <a:t>chiếc diều</a:t>
            </a:r>
          </a:p>
        </p:txBody>
      </p:sp>
      <p:sp>
        <p:nvSpPr>
          <p:cNvPr id="10" name="TextBox 9"/>
          <p:cNvSpPr txBox="1"/>
          <p:nvPr/>
        </p:nvSpPr>
        <p:spPr>
          <a:xfrm>
            <a:off x="5289655" y="4267200"/>
            <a:ext cx="5804698"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màu sắc sặc sỡ</a:t>
            </a:r>
          </a:p>
        </p:txBody>
      </p:sp>
      <p:sp>
        <p:nvSpPr>
          <p:cNvPr id="16" name="TextBox 15"/>
          <p:cNvSpPr txBox="1"/>
          <p:nvPr/>
        </p:nvSpPr>
        <p:spPr>
          <a:xfrm>
            <a:off x="1189038" y="5008781"/>
            <a:ext cx="3276600" cy="646331"/>
          </a:xfrm>
          <a:prstGeom prst="rect">
            <a:avLst/>
          </a:prstGeom>
          <a:noFill/>
        </p:spPr>
        <p:txBody>
          <a:bodyPr wrap="square" rtlCol="0">
            <a:spAutoFit/>
          </a:bodyPr>
          <a:lstStyle/>
          <a:p>
            <a:pPr algn="ctr"/>
            <a:r>
              <a:rPr lang="en-US" sz="3600" smtClean="0">
                <a:latin typeface="Arial-Rounded" pitchFamily="34" charset="0"/>
                <a:ea typeface="Arial-Rounded" pitchFamily="34" charset="0"/>
                <a:cs typeface="Arial-Rounded" pitchFamily="34" charset="0"/>
              </a:rPr>
              <a:t>búp bê</a:t>
            </a:r>
          </a:p>
        </p:txBody>
      </p:sp>
      <p:sp>
        <p:nvSpPr>
          <p:cNvPr id="17" name="TextBox 16"/>
          <p:cNvSpPr txBox="1"/>
          <p:nvPr/>
        </p:nvSpPr>
        <p:spPr>
          <a:xfrm>
            <a:off x="5289655" y="5007412"/>
            <a:ext cx="5804698"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xinh xắn và dễ thương</a:t>
            </a:r>
          </a:p>
        </p:txBody>
      </p:sp>
      <p:sp>
        <p:nvSpPr>
          <p:cNvPr id="18" name="TextBox 17"/>
          <p:cNvSpPr txBox="1"/>
          <p:nvPr/>
        </p:nvSpPr>
        <p:spPr>
          <a:xfrm>
            <a:off x="689769" y="5766674"/>
            <a:ext cx="4339431" cy="646331"/>
          </a:xfrm>
          <a:prstGeom prst="rect">
            <a:avLst/>
          </a:prstGeom>
          <a:noFill/>
        </p:spPr>
        <p:txBody>
          <a:bodyPr wrap="square" rtlCol="0">
            <a:spAutoFit/>
          </a:bodyPr>
          <a:lstStyle/>
          <a:p>
            <a:pPr algn="ctr"/>
            <a:r>
              <a:rPr lang="en-US" sz="3600" smtClean="0">
                <a:latin typeface="Arial-Rounded" pitchFamily="34" charset="0"/>
                <a:ea typeface="Arial-Rounded" pitchFamily="34" charset="0"/>
                <a:cs typeface="Arial-Rounded" pitchFamily="34" charset="0"/>
              </a:rPr>
              <a:t>chiếc chong chóng</a:t>
            </a:r>
          </a:p>
        </p:txBody>
      </p:sp>
      <p:sp>
        <p:nvSpPr>
          <p:cNvPr id="19" name="TextBox 18"/>
          <p:cNvSpPr txBox="1"/>
          <p:nvPr/>
        </p:nvSpPr>
        <p:spPr>
          <a:xfrm>
            <a:off x="5289655" y="5766673"/>
            <a:ext cx="5804698"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hình bông hoa bốn cánh</a:t>
            </a:r>
          </a:p>
        </p:txBody>
      </p:sp>
    </p:spTree>
    <p:extLst>
      <p:ext uri="{BB962C8B-B14F-4D97-AF65-F5344CB8AC3E}">
        <p14:creationId xmlns:p14="http://schemas.microsoft.com/office/powerpoint/2010/main" val="13570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22" name="Google Shape;733;p37"/>
          <p:cNvPicPr preferRelativeResize="0"/>
          <p:nvPr/>
        </p:nvPicPr>
        <p:blipFill>
          <a:blip r:embed="rId4">
            <a:alphaModFix/>
          </a:blip>
          <a:stretch>
            <a:fillRect/>
          </a:stretch>
        </p:blipFill>
        <p:spPr>
          <a:xfrm rot="-5400000">
            <a:off x="-1977702" y="-940700"/>
            <a:ext cx="1257333" cy="3887109"/>
          </a:xfrm>
          <a:prstGeom prst="rect">
            <a:avLst/>
          </a:prstGeom>
          <a:noFill/>
          <a:ln>
            <a:noFill/>
          </a:ln>
        </p:spPr>
      </p:pic>
      <p:pic>
        <p:nvPicPr>
          <p:cNvPr id="23" name="Google Shape;737;p37"/>
          <p:cNvPicPr preferRelativeResize="0"/>
          <p:nvPr/>
        </p:nvPicPr>
        <p:blipFill>
          <a:blip r:embed="rId5">
            <a:alphaModFix/>
          </a:blip>
          <a:stretch>
            <a:fillRect/>
          </a:stretch>
        </p:blipFill>
        <p:spPr>
          <a:xfrm>
            <a:off x="-228513" y="315102"/>
            <a:ext cx="2022983" cy="1254105"/>
          </a:xfrm>
          <a:prstGeom prst="rect">
            <a:avLst/>
          </a:prstGeom>
          <a:noFill/>
          <a:ln>
            <a:noFill/>
          </a:ln>
        </p:spPr>
      </p:pic>
      <p:grpSp>
        <p:nvGrpSpPr>
          <p:cNvPr id="11" name="Group 10"/>
          <p:cNvGrpSpPr/>
          <p:nvPr/>
        </p:nvGrpSpPr>
        <p:grpSpPr>
          <a:xfrm>
            <a:off x="518319" y="564421"/>
            <a:ext cx="11298846" cy="779705"/>
            <a:chOff x="106620" y="915918"/>
            <a:chExt cx="11298846" cy="779705"/>
          </a:xfrm>
        </p:grpSpPr>
        <p:grpSp>
          <p:nvGrpSpPr>
            <p:cNvPr id="12" name="Group 11"/>
            <p:cNvGrpSpPr/>
            <p:nvPr/>
          </p:nvGrpSpPr>
          <p:grpSpPr>
            <a:xfrm>
              <a:off x="106620" y="915918"/>
              <a:ext cx="900108" cy="731520"/>
              <a:chOff x="2757715" y="1727884"/>
              <a:chExt cx="1472863" cy="1188720"/>
            </a:xfrm>
          </p:grpSpPr>
          <p:sp>
            <p:nvSpPr>
              <p:cNvPr id="14" name="Google Shape;418;p36"/>
              <p:cNvSpPr/>
              <p:nvPr/>
            </p:nvSpPr>
            <p:spPr>
              <a:xfrm>
                <a:off x="3041858" y="1727884"/>
                <a:ext cx="1188720" cy="1188720"/>
              </a:xfrm>
              <a:prstGeom prst="ellipse">
                <a:avLst/>
              </a:prstGeom>
              <a:noFill/>
              <a:ln>
                <a:noFill/>
              </a:ln>
            </p:spPr>
            <p:txBody>
              <a:bodyPr spcFirstLastPara="1" wrap="square" lIns="121705" tIns="121705" rIns="121705" bIns="121705" anchor="ctr" anchorCtr="0">
                <a:noAutofit/>
              </a:bodyPr>
              <a:lstStyle/>
              <a:p>
                <a:pPr algn="just"/>
                <a:endParaRPr sz="1800" b="1">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2757715" y="2044655"/>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smtClean="0">
                    <a:latin typeface="Arial Rounded MT Bold" pitchFamily="34" charset="0"/>
                    <a:ea typeface="Arial-Rounded" pitchFamily="34" charset="0"/>
                    <a:cs typeface="Arial-Rounded" pitchFamily="34" charset="0"/>
                  </a:rPr>
                  <a:t>2</a:t>
                </a:r>
                <a:endParaRPr lang="en" sz="5400" b="1">
                  <a:latin typeface="Arial Rounded MT Bold" pitchFamily="34" charset="0"/>
                  <a:ea typeface="Arial-Rounded" pitchFamily="34" charset="0"/>
                  <a:cs typeface="Arial-Rounded" pitchFamily="34" charset="0"/>
                </a:endParaRPr>
              </a:p>
            </p:txBody>
          </p:sp>
        </p:grpSp>
        <p:sp>
          <p:nvSpPr>
            <p:cNvPr id="13" name="TextBox 12"/>
            <p:cNvSpPr txBox="1"/>
            <p:nvPr/>
          </p:nvSpPr>
          <p:spPr>
            <a:xfrm>
              <a:off x="1033373" y="1049292"/>
              <a:ext cx="10372093" cy="646331"/>
            </a:xfrm>
            <a:prstGeom prst="rect">
              <a:avLst/>
            </a:prstGeom>
            <a:noFill/>
          </p:spPr>
          <p:txBody>
            <a:bodyPr wrap="square" rtlCol="0">
              <a:spAutoFit/>
            </a:bodyPr>
            <a:lstStyle/>
            <a:p>
              <a:pPr algn="just"/>
              <a:r>
                <a:rPr lang="en-US" sz="3600" b="1" smtClean="0">
                  <a:latin typeface="Arial-Rounded" pitchFamily="34" charset="0"/>
                  <a:ea typeface="Arial-Rounded" pitchFamily="34" charset="0"/>
                  <a:cs typeface="Arial-Rounded" pitchFamily="34" charset="0"/>
                </a:rPr>
                <a:t>Cần đặt dấu phẩy vào vị trí nào trong mỗi câu sau?</a:t>
              </a:r>
            </a:p>
          </p:txBody>
        </p:sp>
      </p:grpSp>
      <p:sp>
        <p:nvSpPr>
          <p:cNvPr id="24" name="TextBox 23"/>
          <p:cNvSpPr txBox="1"/>
          <p:nvPr/>
        </p:nvSpPr>
        <p:spPr>
          <a:xfrm>
            <a:off x="1145628" y="1828800"/>
            <a:ext cx="10372093" cy="646331"/>
          </a:xfrm>
          <a:prstGeom prst="rect">
            <a:avLst/>
          </a:prstGeom>
          <a:noFill/>
        </p:spPr>
        <p:txBody>
          <a:bodyPr wrap="square" rtlCol="0">
            <a:spAutoFit/>
          </a:bodyPr>
          <a:lstStyle/>
          <a:p>
            <a:pPr algn="just"/>
            <a:r>
              <a:rPr lang="en-US" sz="3600" smtClean="0">
                <a:solidFill>
                  <a:srgbClr val="FF0000"/>
                </a:solidFill>
                <a:latin typeface="Arial-Rounded" pitchFamily="34" charset="0"/>
                <a:ea typeface="Arial-Rounded" pitchFamily="34" charset="0"/>
                <a:cs typeface="Arial-Rounded" pitchFamily="34" charset="0"/>
              </a:rPr>
              <a:t>M: </a:t>
            </a:r>
            <a:r>
              <a:rPr lang="en-US" sz="3600" smtClean="0">
                <a:latin typeface="Arial-Rounded" pitchFamily="34" charset="0"/>
                <a:ea typeface="Arial-Rounded" pitchFamily="34" charset="0"/>
                <a:cs typeface="Arial-Rounded" pitchFamily="34" charset="0"/>
              </a:rPr>
              <a:t>Chú thỏ bông rất mềm mại dễ thương.</a:t>
            </a:r>
          </a:p>
        </p:txBody>
      </p:sp>
      <p:sp>
        <p:nvSpPr>
          <p:cNvPr id="25" name="TextBox 24"/>
          <p:cNvSpPr txBox="1"/>
          <p:nvPr/>
        </p:nvSpPr>
        <p:spPr>
          <a:xfrm>
            <a:off x="1145628" y="2779931"/>
            <a:ext cx="10372093" cy="646331"/>
          </a:xfrm>
          <a:prstGeom prst="rect">
            <a:avLst/>
          </a:prstGeom>
          <a:noFill/>
        </p:spPr>
        <p:txBody>
          <a:bodyPr wrap="square" rtlCol="0">
            <a:spAutoFit/>
          </a:bodyPr>
          <a:lstStyle/>
          <a:p>
            <a:pPr algn="just"/>
            <a:r>
              <a:rPr lang="en-US" sz="3600" smtClean="0">
                <a:solidFill>
                  <a:srgbClr val="FF0000"/>
                </a:solidFill>
                <a:latin typeface="Arial-Rounded" pitchFamily="34" charset="0"/>
                <a:ea typeface="Arial-Rounded" pitchFamily="34" charset="0"/>
                <a:cs typeface="Arial-Rounded" pitchFamily="34" charset="0"/>
              </a:rPr>
              <a:t>-&gt; </a:t>
            </a:r>
            <a:r>
              <a:rPr lang="en-US" sz="3600" smtClean="0">
                <a:latin typeface="Arial-Rounded" pitchFamily="34" charset="0"/>
                <a:ea typeface="Arial-Rounded" pitchFamily="34" charset="0"/>
                <a:cs typeface="Arial-Rounded" pitchFamily="34" charset="0"/>
              </a:rPr>
              <a:t>Chú </a:t>
            </a:r>
            <a:r>
              <a:rPr lang="en-US" sz="3600">
                <a:latin typeface="Arial-Rounded" pitchFamily="34" charset="0"/>
                <a:ea typeface="Arial-Rounded" pitchFamily="34" charset="0"/>
                <a:cs typeface="Arial-Rounded" pitchFamily="34" charset="0"/>
              </a:rPr>
              <a:t>thỏ bông rất mềm </a:t>
            </a:r>
            <a:r>
              <a:rPr lang="en-US" sz="3600" smtClean="0">
                <a:latin typeface="Arial-Rounded" pitchFamily="34" charset="0"/>
                <a:ea typeface="Arial-Rounded" pitchFamily="34" charset="0"/>
                <a:cs typeface="Arial-Rounded" pitchFamily="34" charset="0"/>
              </a:rPr>
              <a:t>mại, </a:t>
            </a:r>
            <a:r>
              <a:rPr lang="en-US" sz="3600">
                <a:latin typeface="Arial-Rounded" pitchFamily="34" charset="0"/>
                <a:ea typeface="Arial-Rounded" pitchFamily="34" charset="0"/>
                <a:cs typeface="Arial-Rounded" pitchFamily="34" charset="0"/>
              </a:rPr>
              <a:t>dễ thương</a:t>
            </a:r>
            <a:r>
              <a:rPr lang="en-US" sz="3600" smtClean="0">
                <a:latin typeface="Arial-Rounded" pitchFamily="34" charset="0"/>
                <a:ea typeface="Arial-Rounded" pitchFamily="34" charset="0"/>
                <a:cs typeface="Arial-Rounded" pitchFamily="34" charset="0"/>
              </a:rPr>
              <a:t>.</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284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581</Words>
  <Application>Microsoft Office PowerPoint</Application>
  <PresentationFormat>Custom</PresentationFormat>
  <Paragraphs>75</Paragraphs>
  <Slides>16</Slides>
  <Notes>15</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Montserrat</vt:lpstr>
      <vt:lpstr>Barlow</vt:lpstr>
      <vt:lpstr>Arial Rounded MT Bold</vt:lpstr>
      <vt:lpstr>Times New Roman</vt:lpstr>
      <vt:lpstr>Arial-Rounded</vt:lpstr>
      <vt:lpstr>Hind</vt:lpstr>
      <vt:lpstr>Over The Rainbow by Slidesgo</vt:lpstr>
      <vt:lpstr>TIẾNG VIỆT 2</vt:lpstr>
      <vt:lpstr>KHỞI ĐỘNG</vt:lpstr>
      <vt:lpstr>PowerPoint Presentation</vt:lpstr>
      <vt:lpstr>PowerPoint Presentation</vt:lpstr>
      <vt:lpstr>PowerPoint Presentation</vt:lpstr>
      <vt:lpstr>TIẾNG VIỆT 2</vt:lpstr>
      <vt:lpstr>PowerPoint Presentation</vt:lpstr>
      <vt:lpstr>PowerPoint Presentation</vt:lpstr>
      <vt:lpstr>PowerPoint Presentation</vt:lpstr>
      <vt:lpstr>PowerPoint Presentation</vt:lpstr>
      <vt:lpstr>PowerPoint Presentation</vt:lpstr>
      <vt:lpstr>3</vt:lpstr>
      <vt:lpstr>CỦNG CỐ</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PC</dc:creator>
  <cp:lastModifiedBy>PC</cp:lastModifiedBy>
  <cp:revision>70</cp:revision>
  <dcterms:modified xsi:type="dcterms:W3CDTF">2021-10-25T18:24:55Z</dcterms:modified>
</cp:coreProperties>
</file>