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av" ContentType="audio/wav"/>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media/audio3.wav" ContentType="audio/x-wav"/>
  <Override PartName="/ppt/media/audio4.wav" ContentType="audio/x-wav"/>
  <Override PartName="/ppt/media/audio5.wav" ContentType="audio/x-wav"/>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7" r:id="rId1"/>
  </p:sldMasterIdLst>
  <p:notesMasterIdLst>
    <p:notesMasterId r:id="rId27"/>
  </p:notesMasterIdLst>
  <p:sldIdLst>
    <p:sldId id="310" r:id="rId2"/>
    <p:sldId id="333" r:id="rId3"/>
    <p:sldId id="256" r:id="rId4"/>
    <p:sldId id="257" r:id="rId5"/>
    <p:sldId id="311" r:id="rId6"/>
    <p:sldId id="312" r:id="rId7"/>
    <p:sldId id="329" r:id="rId8"/>
    <p:sldId id="337" r:id="rId9"/>
    <p:sldId id="328" r:id="rId10"/>
    <p:sldId id="313" r:id="rId11"/>
    <p:sldId id="314" r:id="rId12"/>
    <p:sldId id="315" r:id="rId13"/>
    <p:sldId id="316" r:id="rId14"/>
    <p:sldId id="317" r:id="rId15"/>
    <p:sldId id="318" r:id="rId16"/>
    <p:sldId id="319" r:id="rId17"/>
    <p:sldId id="338" r:id="rId18"/>
    <p:sldId id="339" r:id="rId19"/>
    <p:sldId id="321" r:id="rId20"/>
    <p:sldId id="340" r:id="rId21"/>
    <p:sldId id="322" r:id="rId22"/>
    <p:sldId id="323" r:id="rId23"/>
    <p:sldId id="324" r:id="rId24"/>
    <p:sldId id="325" r:id="rId25"/>
    <p:sldId id="326" r:id="rId26"/>
  </p:sldIdLst>
  <p:sldSz cx="12161838" cy="6858000"/>
  <p:notesSz cx="6858000" cy="9144000"/>
  <p:embeddedFontLst>
    <p:embeddedFont>
      <p:font typeface="Comfortaa" charset="0"/>
      <p:regular r:id="rId28"/>
      <p:bold r:id="rId29"/>
    </p:embeddedFont>
    <p:embeddedFont>
      <p:font typeface="Arial-Rounded" pitchFamily="34" charset="0"/>
      <p:regular r:id="rId30"/>
    </p:embeddedFont>
    <p:embeddedFont>
      <p:font typeface="Work Sans" charset="0"/>
      <p:regular r:id="rId31"/>
      <p:bold r:id="rId32"/>
      <p:italic r:id="rId33"/>
      <p:boldItalic r:id="rId34"/>
    </p:embeddedFont>
    <p:embeddedFont>
      <p:font typeface="Microsoft New Tai Lue" pitchFamily="34" charset="0"/>
      <p:regular r:id="rId35"/>
      <p:bold r:id="rId36"/>
    </p:embeddedFont>
    <p:embeddedFont>
      <p:font typeface="Delius Unicase" charset="0"/>
      <p:regular r:id="rId37"/>
      <p:bold r:id="rId38"/>
    </p:embeddedFont>
    <p:embeddedFont>
      <p:font typeface="Arial Rounded MT Bold" pitchFamily="34" charset="0"/>
      <p:regular r:id="rId39"/>
    </p:embeddedFont>
    <p:embeddedFont>
      <p:font typeface="Chewy" charset="0"/>
      <p:regular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F6600"/>
    <a:srgbClr val="492D3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A21FF5F6-DF97-4530-A9B8-7C82EA46FD81}">
  <a:tblStyle styleId="{A21FF5F6-DF97-4530-A9B8-7C82EA46FD81}"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214" autoAdjust="0"/>
  </p:normalViewPr>
  <p:slideViewPr>
    <p:cSldViewPr>
      <p:cViewPr varScale="1">
        <p:scale>
          <a:sx n="66" d="100"/>
          <a:sy n="66" d="100"/>
        </p:scale>
        <p:origin x="-360" y="-102"/>
      </p:cViewPr>
      <p:guideLst>
        <p:guide orient="horz" pos="2160"/>
        <p:guide pos="3831"/>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2.fntdata"/><Relationship Id="rId21" Type="http://schemas.openxmlformats.org/officeDocument/2006/relationships/slide" Target="slides/slide20.xml"/><Relationship Id="rId34" Type="http://schemas.openxmlformats.org/officeDocument/2006/relationships/font" Target="fonts/font7.fntdata"/><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font" Target="fonts/font1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font" Target="fonts/font1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62778264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6"/>
        <p:cNvGrpSpPr/>
        <p:nvPr/>
      </p:nvGrpSpPr>
      <p:grpSpPr>
        <a:xfrm>
          <a:off x="0" y="0"/>
          <a:ext cx="0" cy="0"/>
          <a:chOff x="0" y="0"/>
          <a:chExt cx="0" cy="0"/>
        </a:xfrm>
      </p:grpSpPr>
      <p:sp>
        <p:nvSpPr>
          <p:cNvPr id="557" name="Google Shape;557;gbe410971f6_0_140: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8" name="Google Shape;558;gbe410971f6_0_1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2"/>
        <p:cNvGrpSpPr/>
        <p:nvPr/>
      </p:nvGrpSpPr>
      <p:grpSpPr>
        <a:xfrm>
          <a:off x="0" y="0"/>
          <a:ext cx="0" cy="0"/>
          <a:chOff x="0" y="0"/>
          <a:chExt cx="0" cy="0"/>
        </a:xfrm>
      </p:grpSpPr>
      <p:sp>
        <p:nvSpPr>
          <p:cNvPr id="793" name="Google Shape;793;g8f342daea5_0_0: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4" name="Google Shape;794;g8f342daea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vi-VN" smtClean="0"/>
              <a:t>Có</a:t>
            </a:r>
            <a:r>
              <a:rPr lang="vi-VN" baseline="0" smtClean="0"/>
              <a:t> thể cho Hs đọc nội dung đoạn rồi mới nêu câu hỏi</a:t>
            </a:r>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BE602FCF-448E-419E-82E4-12DAE3C8EF89}" type="slidenum">
              <a:rPr lang="en-US" smtClean="0"/>
              <a:t>14</a:t>
            </a:fld>
            <a:endParaRPr lang="en-US"/>
          </a:p>
        </p:txBody>
      </p:sp>
    </p:spTree>
    <p:extLst>
      <p:ext uri="{BB962C8B-B14F-4D97-AF65-F5344CB8AC3E}">
        <p14:creationId xmlns:p14="http://schemas.microsoft.com/office/powerpoint/2010/main" val="39040881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BE602FCF-448E-419E-82E4-12DAE3C8EF89}" type="slidenum">
              <a:rPr lang="en-US" smtClean="0"/>
              <a:t>15</a:t>
            </a:fld>
            <a:endParaRPr lang="en-US"/>
          </a:p>
        </p:txBody>
      </p:sp>
    </p:spTree>
    <p:extLst>
      <p:ext uri="{BB962C8B-B14F-4D97-AF65-F5344CB8AC3E}">
        <p14:creationId xmlns:p14="http://schemas.microsoft.com/office/powerpoint/2010/main" val="39040881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US" smtClean="0"/>
              <a:t>Có</a:t>
            </a:r>
            <a:r>
              <a:rPr lang="en-US" baseline="0" smtClean="0"/>
              <a:t> thể có nhiều cách trả lời. GV tôn trọng các ý kiên của HS.</a:t>
            </a:r>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BE602FCF-448E-419E-82E4-12DAE3C8EF89}" type="slidenum">
              <a:rPr lang="en-US" smtClean="0"/>
              <a:t>16</a:t>
            </a:fld>
            <a:endParaRPr lang="en-US"/>
          </a:p>
        </p:txBody>
      </p:sp>
    </p:spTree>
    <p:extLst>
      <p:ext uri="{BB962C8B-B14F-4D97-AF65-F5344CB8AC3E}">
        <p14:creationId xmlns:p14="http://schemas.microsoft.com/office/powerpoint/2010/main" val="39040881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US" smtClean="0"/>
              <a:t>Có</a:t>
            </a:r>
            <a:r>
              <a:rPr lang="en-US" baseline="0" smtClean="0"/>
              <a:t> thể có nhiều cách trả lời. GV tôn trọng các ý kiên của HS.</a:t>
            </a:r>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BE602FCF-448E-419E-82E4-12DAE3C8EF89}" type="slidenum">
              <a:rPr lang="en-US" smtClean="0"/>
              <a:t>17</a:t>
            </a:fld>
            <a:endParaRPr lang="en-US"/>
          </a:p>
        </p:txBody>
      </p:sp>
    </p:spTree>
    <p:extLst>
      <p:ext uri="{BB962C8B-B14F-4D97-AF65-F5344CB8AC3E}">
        <p14:creationId xmlns:p14="http://schemas.microsoft.com/office/powerpoint/2010/main" val="39040881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Luyện</a:t>
            </a:r>
            <a:r>
              <a:rPr lang="en-US" baseline="0" smtClean="0"/>
              <a:t> </a:t>
            </a:r>
            <a:r>
              <a:rPr lang="en-US" smtClean="0"/>
              <a:t>Đọc</a:t>
            </a:r>
            <a:r>
              <a:rPr lang="en-US" baseline="0" smtClean="0"/>
              <a:t> toàn bài</a:t>
            </a:r>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61EDDC2B-84F9-49EC-8469-3DF7D2942154}" type="slidenum">
              <a:rPr lang="en-US" smtClean="0"/>
              <a:t>18</a:t>
            </a:fld>
            <a:endParaRPr lang="en-US"/>
          </a:p>
        </p:txBody>
      </p:sp>
    </p:spTree>
    <p:extLst>
      <p:ext uri="{BB962C8B-B14F-4D97-AF65-F5344CB8AC3E}">
        <p14:creationId xmlns:p14="http://schemas.microsoft.com/office/powerpoint/2010/main" val="27992505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0"/>
        <p:cNvGrpSpPr/>
        <p:nvPr/>
      </p:nvGrpSpPr>
      <p:grpSpPr>
        <a:xfrm>
          <a:off x="0" y="0"/>
          <a:ext cx="0" cy="0"/>
          <a:chOff x="0" y="0"/>
          <a:chExt cx="0" cy="0"/>
        </a:xfrm>
      </p:grpSpPr>
      <p:sp>
        <p:nvSpPr>
          <p:cNvPr id="641" name="Google Shape;641;ga715632f6c_1_0: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2" name="Google Shape;642;ga715632f6c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vi-VN" smtClean="0"/>
              <a:t>GV nên</a:t>
            </a:r>
            <a:r>
              <a:rPr lang="vi-VN" baseline="0" smtClean="0"/>
              <a:t> cho HS chơi trò chơi đố bạn</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0"/>
        <p:cNvGrpSpPr/>
        <p:nvPr/>
      </p:nvGrpSpPr>
      <p:grpSpPr>
        <a:xfrm>
          <a:off x="0" y="0"/>
          <a:ext cx="0" cy="0"/>
          <a:chOff x="0" y="0"/>
          <a:chExt cx="0" cy="0"/>
        </a:xfrm>
      </p:grpSpPr>
      <p:sp>
        <p:nvSpPr>
          <p:cNvPr id="641" name="Google Shape;641;ga715632f6c_1_0: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2" name="Google Shape;642;ga715632f6c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vi-VN" smtClean="0"/>
              <a:t>GV nên</a:t>
            </a:r>
            <a:r>
              <a:rPr lang="vi-VN" baseline="0" smtClean="0"/>
              <a:t> cho HS chơi trò chơi đố bạn</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0"/>
        <p:cNvGrpSpPr/>
        <p:nvPr/>
      </p:nvGrpSpPr>
      <p:grpSpPr>
        <a:xfrm>
          <a:off x="0" y="0"/>
          <a:ext cx="0" cy="0"/>
          <a:chOff x="0" y="0"/>
          <a:chExt cx="0" cy="0"/>
        </a:xfrm>
      </p:grpSpPr>
      <p:sp>
        <p:nvSpPr>
          <p:cNvPr id="641" name="Google Shape;641;ga715632f6c_1_0: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2" name="Google Shape;642;ga715632f6c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61EDDC2B-84F9-49EC-8469-3DF7D2942154}" type="slidenum">
              <a:rPr lang="en-US" smtClean="0"/>
              <a:t>23</a:t>
            </a:fld>
            <a:endParaRPr lang="en-US"/>
          </a:p>
        </p:txBody>
      </p:sp>
    </p:spTree>
    <p:extLst>
      <p:ext uri="{BB962C8B-B14F-4D97-AF65-F5344CB8AC3E}">
        <p14:creationId xmlns:p14="http://schemas.microsoft.com/office/powerpoint/2010/main" val="16262958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0"/>
        <p:cNvGrpSpPr/>
        <p:nvPr/>
      </p:nvGrpSpPr>
      <p:grpSpPr>
        <a:xfrm>
          <a:off x="0" y="0"/>
          <a:ext cx="0" cy="0"/>
          <a:chOff x="0" y="0"/>
          <a:chExt cx="0" cy="0"/>
        </a:xfrm>
      </p:grpSpPr>
      <p:sp>
        <p:nvSpPr>
          <p:cNvPr id="641" name="Google Shape;641;ga715632f6c_1_0: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2" name="Google Shape;642;ga715632f6c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61EDDC2B-84F9-49EC-8469-3DF7D2942154}" type="slidenum">
              <a:rPr lang="en-US" smtClean="0"/>
              <a:t>24</a:t>
            </a:fld>
            <a:endParaRPr lang="en-US"/>
          </a:p>
        </p:txBody>
      </p:sp>
    </p:spTree>
    <p:extLst>
      <p:ext uri="{BB962C8B-B14F-4D97-AF65-F5344CB8AC3E}">
        <p14:creationId xmlns:p14="http://schemas.microsoft.com/office/powerpoint/2010/main" val="16262958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đọc</a:t>
            </a:r>
            <a:r>
              <a:rPr lang="en-US" baseline="0" smtClean="0"/>
              <a:t> mẫu toàn bài, cả lớp đọc thầm theo (nên cho Hs nhìn trong SGK)</a:t>
            </a:r>
          </a:p>
          <a:p>
            <a:r>
              <a:rPr lang="en-US" baseline="0" smtClean="0"/>
              <a:t>GV chú ý HDHS đọc đúng giọng điệu, ngắt nghỉ, nhấn giọng, đặc biệt là giọng của nhân vật</a:t>
            </a:r>
          </a:p>
          <a:p>
            <a:r>
              <a:rPr lang="en-US" baseline="0" smtClean="0"/>
              <a:t>GV linh động từ khó đọc theo đúng địa phương nhé!</a:t>
            </a:r>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61EDDC2B-84F9-49EC-8469-3DF7D2942154}" type="slidenum">
              <a:rPr lang="en-US" smtClean="0"/>
              <a:t>5</a:t>
            </a:fld>
            <a:endParaRPr lang="en-US"/>
          </a:p>
        </p:txBody>
      </p:sp>
    </p:spTree>
    <p:extLst>
      <p:ext uri="{BB962C8B-B14F-4D97-AF65-F5344CB8AC3E}">
        <p14:creationId xmlns:p14="http://schemas.microsoft.com/office/powerpoint/2010/main" val="27992505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Đọc từ</a:t>
            </a:r>
            <a:r>
              <a:rPr lang="en-US" baseline="0" smtClean="0"/>
              <a:t> khó</a:t>
            </a:r>
          </a:p>
          <a:p>
            <a:r>
              <a:rPr lang="en-US" baseline="0" smtClean="0"/>
              <a:t>GV linh động thay đổi hoặc tìm thêm từ khó tuỳ vào vùng miền nhé</a:t>
            </a:r>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61EDDC2B-84F9-49EC-8469-3DF7D2942154}" type="slidenum">
              <a:rPr lang="en-US" smtClean="0"/>
              <a:t>6</a:t>
            </a:fld>
            <a:endParaRPr lang="en-US"/>
          </a:p>
        </p:txBody>
      </p:sp>
    </p:spTree>
    <p:extLst>
      <p:ext uri="{BB962C8B-B14F-4D97-AF65-F5344CB8AC3E}">
        <p14:creationId xmlns:p14="http://schemas.microsoft.com/office/powerpoint/2010/main" val="27992505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Từ</a:t>
            </a:r>
            <a:r>
              <a:rPr lang="en-US" baseline="0" smtClean="0"/>
              <a:t> ngữ</a:t>
            </a:r>
            <a:endParaRPr lang="en-US"/>
          </a:p>
        </p:txBody>
      </p:sp>
    </p:spTree>
    <p:extLst>
      <p:ext uri="{BB962C8B-B14F-4D97-AF65-F5344CB8AC3E}">
        <p14:creationId xmlns:p14="http://schemas.microsoft.com/office/powerpoint/2010/main" val="24491479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Đọc</a:t>
            </a:r>
            <a:r>
              <a:rPr lang="en-US" baseline="0" smtClean="0"/>
              <a:t> câu dài</a:t>
            </a:r>
            <a:endParaRPr lang="en-US"/>
          </a:p>
        </p:txBody>
      </p:sp>
    </p:spTree>
    <p:extLst>
      <p:ext uri="{BB962C8B-B14F-4D97-AF65-F5344CB8AC3E}">
        <p14:creationId xmlns:p14="http://schemas.microsoft.com/office/powerpoint/2010/main" val="24491479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US" smtClean="0"/>
              <a:t>Phân</a:t>
            </a:r>
            <a:r>
              <a:rPr lang="en-US" baseline="0" smtClean="0"/>
              <a:t> đoạn và đọc theo đoạn (nhóm 3)</a:t>
            </a:r>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61EDDC2B-84F9-49EC-8469-3DF7D2942154}" type="slidenum">
              <a:rPr lang="en-US" smtClean="0"/>
              <a:t>10</a:t>
            </a:fld>
            <a:endParaRPr lang="en-US"/>
          </a:p>
        </p:txBody>
      </p:sp>
    </p:spTree>
    <p:extLst>
      <p:ext uri="{BB962C8B-B14F-4D97-AF65-F5344CB8AC3E}">
        <p14:creationId xmlns:p14="http://schemas.microsoft.com/office/powerpoint/2010/main" val="27992505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linh</a:t>
            </a:r>
            <a:r>
              <a:rPr lang="en-US" baseline="0" smtClean="0"/>
              <a:t> động phân đọc theo phần hoặc theo tuyến nhân vật</a:t>
            </a:r>
          </a:p>
          <a:p>
            <a:r>
              <a:rPr lang="en-US" baseline="0" smtClean="0"/>
              <a:t>Luyện đọc cá nhân</a:t>
            </a:r>
          </a:p>
          <a:p>
            <a:r>
              <a:rPr lang="en-US" baseline="0" smtClean="0"/>
              <a:t>(GV nên cho HS nhìn sách để đọc nhé, hạn chế nhìn màn hình)</a:t>
            </a:r>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61EDDC2B-84F9-49EC-8469-3DF7D2942154}" type="slidenum">
              <a:rPr lang="en-US" smtClean="0"/>
              <a:t>11</a:t>
            </a:fld>
            <a:endParaRPr lang="en-US"/>
          </a:p>
        </p:txBody>
      </p:sp>
    </p:spTree>
    <p:extLst>
      <p:ext uri="{BB962C8B-B14F-4D97-AF65-F5344CB8AC3E}">
        <p14:creationId xmlns:p14="http://schemas.microsoft.com/office/powerpoint/2010/main" val="37059888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Luyện</a:t>
            </a:r>
            <a:r>
              <a:rPr lang="en-US" baseline="0" smtClean="0"/>
              <a:t> </a:t>
            </a:r>
            <a:r>
              <a:rPr lang="en-US" smtClean="0"/>
              <a:t>Đọc</a:t>
            </a:r>
            <a:r>
              <a:rPr lang="en-US" baseline="0" smtClean="0"/>
              <a:t> toàn bài</a:t>
            </a:r>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61EDDC2B-84F9-49EC-8469-3DF7D2942154}" type="slidenum">
              <a:rPr lang="en-US" smtClean="0"/>
              <a:t>12</a:t>
            </a:fld>
            <a:endParaRPr lang="en-US"/>
          </a:p>
        </p:txBody>
      </p:sp>
    </p:spTree>
    <p:extLst>
      <p:ext uri="{BB962C8B-B14F-4D97-AF65-F5344CB8AC3E}">
        <p14:creationId xmlns:p14="http://schemas.microsoft.com/office/powerpoint/2010/main" val="27992505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948614" y="2908717"/>
            <a:ext cx="10264543" cy="2153200"/>
          </a:xfrm>
          <a:prstGeom prst="rect">
            <a:avLst/>
          </a:prstGeom>
        </p:spPr>
        <p:txBody>
          <a:bodyPr spcFirstLastPara="1" wrap="square" lIns="121705" tIns="121705" rIns="121705" bIns="121705" anchor="ctr" anchorCtr="0">
            <a:noAutofit/>
          </a:bodyPr>
          <a:lstStyle>
            <a:lvl1pPr lvl="0" algn="ctr">
              <a:spcBef>
                <a:spcPts val="0"/>
              </a:spcBef>
              <a:spcAft>
                <a:spcPts val="0"/>
              </a:spcAft>
              <a:buSzPts val="6000"/>
              <a:buNone/>
              <a:defRPr sz="4800" b="1"/>
            </a:lvl1pPr>
            <a:lvl2pPr lvl="1" algn="ctr">
              <a:spcBef>
                <a:spcPts val="0"/>
              </a:spcBef>
              <a:spcAft>
                <a:spcPts val="0"/>
              </a:spcAft>
              <a:buSzPts val="6000"/>
              <a:buNone/>
              <a:defRPr sz="8000"/>
            </a:lvl2pPr>
            <a:lvl3pPr lvl="2" algn="ctr">
              <a:spcBef>
                <a:spcPts val="0"/>
              </a:spcBef>
              <a:spcAft>
                <a:spcPts val="0"/>
              </a:spcAft>
              <a:buSzPts val="6000"/>
              <a:buNone/>
              <a:defRPr sz="8000"/>
            </a:lvl3pPr>
            <a:lvl4pPr lvl="3" algn="ctr">
              <a:spcBef>
                <a:spcPts val="0"/>
              </a:spcBef>
              <a:spcAft>
                <a:spcPts val="0"/>
              </a:spcAft>
              <a:buSzPts val="6000"/>
              <a:buNone/>
              <a:defRPr sz="8000"/>
            </a:lvl4pPr>
            <a:lvl5pPr lvl="4" algn="ctr">
              <a:spcBef>
                <a:spcPts val="0"/>
              </a:spcBef>
              <a:spcAft>
                <a:spcPts val="0"/>
              </a:spcAft>
              <a:buSzPts val="6000"/>
              <a:buNone/>
              <a:defRPr sz="8000"/>
            </a:lvl5pPr>
            <a:lvl6pPr lvl="5" algn="ctr">
              <a:spcBef>
                <a:spcPts val="0"/>
              </a:spcBef>
              <a:spcAft>
                <a:spcPts val="0"/>
              </a:spcAft>
              <a:buSzPts val="6000"/>
              <a:buNone/>
              <a:defRPr sz="8000"/>
            </a:lvl6pPr>
            <a:lvl7pPr lvl="6" algn="ctr">
              <a:spcBef>
                <a:spcPts val="0"/>
              </a:spcBef>
              <a:spcAft>
                <a:spcPts val="0"/>
              </a:spcAft>
              <a:buSzPts val="6000"/>
              <a:buNone/>
              <a:defRPr sz="8000"/>
            </a:lvl7pPr>
            <a:lvl8pPr lvl="7" algn="ctr">
              <a:spcBef>
                <a:spcPts val="0"/>
              </a:spcBef>
              <a:spcAft>
                <a:spcPts val="0"/>
              </a:spcAft>
              <a:buSzPts val="6000"/>
              <a:buNone/>
              <a:defRPr sz="8000"/>
            </a:lvl8pPr>
            <a:lvl9pPr lvl="8" algn="ctr">
              <a:spcBef>
                <a:spcPts val="0"/>
              </a:spcBef>
              <a:spcAft>
                <a:spcPts val="0"/>
              </a:spcAft>
              <a:buSzPts val="6000"/>
              <a:buNone/>
              <a:defRPr sz="8000"/>
            </a:lvl9pPr>
          </a:lstStyle>
          <a:p>
            <a:endParaRPr/>
          </a:p>
        </p:txBody>
      </p:sp>
      <p:sp>
        <p:nvSpPr>
          <p:cNvPr id="10" name="Google Shape;10;p2"/>
          <p:cNvSpPr txBox="1">
            <a:spLocks noGrp="1"/>
          </p:cNvSpPr>
          <p:nvPr>
            <p:ph type="subTitle" idx="1"/>
          </p:nvPr>
        </p:nvSpPr>
        <p:spPr>
          <a:xfrm>
            <a:off x="2503591" y="5138284"/>
            <a:ext cx="7154656" cy="393200"/>
          </a:xfrm>
          <a:prstGeom prst="rect">
            <a:avLst/>
          </a:prstGeom>
        </p:spPr>
        <p:txBody>
          <a:bodyPr spcFirstLastPara="1" wrap="square" lIns="121705" tIns="121705" rIns="121705" bIns="12170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 name="Google Shape;11;p2"/>
          <p:cNvSpPr/>
          <p:nvPr/>
        </p:nvSpPr>
        <p:spPr>
          <a:xfrm rot="5400000">
            <a:off x="9679104" y="1212426"/>
            <a:ext cx="3695160" cy="1270307"/>
          </a:xfrm>
          <a:custGeom>
            <a:avLst/>
            <a:gdLst/>
            <a:ahLst/>
            <a:cxnLst/>
            <a:rect l="l" t="t" r="r" b="b"/>
            <a:pathLst>
              <a:path w="59760" h="20595" extrusionOk="0">
                <a:moveTo>
                  <a:pt x="0" y="0"/>
                </a:moveTo>
                <a:lnTo>
                  <a:pt x="0" y="14598"/>
                </a:lnTo>
                <a:cubicBezTo>
                  <a:pt x="3547" y="16984"/>
                  <a:pt x="7842" y="18762"/>
                  <a:pt x="11492" y="19726"/>
                </a:cubicBezTo>
                <a:cubicBezTo>
                  <a:pt x="11941" y="19848"/>
                  <a:pt x="12371" y="19951"/>
                  <a:pt x="12802" y="20044"/>
                </a:cubicBezTo>
                <a:cubicBezTo>
                  <a:pt x="14470" y="20410"/>
                  <a:pt x="16197" y="20595"/>
                  <a:pt x="17927" y="20595"/>
                </a:cubicBezTo>
                <a:cubicBezTo>
                  <a:pt x="24387" y="20595"/>
                  <a:pt x="30875" y="18021"/>
                  <a:pt x="34381" y="12699"/>
                </a:cubicBezTo>
                <a:cubicBezTo>
                  <a:pt x="35457" y="11061"/>
                  <a:pt x="36262" y="9189"/>
                  <a:pt x="37759" y="7926"/>
                </a:cubicBezTo>
                <a:cubicBezTo>
                  <a:pt x="40660" y="5474"/>
                  <a:pt x="44955" y="6157"/>
                  <a:pt x="48726" y="5736"/>
                </a:cubicBezTo>
                <a:cubicBezTo>
                  <a:pt x="52975" y="5231"/>
                  <a:pt x="56905" y="3191"/>
                  <a:pt x="59759" y="0"/>
                </a:cubicBezTo>
                <a:close/>
              </a:path>
            </a:pathLst>
          </a:custGeom>
          <a:solidFill>
            <a:srgbClr val="FFB03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2" name="Google Shape;12;p2"/>
          <p:cNvSpPr/>
          <p:nvPr/>
        </p:nvSpPr>
        <p:spPr>
          <a:xfrm rot="5400000">
            <a:off x="9787739" y="4621175"/>
            <a:ext cx="1314843" cy="3158763"/>
          </a:xfrm>
          <a:custGeom>
            <a:avLst/>
            <a:gdLst/>
            <a:ahLst/>
            <a:cxnLst/>
            <a:rect l="l" t="t" r="r" b="b"/>
            <a:pathLst>
              <a:path w="16246" h="39126" extrusionOk="0">
                <a:moveTo>
                  <a:pt x="16245" y="0"/>
                </a:moveTo>
                <a:cubicBezTo>
                  <a:pt x="15703" y="337"/>
                  <a:pt x="15179" y="655"/>
                  <a:pt x="14701" y="908"/>
                </a:cubicBezTo>
                <a:cubicBezTo>
                  <a:pt x="10322" y="3182"/>
                  <a:pt x="5044" y="4445"/>
                  <a:pt x="2134" y="8787"/>
                </a:cubicBezTo>
                <a:cubicBezTo>
                  <a:pt x="318" y="11482"/>
                  <a:pt x="0" y="15422"/>
                  <a:pt x="2171" y="17846"/>
                </a:cubicBezTo>
                <a:cubicBezTo>
                  <a:pt x="3753" y="19633"/>
                  <a:pt x="6233" y="20241"/>
                  <a:pt x="8460" y="21121"/>
                </a:cubicBezTo>
                <a:cubicBezTo>
                  <a:pt x="10677" y="22001"/>
                  <a:pt x="12998" y="23582"/>
                  <a:pt x="13242" y="25959"/>
                </a:cubicBezTo>
                <a:cubicBezTo>
                  <a:pt x="13401" y="27522"/>
                  <a:pt x="12596" y="29010"/>
                  <a:pt x="12343" y="30554"/>
                </a:cubicBezTo>
                <a:cubicBezTo>
                  <a:pt x="11931" y="33108"/>
                  <a:pt x="13054" y="35719"/>
                  <a:pt x="14758" y="37656"/>
                </a:cubicBezTo>
                <a:cubicBezTo>
                  <a:pt x="15216" y="38180"/>
                  <a:pt x="15712" y="38667"/>
                  <a:pt x="16245" y="39125"/>
                </a:cubicBezTo>
                <a:lnTo>
                  <a:pt x="16245" y="0"/>
                </a:lnTo>
                <a:close/>
              </a:path>
            </a:pathLst>
          </a:custGeom>
          <a:solidFill>
            <a:srgbClr val="8C4C5E"/>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3" name="Google Shape;13;p2"/>
          <p:cNvSpPr/>
          <p:nvPr/>
        </p:nvSpPr>
        <p:spPr>
          <a:xfrm rot="5400000">
            <a:off x="9869852" y="6220265"/>
            <a:ext cx="251541" cy="222662"/>
          </a:xfrm>
          <a:custGeom>
            <a:avLst/>
            <a:gdLst/>
            <a:ahLst/>
            <a:cxnLst/>
            <a:rect l="l" t="t" r="r" b="b"/>
            <a:pathLst>
              <a:path w="3108" h="2758" extrusionOk="0">
                <a:moveTo>
                  <a:pt x="1550" y="0"/>
                </a:moveTo>
                <a:cubicBezTo>
                  <a:pt x="975" y="0"/>
                  <a:pt x="437" y="360"/>
                  <a:pt x="244" y="934"/>
                </a:cubicBezTo>
                <a:cubicBezTo>
                  <a:pt x="0" y="1664"/>
                  <a:pt x="393" y="2441"/>
                  <a:pt x="1114" y="2684"/>
                </a:cubicBezTo>
                <a:cubicBezTo>
                  <a:pt x="1261" y="2734"/>
                  <a:pt x="1410" y="2757"/>
                  <a:pt x="1557" y="2757"/>
                </a:cubicBezTo>
                <a:cubicBezTo>
                  <a:pt x="2132" y="2757"/>
                  <a:pt x="2670" y="2397"/>
                  <a:pt x="2864" y="1823"/>
                </a:cubicBezTo>
                <a:cubicBezTo>
                  <a:pt x="3107" y="1093"/>
                  <a:pt x="2714" y="317"/>
                  <a:pt x="1994" y="73"/>
                </a:cubicBezTo>
                <a:cubicBezTo>
                  <a:pt x="1847" y="24"/>
                  <a:pt x="1697" y="0"/>
                  <a:pt x="1550" y="0"/>
                </a:cubicBezTo>
                <a:close/>
              </a:path>
            </a:pathLst>
          </a:custGeom>
          <a:solidFill>
            <a:srgbClr val="8C4C5E"/>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4" name="Google Shape;14;p2"/>
          <p:cNvSpPr/>
          <p:nvPr/>
        </p:nvSpPr>
        <p:spPr>
          <a:xfrm flipH="1">
            <a:off x="11899450" y="5647700"/>
            <a:ext cx="172093" cy="147795"/>
          </a:xfrm>
          <a:custGeom>
            <a:avLst/>
            <a:gdLst/>
            <a:ahLst/>
            <a:cxnLst/>
            <a:rect l="l" t="t" r="r" b="b"/>
            <a:pathLst>
              <a:path w="1835" h="1572" extrusionOk="0">
                <a:moveTo>
                  <a:pt x="1049" y="0"/>
                </a:moveTo>
                <a:cubicBezTo>
                  <a:pt x="347" y="0"/>
                  <a:pt x="0" y="843"/>
                  <a:pt x="496" y="1339"/>
                </a:cubicBezTo>
                <a:cubicBezTo>
                  <a:pt x="658" y="1500"/>
                  <a:pt x="855" y="1572"/>
                  <a:pt x="1049" y="1572"/>
                </a:cubicBezTo>
                <a:cubicBezTo>
                  <a:pt x="1451" y="1572"/>
                  <a:pt x="1835" y="1260"/>
                  <a:pt x="1835" y="786"/>
                </a:cubicBezTo>
                <a:cubicBezTo>
                  <a:pt x="1835" y="356"/>
                  <a:pt x="1479" y="0"/>
                  <a:pt x="1049" y="0"/>
                </a:cubicBezTo>
                <a:close/>
              </a:path>
            </a:pathLst>
          </a:custGeom>
          <a:solidFill>
            <a:srgbClr val="8C4C5E"/>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5" name="Google Shape;15;p2"/>
          <p:cNvSpPr/>
          <p:nvPr/>
        </p:nvSpPr>
        <p:spPr>
          <a:xfrm rot="5400000">
            <a:off x="1430467" y="6098834"/>
            <a:ext cx="136855" cy="116950"/>
          </a:xfrm>
          <a:custGeom>
            <a:avLst/>
            <a:gdLst/>
            <a:ahLst/>
            <a:cxnLst/>
            <a:rect l="l" t="t" r="r" b="b"/>
            <a:pathLst>
              <a:path w="1835" h="1572" extrusionOk="0">
                <a:moveTo>
                  <a:pt x="1048" y="0"/>
                </a:moveTo>
                <a:cubicBezTo>
                  <a:pt x="346" y="0"/>
                  <a:pt x="0" y="842"/>
                  <a:pt x="496" y="1338"/>
                </a:cubicBezTo>
                <a:cubicBezTo>
                  <a:pt x="657" y="1499"/>
                  <a:pt x="855" y="1572"/>
                  <a:pt x="1048" y="1572"/>
                </a:cubicBezTo>
                <a:cubicBezTo>
                  <a:pt x="1450" y="1572"/>
                  <a:pt x="1834" y="1260"/>
                  <a:pt x="1834" y="786"/>
                </a:cubicBezTo>
                <a:cubicBezTo>
                  <a:pt x="1834" y="356"/>
                  <a:pt x="1479" y="0"/>
                  <a:pt x="1048" y="0"/>
                </a:cubicBezTo>
                <a:close/>
              </a:path>
            </a:pathLst>
          </a:custGeom>
          <a:solidFill>
            <a:srgbClr val="FFB03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6" name="Google Shape;16;p2"/>
          <p:cNvSpPr/>
          <p:nvPr/>
        </p:nvSpPr>
        <p:spPr>
          <a:xfrm rot="5400000">
            <a:off x="1033525" y="6306136"/>
            <a:ext cx="235971" cy="214483"/>
          </a:xfrm>
          <a:custGeom>
            <a:avLst/>
            <a:gdLst/>
            <a:ahLst/>
            <a:cxnLst/>
            <a:rect l="l" t="t" r="r" b="b"/>
            <a:pathLst>
              <a:path w="3164" h="2883" extrusionOk="0">
                <a:moveTo>
                  <a:pt x="1582" y="1"/>
                </a:moveTo>
                <a:cubicBezTo>
                  <a:pt x="1213" y="1"/>
                  <a:pt x="843" y="141"/>
                  <a:pt x="562" y="422"/>
                </a:cubicBezTo>
                <a:cubicBezTo>
                  <a:pt x="1" y="983"/>
                  <a:pt x="1" y="1900"/>
                  <a:pt x="562" y="2462"/>
                </a:cubicBezTo>
                <a:cubicBezTo>
                  <a:pt x="843" y="2742"/>
                  <a:pt x="1213" y="2883"/>
                  <a:pt x="1582" y="2883"/>
                </a:cubicBezTo>
                <a:cubicBezTo>
                  <a:pt x="1952" y="2883"/>
                  <a:pt x="2322" y="2742"/>
                  <a:pt x="2602" y="2462"/>
                </a:cubicBezTo>
                <a:cubicBezTo>
                  <a:pt x="3164" y="1900"/>
                  <a:pt x="3164" y="983"/>
                  <a:pt x="2602" y="422"/>
                </a:cubicBezTo>
                <a:cubicBezTo>
                  <a:pt x="2322" y="141"/>
                  <a:pt x="1952" y="1"/>
                  <a:pt x="1582" y="1"/>
                </a:cubicBezTo>
                <a:close/>
              </a:path>
            </a:pathLst>
          </a:custGeom>
          <a:solidFill>
            <a:srgbClr val="FFB03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7" name="Google Shape;17;p2"/>
          <p:cNvSpPr/>
          <p:nvPr/>
        </p:nvSpPr>
        <p:spPr>
          <a:xfrm rot="5400000">
            <a:off x="2909828" y="6601979"/>
            <a:ext cx="136855" cy="117024"/>
          </a:xfrm>
          <a:custGeom>
            <a:avLst/>
            <a:gdLst/>
            <a:ahLst/>
            <a:cxnLst/>
            <a:rect l="l" t="t" r="r" b="b"/>
            <a:pathLst>
              <a:path w="1835" h="1573" extrusionOk="0">
                <a:moveTo>
                  <a:pt x="1048" y="1"/>
                </a:moveTo>
                <a:cubicBezTo>
                  <a:pt x="346" y="1"/>
                  <a:pt x="0" y="843"/>
                  <a:pt x="496" y="1339"/>
                </a:cubicBezTo>
                <a:cubicBezTo>
                  <a:pt x="657" y="1500"/>
                  <a:pt x="855" y="1572"/>
                  <a:pt x="1048" y="1572"/>
                </a:cubicBezTo>
                <a:cubicBezTo>
                  <a:pt x="1450" y="1572"/>
                  <a:pt x="1834" y="1260"/>
                  <a:pt x="1834" y="787"/>
                </a:cubicBezTo>
                <a:cubicBezTo>
                  <a:pt x="1834" y="356"/>
                  <a:pt x="1479" y="1"/>
                  <a:pt x="1048" y="1"/>
                </a:cubicBezTo>
                <a:close/>
              </a:path>
            </a:pathLst>
          </a:custGeom>
          <a:solidFill>
            <a:srgbClr val="FFB03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8" name="Google Shape;18;p2"/>
          <p:cNvSpPr/>
          <p:nvPr/>
        </p:nvSpPr>
        <p:spPr>
          <a:xfrm flipH="1">
            <a:off x="11471142" y="4906009"/>
            <a:ext cx="172093" cy="147700"/>
          </a:xfrm>
          <a:custGeom>
            <a:avLst/>
            <a:gdLst/>
            <a:ahLst/>
            <a:cxnLst/>
            <a:rect l="l" t="t" r="r" b="b"/>
            <a:pathLst>
              <a:path w="1835" h="1571" extrusionOk="0">
                <a:moveTo>
                  <a:pt x="1048" y="1"/>
                </a:moveTo>
                <a:cubicBezTo>
                  <a:pt x="346" y="1"/>
                  <a:pt x="0" y="843"/>
                  <a:pt x="496" y="1339"/>
                </a:cubicBezTo>
                <a:cubicBezTo>
                  <a:pt x="656" y="1499"/>
                  <a:pt x="852" y="1570"/>
                  <a:pt x="1044" y="1570"/>
                </a:cubicBezTo>
                <a:cubicBezTo>
                  <a:pt x="1448" y="1570"/>
                  <a:pt x="1834" y="1256"/>
                  <a:pt x="1834" y="787"/>
                </a:cubicBezTo>
                <a:cubicBezTo>
                  <a:pt x="1834" y="347"/>
                  <a:pt x="1479" y="1"/>
                  <a:pt x="1048" y="1"/>
                </a:cubicBezTo>
                <a:close/>
              </a:path>
            </a:pathLst>
          </a:custGeom>
          <a:solidFill>
            <a:srgbClr val="8C4C5E"/>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9" name="Google Shape;19;p2"/>
          <p:cNvSpPr/>
          <p:nvPr/>
        </p:nvSpPr>
        <p:spPr>
          <a:xfrm rot="5400000">
            <a:off x="9559544" y="6284368"/>
            <a:ext cx="126580" cy="126993"/>
          </a:xfrm>
          <a:custGeom>
            <a:avLst/>
            <a:gdLst/>
            <a:ahLst/>
            <a:cxnLst/>
            <a:rect l="l" t="t" r="r" b="b"/>
            <a:pathLst>
              <a:path w="1564" h="1573" extrusionOk="0">
                <a:moveTo>
                  <a:pt x="787" y="1"/>
                </a:moveTo>
                <a:cubicBezTo>
                  <a:pt x="347" y="1"/>
                  <a:pt x="1" y="356"/>
                  <a:pt x="1" y="787"/>
                </a:cubicBezTo>
                <a:cubicBezTo>
                  <a:pt x="1" y="1217"/>
                  <a:pt x="347" y="1573"/>
                  <a:pt x="787" y="1573"/>
                </a:cubicBezTo>
                <a:cubicBezTo>
                  <a:pt x="1217" y="1573"/>
                  <a:pt x="1563" y="1217"/>
                  <a:pt x="1563" y="787"/>
                </a:cubicBezTo>
                <a:cubicBezTo>
                  <a:pt x="1563" y="356"/>
                  <a:pt x="1217" y="1"/>
                  <a:pt x="787" y="1"/>
                </a:cubicBezTo>
                <a:close/>
              </a:path>
            </a:pathLst>
          </a:custGeom>
          <a:solidFill>
            <a:srgbClr val="8C4C5E"/>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0" name="Google Shape;20;p2"/>
          <p:cNvSpPr/>
          <p:nvPr/>
        </p:nvSpPr>
        <p:spPr>
          <a:xfrm rot="5400000">
            <a:off x="1674124" y="5638814"/>
            <a:ext cx="644968" cy="1793452"/>
          </a:xfrm>
          <a:custGeom>
            <a:avLst/>
            <a:gdLst/>
            <a:ahLst/>
            <a:cxnLst/>
            <a:rect l="l" t="t" r="r" b="b"/>
            <a:pathLst>
              <a:path w="8648" h="24107" extrusionOk="0">
                <a:moveTo>
                  <a:pt x="8647" y="0"/>
                </a:moveTo>
                <a:cubicBezTo>
                  <a:pt x="3678" y="1769"/>
                  <a:pt x="310" y="6401"/>
                  <a:pt x="160" y="11670"/>
                </a:cubicBezTo>
                <a:cubicBezTo>
                  <a:pt x="1" y="16938"/>
                  <a:pt x="3079" y="21767"/>
                  <a:pt x="7927" y="23835"/>
                </a:cubicBezTo>
                <a:cubicBezTo>
                  <a:pt x="8170" y="23928"/>
                  <a:pt x="8404" y="24022"/>
                  <a:pt x="8647" y="24106"/>
                </a:cubicBezTo>
                <a:lnTo>
                  <a:pt x="8647" y="0"/>
                </a:lnTo>
                <a:close/>
              </a:path>
            </a:pathLst>
          </a:custGeom>
          <a:solidFill>
            <a:srgbClr val="FFB03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1" name="Google Shape;21;p2"/>
          <p:cNvSpPr/>
          <p:nvPr/>
        </p:nvSpPr>
        <p:spPr>
          <a:xfrm flipH="1">
            <a:off x="11944185" y="5182322"/>
            <a:ext cx="221237" cy="295588"/>
          </a:xfrm>
          <a:custGeom>
            <a:avLst/>
            <a:gdLst/>
            <a:ahLst/>
            <a:cxnLst/>
            <a:rect l="l" t="t" r="r" b="b"/>
            <a:pathLst>
              <a:path w="2359" h="3144" extrusionOk="0">
                <a:moveTo>
                  <a:pt x="781" y="1"/>
                </a:moveTo>
                <a:cubicBezTo>
                  <a:pt x="519" y="1"/>
                  <a:pt x="252" y="68"/>
                  <a:pt x="0" y="215"/>
                </a:cubicBezTo>
                <a:lnTo>
                  <a:pt x="0" y="2929"/>
                </a:lnTo>
                <a:cubicBezTo>
                  <a:pt x="252" y="3076"/>
                  <a:pt x="519" y="3144"/>
                  <a:pt x="781" y="3144"/>
                </a:cubicBezTo>
                <a:cubicBezTo>
                  <a:pt x="1597" y="3144"/>
                  <a:pt x="2351" y="2487"/>
                  <a:pt x="2358" y="1572"/>
                </a:cubicBezTo>
                <a:cubicBezTo>
                  <a:pt x="2351" y="658"/>
                  <a:pt x="1597" y="1"/>
                  <a:pt x="781" y="1"/>
                </a:cubicBezTo>
                <a:close/>
              </a:path>
            </a:pathLst>
          </a:custGeom>
          <a:solidFill>
            <a:srgbClr val="8C4C5E"/>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2" name="Google Shape;22;p2"/>
          <p:cNvSpPr/>
          <p:nvPr/>
        </p:nvSpPr>
        <p:spPr>
          <a:xfrm rot="5400000">
            <a:off x="-996145" y="4571190"/>
            <a:ext cx="3283012" cy="1290762"/>
          </a:xfrm>
          <a:custGeom>
            <a:avLst/>
            <a:gdLst/>
            <a:ahLst/>
            <a:cxnLst/>
            <a:rect l="l" t="t" r="r" b="b"/>
            <a:pathLst>
              <a:path w="44020" h="17350" extrusionOk="0">
                <a:moveTo>
                  <a:pt x="44019" y="0"/>
                </a:moveTo>
                <a:cubicBezTo>
                  <a:pt x="43757" y="749"/>
                  <a:pt x="43542" y="1525"/>
                  <a:pt x="43299" y="2293"/>
                </a:cubicBezTo>
                <a:cubicBezTo>
                  <a:pt x="43168" y="2723"/>
                  <a:pt x="43027" y="3154"/>
                  <a:pt x="42868" y="3575"/>
                </a:cubicBezTo>
                <a:cubicBezTo>
                  <a:pt x="42195" y="5343"/>
                  <a:pt x="41016" y="7093"/>
                  <a:pt x="39209" y="7608"/>
                </a:cubicBezTo>
                <a:cubicBezTo>
                  <a:pt x="38660" y="7768"/>
                  <a:pt x="38092" y="7800"/>
                  <a:pt x="37518" y="7800"/>
                </a:cubicBezTo>
                <a:cubicBezTo>
                  <a:pt x="37130" y="7800"/>
                  <a:pt x="36739" y="7786"/>
                  <a:pt x="36348" y="7786"/>
                </a:cubicBezTo>
                <a:cubicBezTo>
                  <a:pt x="36000" y="7786"/>
                  <a:pt x="35652" y="7797"/>
                  <a:pt x="35307" y="7842"/>
                </a:cubicBezTo>
                <a:cubicBezTo>
                  <a:pt x="31826" y="8291"/>
                  <a:pt x="29599" y="11856"/>
                  <a:pt x="26324" y="13120"/>
                </a:cubicBezTo>
                <a:cubicBezTo>
                  <a:pt x="25294" y="13518"/>
                  <a:pt x="24237" y="13667"/>
                  <a:pt x="23162" y="13667"/>
                </a:cubicBezTo>
                <a:cubicBezTo>
                  <a:pt x="22820" y="13667"/>
                  <a:pt x="22477" y="13652"/>
                  <a:pt x="22131" y="13625"/>
                </a:cubicBezTo>
                <a:cubicBezTo>
                  <a:pt x="19670" y="13447"/>
                  <a:pt x="17134" y="12661"/>
                  <a:pt x="14655" y="12427"/>
                </a:cubicBezTo>
                <a:cubicBezTo>
                  <a:pt x="14122" y="12379"/>
                  <a:pt x="13589" y="12355"/>
                  <a:pt x="13056" y="12355"/>
                </a:cubicBezTo>
                <a:cubicBezTo>
                  <a:pt x="11425" y="12355"/>
                  <a:pt x="9799" y="12580"/>
                  <a:pt x="8226" y="13017"/>
                </a:cubicBezTo>
                <a:cubicBezTo>
                  <a:pt x="5549" y="13765"/>
                  <a:pt x="3041" y="15010"/>
                  <a:pt x="833" y="16685"/>
                </a:cubicBezTo>
                <a:cubicBezTo>
                  <a:pt x="552" y="16900"/>
                  <a:pt x="272" y="17116"/>
                  <a:pt x="0" y="17350"/>
                </a:cubicBezTo>
                <a:lnTo>
                  <a:pt x="44019" y="17350"/>
                </a:lnTo>
                <a:lnTo>
                  <a:pt x="44019" y="0"/>
                </a:lnTo>
                <a:close/>
              </a:path>
            </a:pathLst>
          </a:custGeom>
          <a:solidFill>
            <a:schemeClr val="accent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3" name="Google Shape;23;p2"/>
          <p:cNvSpPr/>
          <p:nvPr/>
        </p:nvSpPr>
        <p:spPr>
          <a:xfrm rot="5400000">
            <a:off x="-229751" y="4319848"/>
            <a:ext cx="1150173" cy="690688"/>
          </a:xfrm>
          <a:custGeom>
            <a:avLst/>
            <a:gdLst/>
            <a:ahLst/>
            <a:cxnLst/>
            <a:rect l="l" t="t" r="r" b="b"/>
            <a:pathLst>
              <a:path w="15422" h="9284" extrusionOk="0">
                <a:moveTo>
                  <a:pt x="8192" y="0"/>
                </a:moveTo>
                <a:cubicBezTo>
                  <a:pt x="7849" y="0"/>
                  <a:pt x="7501" y="25"/>
                  <a:pt x="7150" y="75"/>
                </a:cubicBezTo>
                <a:cubicBezTo>
                  <a:pt x="2789" y="712"/>
                  <a:pt x="0" y="5054"/>
                  <a:pt x="1236" y="9284"/>
                </a:cubicBezTo>
                <a:lnTo>
                  <a:pt x="15132" y="9284"/>
                </a:lnTo>
                <a:cubicBezTo>
                  <a:pt x="15328" y="8619"/>
                  <a:pt x="15422" y="7936"/>
                  <a:pt x="15422" y="7244"/>
                </a:cubicBezTo>
                <a:cubicBezTo>
                  <a:pt x="15422" y="3191"/>
                  <a:pt x="12115" y="0"/>
                  <a:pt x="8192" y="0"/>
                </a:cubicBezTo>
                <a:close/>
              </a:path>
            </a:pathLst>
          </a:custGeom>
          <a:solidFill>
            <a:srgbClr val="FFB03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4" name="Google Shape;24;p2"/>
          <p:cNvSpPr/>
          <p:nvPr/>
        </p:nvSpPr>
        <p:spPr>
          <a:xfrm rot="5400000">
            <a:off x="10433652" y="-636636"/>
            <a:ext cx="721039" cy="1994311"/>
          </a:xfrm>
          <a:custGeom>
            <a:avLst/>
            <a:gdLst/>
            <a:ahLst/>
            <a:cxnLst/>
            <a:rect l="l" t="t" r="r" b="b"/>
            <a:pathLst>
              <a:path w="11661" h="32333" extrusionOk="0">
                <a:moveTo>
                  <a:pt x="0" y="1"/>
                </a:moveTo>
                <a:lnTo>
                  <a:pt x="0" y="32332"/>
                </a:lnTo>
                <a:cubicBezTo>
                  <a:pt x="6962" y="30021"/>
                  <a:pt x="11660" y="23508"/>
                  <a:pt x="11660" y="16171"/>
                </a:cubicBezTo>
                <a:cubicBezTo>
                  <a:pt x="11660" y="15348"/>
                  <a:pt x="11604" y="14533"/>
                  <a:pt x="11492" y="13719"/>
                </a:cubicBezTo>
                <a:cubicBezTo>
                  <a:pt x="10556" y="7347"/>
                  <a:pt x="6111" y="2031"/>
                  <a:pt x="0" y="1"/>
                </a:cubicBezTo>
                <a:close/>
              </a:path>
            </a:pathLst>
          </a:custGeom>
          <a:solidFill>
            <a:schemeClr val="accent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5" name="Google Shape;25;p2"/>
          <p:cNvSpPr/>
          <p:nvPr/>
        </p:nvSpPr>
        <p:spPr>
          <a:xfrm rot="5400000">
            <a:off x="1197446" y="-1197537"/>
            <a:ext cx="1653827" cy="4048900"/>
          </a:xfrm>
          <a:custGeom>
            <a:avLst/>
            <a:gdLst/>
            <a:ahLst/>
            <a:cxnLst/>
            <a:rect l="l" t="t" r="r" b="b"/>
            <a:pathLst>
              <a:path w="19343" h="47473" extrusionOk="0">
                <a:moveTo>
                  <a:pt x="0" y="0"/>
                </a:moveTo>
                <a:lnTo>
                  <a:pt x="0" y="47473"/>
                </a:lnTo>
                <a:lnTo>
                  <a:pt x="19343" y="47473"/>
                </a:lnTo>
                <a:cubicBezTo>
                  <a:pt x="18997" y="46172"/>
                  <a:pt x="18239" y="45039"/>
                  <a:pt x="17041" y="44356"/>
                </a:cubicBezTo>
                <a:cubicBezTo>
                  <a:pt x="14552" y="42971"/>
                  <a:pt x="11089" y="43823"/>
                  <a:pt x="8965" y="41942"/>
                </a:cubicBezTo>
                <a:cubicBezTo>
                  <a:pt x="8619" y="41633"/>
                  <a:pt x="8329" y="41268"/>
                  <a:pt x="8113" y="40866"/>
                </a:cubicBezTo>
                <a:cubicBezTo>
                  <a:pt x="7870" y="40426"/>
                  <a:pt x="7692" y="39939"/>
                  <a:pt x="7599" y="39444"/>
                </a:cubicBezTo>
                <a:cubicBezTo>
                  <a:pt x="7533" y="39181"/>
                  <a:pt x="7496" y="38910"/>
                  <a:pt x="7477" y="38639"/>
                </a:cubicBezTo>
                <a:cubicBezTo>
                  <a:pt x="7412" y="37572"/>
                  <a:pt x="7533" y="36496"/>
                  <a:pt x="7851" y="35476"/>
                </a:cubicBezTo>
                <a:cubicBezTo>
                  <a:pt x="8506" y="33267"/>
                  <a:pt x="9714" y="31209"/>
                  <a:pt x="10069" y="28925"/>
                </a:cubicBezTo>
                <a:cubicBezTo>
                  <a:pt x="11220" y="21448"/>
                  <a:pt x="3238" y="15768"/>
                  <a:pt x="1357" y="8432"/>
                </a:cubicBezTo>
                <a:cubicBezTo>
                  <a:pt x="711" y="5886"/>
                  <a:pt x="833" y="3191"/>
                  <a:pt x="187" y="646"/>
                </a:cubicBezTo>
                <a:cubicBezTo>
                  <a:pt x="131" y="431"/>
                  <a:pt x="66" y="215"/>
                  <a:pt x="0" y="0"/>
                </a:cubicBezTo>
                <a:close/>
              </a:path>
            </a:pathLst>
          </a:custGeom>
          <a:solidFill>
            <a:srgbClr val="FF835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6" name="Google Shape;26;p2"/>
          <p:cNvSpPr/>
          <p:nvPr/>
        </p:nvSpPr>
        <p:spPr>
          <a:xfrm rot="5400000">
            <a:off x="11778454" y="468181"/>
            <a:ext cx="59112" cy="58905"/>
          </a:xfrm>
          <a:custGeom>
            <a:avLst/>
            <a:gdLst/>
            <a:ahLst/>
            <a:cxnLst/>
            <a:rect l="l" t="t" r="r" b="b"/>
            <a:pathLst>
              <a:path w="956" h="955" extrusionOk="0">
                <a:moveTo>
                  <a:pt x="478" y="0"/>
                </a:moveTo>
                <a:cubicBezTo>
                  <a:pt x="207" y="0"/>
                  <a:pt x="1" y="215"/>
                  <a:pt x="1" y="477"/>
                </a:cubicBezTo>
                <a:cubicBezTo>
                  <a:pt x="1" y="739"/>
                  <a:pt x="207" y="955"/>
                  <a:pt x="478" y="955"/>
                </a:cubicBezTo>
                <a:cubicBezTo>
                  <a:pt x="740" y="955"/>
                  <a:pt x="955" y="739"/>
                  <a:pt x="955" y="477"/>
                </a:cubicBezTo>
                <a:cubicBezTo>
                  <a:pt x="955" y="215"/>
                  <a:pt x="740" y="0"/>
                  <a:pt x="478"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7" name="Google Shape;27;p2"/>
          <p:cNvSpPr/>
          <p:nvPr/>
        </p:nvSpPr>
        <p:spPr>
          <a:xfrm rot="5400000">
            <a:off x="10897162" y="6161974"/>
            <a:ext cx="77372" cy="77181"/>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8" name="Google Shape;28;p2"/>
          <p:cNvSpPr/>
          <p:nvPr/>
        </p:nvSpPr>
        <p:spPr>
          <a:xfrm rot="5400000">
            <a:off x="11335385" y="6620223"/>
            <a:ext cx="77291" cy="77099"/>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9" name="Google Shape;29;p2"/>
          <p:cNvSpPr/>
          <p:nvPr/>
        </p:nvSpPr>
        <p:spPr>
          <a:xfrm rot="5400000">
            <a:off x="1499531" y="606497"/>
            <a:ext cx="81652" cy="81535"/>
          </a:xfrm>
          <a:custGeom>
            <a:avLst/>
            <a:gdLst/>
            <a:ahLst/>
            <a:cxnLst/>
            <a:rect l="l" t="t" r="r" b="b"/>
            <a:pathLst>
              <a:path w="955" h="956" extrusionOk="0">
                <a:moveTo>
                  <a:pt x="478" y="1"/>
                </a:moveTo>
                <a:cubicBezTo>
                  <a:pt x="206" y="1"/>
                  <a:pt x="0" y="216"/>
                  <a:pt x="0" y="478"/>
                </a:cubicBezTo>
                <a:cubicBezTo>
                  <a:pt x="0" y="740"/>
                  <a:pt x="206" y="955"/>
                  <a:pt x="478" y="955"/>
                </a:cubicBezTo>
                <a:cubicBezTo>
                  <a:pt x="740" y="955"/>
                  <a:pt x="955" y="740"/>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30" name="Google Shape;30;p2"/>
          <p:cNvSpPr/>
          <p:nvPr/>
        </p:nvSpPr>
        <p:spPr>
          <a:xfrm rot="5400000">
            <a:off x="260102" y="412116"/>
            <a:ext cx="81652" cy="81450"/>
          </a:xfrm>
          <a:custGeom>
            <a:avLst/>
            <a:gdLst/>
            <a:ahLst/>
            <a:cxnLst/>
            <a:rect l="l" t="t" r="r" b="b"/>
            <a:pathLst>
              <a:path w="955" h="955" extrusionOk="0">
                <a:moveTo>
                  <a:pt x="478" y="0"/>
                </a:moveTo>
                <a:cubicBezTo>
                  <a:pt x="216" y="0"/>
                  <a:pt x="0" y="216"/>
                  <a:pt x="0" y="478"/>
                </a:cubicBezTo>
                <a:cubicBezTo>
                  <a:pt x="0" y="740"/>
                  <a:pt x="216" y="955"/>
                  <a:pt x="478" y="955"/>
                </a:cubicBezTo>
                <a:cubicBezTo>
                  <a:pt x="740" y="955"/>
                  <a:pt x="955" y="740"/>
                  <a:pt x="955" y="478"/>
                </a:cubicBezTo>
                <a:cubicBezTo>
                  <a:pt x="955" y="216"/>
                  <a:pt x="740" y="0"/>
                  <a:pt x="478"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31" name="Google Shape;31;p2"/>
          <p:cNvSpPr/>
          <p:nvPr/>
        </p:nvSpPr>
        <p:spPr>
          <a:xfrm rot="5400000">
            <a:off x="382190" y="136857"/>
            <a:ext cx="81652" cy="81535"/>
          </a:xfrm>
          <a:custGeom>
            <a:avLst/>
            <a:gdLst/>
            <a:ahLst/>
            <a:cxnLst/>
            <a:rect l="l" t="t" r="r" b="b"/>
            <a:pathLst>
              <a:path w="955" h="956" extrusionOk="0">
                <a:moveTo>
                  <a:pt x="478" y="1"/>
                </a:moveTo>
                <a:cubicBezTo>
                  <a:pt x="206" y="1"/>
                  <a:pt x="0" y="216"/>
                  <a:pt x="0" y="478"/>
                </a:cubicBezTo>
                <a:cubicBezTo>
                  <a:pt x="0" y="740"/>
                  <a:pt x="206" y="955"/>
                  <a:pt x="478" y="955"/>
                </a:cubicBezTo>
                <a:cubicBezTo>
                  <a:pt x="740" y="955"/>
                  <a:pt x="955" y="740"/>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32" name="Google Shape;32;p2"/>
          <p:cNvSpPr/>
          <p:nvPr/>
        </p:nvSpPr>
        <p:spPr>
          <a:xfrm rot="5400000">
            <a:off x="675064" y="582558"/>
            <a:ext cx="81737" cy="81450"/>
          </a:xfrm>
          <a:custGeom>
            <a:avLst/>
            <a:gdLst/>
            <a:ahLst/>
            <a:cxnLst/>
            <a:rect l="l" t="t" r="r" b="b"/>
            <a:pathLst>
              <a:path w="956" h="955" extrusionOk="0">
                <a:moveTo>
                  <a:pt x="478" y="0"/>
                </a:moveTo>
                <a:cubicBezTo>
                  <a:pt x="216" y="0"/>
                  <a:pt x="1" y="216"/>
                  <a:pt x="1" y="478"/>
                </a:cubicBezTo>
                <a:cubicBezTo>
                  <a:pt x="1" y="740"/>
                  <a:pt x="216" y="955"/>
                  <a:pt x="478" y="955"/>
                </a:cubicBezTo>
                <a:cubicBezTo>
                  <a:pt x="749" y="955"/>
                  <a:pt x="955" y="740"/>
                  <a:pt x="955" y="478"/>
                </a:cubicBezTo>
                <a:cubicBezTo>
                  <a:pt x="955" y="216"/>
                  <a:pt x="749" y="0"/>
                  <a:pt x="478"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33" name="Google Shape;33;p2"/>
          <p:cNvSpPr/>
          <p:nvPr/>
        </p:nvSpPr>
        <p:spPr>
          <a:xfrm rot="5400000">
            <a:off x="297865" y="6689104"/>
            <a:ext cx="71299" cy="71122"/>
          </a:xfrm>
          <a:custGeom>
            <a:avLst/>
            <a:gdLst/>
            <a:ahLst/>
            <a:cxnLst/>
            <a:rect l="l" t="t" r="r" b="b"/>
            <a:pathLst>
              <a:path w="956" h="956" extrusionOk="0">
                <a:moveTo>
                  <a:pt x="478" y="1"/>
                </a:moveTo>
                <a:cubicBezTo>
                  <a:pt x="216" y="1"/>
                  <a:pt x="1" y="216"/>
                  <a:pt x="1" y="478"/>
                </a:cubicBezTo>
                <a:cubicBezTo>
                  <a:pt x="1" y="740"/>
                  <a:pt x="216" y="955"/>
                  <a:pt x="478" y="955"/>
                </a:cubicBezTo>
                <a:cubicBezTo>
                  <a:pt x="740" y="955"/>
                  <a:pt x="955" y="740"/>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34" name="Google Shape;34;p2"/>
          <p:cNvSpPr/>
          <p:nvPr/>
        </p:nvSpPr>
        <p:spPr>
          <a:xfrm rot="5400000">
            <a:off x="2324415" y="6643835"/>
            <a:ext cx="83828" cy="70973"/>
          </a:xfrm>
          <a:custGeom>
            <a:avLst/>
            <a:gdLst/>
            <a:ahLst/>
            <a:cxnLst/>
            <a:rect l="l" t="t" r="r" b="b"/>
            <a:pathLst>
              <a:path w="1124" h="954" extrusionOk="0">
                <a:moveTo>
                  <a:pt x="646" y="0"/>
                </a:moveTo>
                <a:cubicBezTo>
                  <a:pt x="216" y="0"/>
                  <a:pt x="0" y="515"/>
                  <a:pt x="300" y="814"/>
                </a:cubicBezTo>
                <a:cubicBezTo>
                  <a:pt x="399" y="911"/>
                  <a:pt x="520" y="954"/>
                  <a:pt x="638" y="954"/>
                </a:cubicBezTo>
                <a:cubicBezTo>
                  <a:pt x="887" y="954"/>
                  <a:pt x="1123" y="763"/>
                  <a:pt x="1123" y="477"/>
                </a:cubicBezTo>
                <a:cubicBezTo>
                  <a:pt x="1123" y="215"/>
                  <a:pt x="908" y="0"/>
                  <a:pt x="646"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35" name="Google Shape;35;p2"/>
          <p:cNvSpPr/>
          <p:nvPr/>
        </p:nvSpPr>
        <p:spPr>
          <a:xfrm rot="5400000">
            <a:off x="433596" y="4356103"/>
            <a:ext cx="71299" cy="71048"/>
          </a:xfrm>
          <a:custGeom>
            <a:avLst/>
            <a:gdLst/>
            <a:ahLst/>
            <a:cxnLst/>
            <a:rect l="l" t="t" r="r" b="b"/>
            <a:pathLst>
              <a:path w="956" h="955" extrusionOk="0">
                <a:moveTo>
                  <a:pt x="478" y="0"/>
                </a:moveTo>
                <a:cubicBezTo>
                  <a:pt x="216" y="0"/>
                  <a:pt x="1" y="206"/>
                  <a:pt x="1" y="477"/>
                </a:cubicBezTo>
                <a:cubicBezTo>
                  <a:pt x="1" y="739"/>
                  <a:pt x="216" y="955"/>
                  <a:pt x="478" y="955"/>
                </a:cubicBezTo>
                <a:cubicBezTo>
                  <a:pt x="740" y="955"/>
                  <a:pt x="955" y="739"/>
                  <a:pt x="955" y="477"/>
                </a:cubicBezTo>
                <a:cubicBezTo>
                  <a:pt x="955" y="206"/>
                  <a:pt x="740" y="0"/>
                  <a:pt x="478"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36" name="Google Shape;36;p2"/>
          <p:cNvSpPr/>
          <p:nvPr/>
        </p:nvSpPr>
        <p:spPr>
          <a:xfrm rot="5400000">
            <a:off x="11955323" y="560528"/>
            <a:ext cx="133127" cy="132243"/>
          </a:xfrm>
          <a:custGeom>
            <a:avLst/>
            <a:gdLst/>
            <a:ahLst/>
            <a:cxnLst/>
            <a:rect l="l" t="t" r="r" b="b"/>
            <a:pathLst>
              <a:path w="2153" h="2144" extrusionOk="0">
                <a:moveTo>
                  <a:pt x="1077" y="1"/>
                </a:moveTo>
                <a:cubicBezTo>
                  <a:pt x="487" y="1"/>
                  <a:pt x="1" y="478"/>
                  <a:pt x="1" y="1068"/>
                </a:cubicBezTo>
                <a:cubicBezTo>
                  <a:pt x="1" y="1666"/>
                  <a:pt x="487" y="2144"/>
                  <a:pt x="1077" y="2144"/>
                </a:cubicBezTo>
                <a:cubicBezTo>
                  <a:pt x="1666" y="2144"/>
                  <a:pt x="2153" y="1666"/>
                  <a:pt x="2153" y="1068"/>
                </a:cubicBezTo>
                <a:cubicBezTo>
                  <a:pt x="2153" y="478"/>
                  <a:pt x="1666" y="1"/>
                  <a:pt x="1077"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37" name="Google Shape;37;p2"/>
          <p:cNvSpPr/>
          <p:nvPr/>
        </p:nvSpPr>
        <p:spPr>
          <a:xfrm rot="5400000">
            <a:off x="10653792" y="6300734"/>
            <a:ext cx="174249" cy="173818"/>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38" name="Google Shape;38;p2"/>
          <p:cNvSpPr/>
          <p:nvPr/>
        </p:nvSpPr>
        <p:spPr>
          <a:xfrm rot="5400000">
            <a:off x="25918" y="4745923"/>
            <a:ext cx="159900" cy="160248"/>
          </a:xfrm>
          <a:custGeom>
            <a:avLst/>
            <a:gdLst/>
            <a:ahLst/>
            <a:cxnLst/>
            <a:rect l="l" t="t" r="r" b="b"/>
            <a:pathLst>
              <a:path w="2144" h="2154" extrusionOk="0">
                <a:moveTo>
                  <a:pt x="1067" y="1"/>
                </a:moveTo>
                <a:cubicBezTo>
                  <a:pt x="478" y="1"/>
                  <a:pt x="1" y="488"/>
                  <a:pt x="1" y="1077"/>
                </a:cubicBezTo>
                <a:cubicBezTo>
                  <a:pt x="1" y="1667"/>
                  <a:pt x="478" y="2153"/>
                  <a:pt x="1067" y="2153"/>
                </a:cubicBezTo>
                <a:cubicBezTo>
                  <a:pt x="1666" y="2153"/>
                  <a:pt x="2144" y="1667"/>
                  <a:pt x="2144" y="1077"/>
                </a:cubicBezTo>
                <a:cubicBezTo>
                  <a:pt x="2144" y="488"/>
                  <a:pt x="1666" y="1"/>
                  <a:pt x="1067"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39" name="Google Shape;39;p2"/>
          <p:cNvSpPr/>
          <p:nvPr/>
        </p:nvSpPr>
        <p:spPr>
          <a:xfrm rot="5400000">
            <a:off x="1784302" y="269034"/>
            <a:ext cx="184081" cy="183626"/>
          </a:xfrm>
          <a:custGeom>
            <a:avLst/>
            <a:gdLst/>
            <a:ahLst/>
            <a:cxnLst/>
            <a:rect l="l" t="t" r="r" b="b"/>
            <a:pathLst>
              <a:path w="2153" h="2153" extrusionOk="0">
                <a:moveTo>
                  <a:pt x="1077" y="0"/>
                </a:moveTo>
                <a:cubicBezTo>
                  <a:pt x="487" y="0"/>
                  <a:pt x="0" y="487"/>
                  <a:pt x="0" y="1076"/>
                </a:cubicBezTo>
                <a:cubicBezTo>
                  <a:pt x="0" y="1666"/>
                  <a:pt x="487" y="2152"/>
                  <a:pt x="1077" y="2152"/>
                </a:cubicBezTo>
                <a:cubicBezTo>
                  <a:pt x="1666" y="2152"/>
                  <a:pt x="2153" y="1666"/>
                  <a:pt x="2153" y="1076"/>
                </a:cubicBezTo>
                <a:cubicBezTo>
                  <a:pt x="2153" y="487"/>
                  <a:pt x="1666" y="0"/>
                  <a:pt x="1077"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40" name="Google Shape;40;p2"/>
          <p:cNvSpPr/>
          <p:nvPr/>
        </p:nvSpPr>
        <p:spPr>
          <a:xfrm rot="5400000">
            <a:off x="-28389" y="6293132"/>
            <a:ext cx="159900" cy="103112"/>
          </a:xfrm>
          <a:custGeom>
            <a:avLst/>
            <a:gdLst/>
            <a:ahLst/>
            <a:cxnLst/>
            <a:rect l="l" t="t" r="r" b="b"/>
            <a:pathLst>
              <a:path w="2144" h="1386" extrusionOk="0">
                <a:moveTo>
                  <a:pt x="1067" y="1"/>
                </a:moveTo>
                <a:cubicBezTo>
                  <a:pt x="487" y="1"/>
                  <a:pt x="19" y="459"/>
                  <a:pt x="0" y="1039"/>
                </a:cubicBezTo>
                <a:cubicBezTo>
                  <a:pt x="0" y="1152"/>
                  <a:pt x="19" y="1273"/>
                  <a:pt x="56" y="1386"/>
                </a:cubicBezTo>
                <a:lnTo>
                  <a:pt x="2078" y="1386"/>
                </a:lnTo>
                <a:cubicBezTo>
                  <a:pt x="2115" y="1273"/>
                  <a:pt x="2134" y="1152"/>
                  <a:pt x="2143" y="1039"/>
                </a:cubicBezTo>
                <a:cubicBezTo>
                  <a:pt x="2124" y="459"/>
                  <a:pt x="1647" y="1"/>
                  <a:pt x="1067"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41" name="Google Shape;41;p2"/>
          <p:cNvSpPr/>
          <p:nvPr/>
        </p:nvSpPr>
        <p:spPr>
          <a:xfrm rot="5400000">
            <a:off x="10607274" y="128592"/>
            <a:ext cx="132571" cy="132243"/>
          </a:xfrm>
          <a:custGeom>
            <a:avLst/>
            <a:gdLst/>
            <a:ahLst/>
            <a:cxnLst/>
            <a:rect l="l" t="t" r="r" b="b"/>
            <a:pathLst>
              <a:path w="2144" h="2144" extrusionOk="0">
                <a:moveTo>
                  <a:pt x="1067" y="1"/>
                </a:moveTo>
                <a:cubicBezTo>
                  <a:pt x="478" y="1"/>
                  <a:pt x="1" y="478"/>
                  <a:pt x="1" y="1068"/>
                </a:cubicBezTo>
                <a:cubicBezTo>
                  <a:pt x="1" y="1666"/>
                  <a:pt x="478" y="2144"/>
                  <a:pt x="1067" y="2144"/>
                </a:cubicBezTo>
                <a:cubicBezTo>
                  <a:pt x="1666" y="2144"/>
                  <a:pt x="2144" y="1666"/>
                  <a:pt x="2144" y="1068"/>
                </a:cubicBezTo>
                <a:cubicBezTo>
                  <a:pt x="2144" y="478"/>
                  <a:pt x="1666" y="1"/>
                  <a:pt x="1067"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86"/>
        <p:cNvGrpSpPr/>
        <p:nvPr/>
      </p:nvGrpSpPr>
      <p:grpSpPr>
        <a:xfrm>
          <a:off x="0" y="0"/>
          <a:ext cx="0" cy="0"/>
          <a:chOff x="0" y="0"/>
          <a:chExt cx="0" cy="0"/>
        </a:xfrm>
      </p:grpSpPr>
      <p:sp>
        <p:nvSpPr>
          <p:cNvPr id="87" name="Google Shape;87;p4"/>
          <p:cNvSpPr txBox="1">
            <a:spLocks noGrp="1"/>
          </p:cNvSpPr>
          <p:nvPr>
            <p:ph type="title"/>
          </p:nvPr>
        </p:nvSpPr>
        <p:spPr>
          <a:xfrm>
            <a:off x="948614" y="719333"/>
            <a:ext cx="10264543" cy="817200"/>
          </a:xfrm>
          <a:prstGeom prst="rect">
            <a:avLst/>
          </a:prstGeom>
        </p:spPr>
        <p:txBody>
          <a:bodyPr spcFirstLastPara="1" wrap="square" lIns="121705" tIns="121705" rIns="121705" bIns="121705" anchor="t" anchorCtr="0">
            <a:noAutofit/>
          </a:bodyPr>
          <a:lstStyle>
            <a:lvl1pPr lvl="0" algn="ctr">
              <a:spcBef>
                <a:spcPts val="0"/>
              </a:spcBef>
              <a:spcAft>
                <a:spcPts val="0"/>
              </a:spcAft>
              <a:buSzPts val="3000"/>
              <a:buNone/>
              <a:defRPr sz="4000"/>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88" name="Google Shape;88;p4"/>
          <p:cNvSpPr txBox="1">
            <a:spLocks noGrp="1"/>
          </p:cNvSpPr>
          <p:nvPr>
            <p:ph type="body" idx="1"/>
          </p:nvPr>
        </p:nvSpPr>
        <p:spPr>
          <a:xfrm>
            <a:off x="948614" y="1835167"/>
            <a:ext cx="10264543" cy="4157200"/>
          </a:xfrm>
          <a:prstGeom prst="rect">
            <a:avLst/>
          </a:prstGeom>
        </p:spPr>
        <p:txBody>
          <a:bodyPr spcFirstLastPara="1" wrap="square" lIns="121705" tIns="121705" rIns="121705" bIns="121705" anchor="t" anchorCtr="0">
            <a:noAutofit/>
          </a:bodyPr>
          <a:lstStyle>
            <a:lvl1pPr marL="608625" lvl="0" indent="-397297" rtl="0">
              <a:spcBef>
                <a:spcPts val="0"/>
              </a:spcBef>
              <a:spcAft>
                <a:spcPts val="0"/>
              </a:spcAft>
              <a:buSzPts val="1100"/>
              <a:buFont typeface="Livvic"/>
              <a:buAutoNum type="arabicPeriod"/>
              <a:defRPr sz="1400">
                <a:latin typeface="Comfortaa"/>
                <a:ea typeface="Comfortaa"/>
                <a:cs typeface="Comfortaa"/>
                <a:sym typeface="Comfortaa"/>
              </a:defRPr>
            </a:lvl1pPr>
            <a:lvl2pPr marL="1217249" lvl="1" indent="-397297" rtl="0">
              <a:spcBef>
                <a:spcPts val="2130"/>
              </a:spcBef>
              <a:spcAft>
                <a:spcPts val="0"/>
              </a:spcAft>
              <a:buSzPts val="1100"/>
              <a:buFont typeface="Roboto Condensed Light"/>
              <a:buAutoNum type="alphaLcPeriod"/>
              <a:defRPr sz="1500"/>
            </a:lvl2pPr>
            <a:lvl3pPr marL="1825874" lvl="2" indent="-397297" rtl="0">
              <a:spcBef>
                <a:spcPts val="2130"/>
              </a:spcBef>
              <a:spcAft>
                <a:spcPts val="0"/>
              </a:spcAft>
              <a:buSzPts val="1100"/>
              <a:buFont typeface="Roboto Condensed Light"/>
              <a:buAutoNum type="romanLcPeriod"/>
              <a:defRPr sz="1500"/>
            </a:lvl3pPr>
            <a:lvl4pPr marL="2434499" lvl="3" indent="-397297" rtl="0">
              <a:spcBef>
                <a:spcPts val="2130"/>
              </a:spcBef>
              <a:spcAft>
                <a:spcPts val="0"/>
              </a:spcAft>
              <a:buSzPts val="1100"/>
              <a:buFont typeface="Roboto Condensed Light"/>
              <a:buAutoNum type="arabicPeriod"/>
              <a:defRPr sz="1500"/>
            </a:lvl4pPr>
            <a:lvl5pPr marL="3043123" lvl="4" indent="-397297" rtl="0">
              <a:spcBef>
                <a:spcPts val="2130"/>
              </a:spcBef>
              <a:spcAft>
                <a:spcPts val="0"/>
              </a:spcAft>
              <a:buSzPts val="1100"/>
              <a:buFont typeface="Roboto Condensed Light"/>
              <a:buAutoNum type="alphaLcPeriod"/>
              <a:defRPr sz="1500"/>
            </a:lvl5pPr>
            <a:lvl6pPr marL="3651748" lvl="5" indent="-397297" rtl="0">
              <a:spcBef>
                <a:spcPts val="2130"/>
              </a:spcBef>
              <a:spcAft>
                <a:spcPts val="0"/>
              </a:spcAft>
              <a:buSzPts val="1100"/>
              <a:buFont typeface="Roboto Condensed Light"/>
              <a:buAutoNum type="romanLcPeriod"/>
              <a:defRPr sz="1500"/>
            </a:lvl6pPr>
            <a:lvl7pPr marL="4260372" lvl="6" indent="-397297" rtl="0">
              <a:spcBef>
                <a:spcPts val="2130"/>
              </a:spcBef>
              <a:spcAft>
                <a:spcPts val="0"/>
              </a:spcAft>
              <a:buSzPts val="1100"/>
              <a:buFont typeface="Roboto Condensed Light"/>
              <a:buAutoNum type="arabicPeriod"/>
              <a:defRPr sz="1500"/>
            </a:lvl7pPr>
            <a:lvl8pPr marL="4868997" lvl="7" indent="-397297" rtl="0">
              <a:spcBef>
                <a:spcPts val="2130"/>
              </a:spcBef>
              <a:spcAft>
                <a:spcPts val="0"/>
              </a:spcAft>
              <a:buSzPts val="1100"/>
              <a:buFont typeface="Roboto Condensed Light"/>
              <a:buAutoNum type="alphaLcPeriod"/>
              <a:defRPr sz="1500"/>
            </a:lvl8pPr>
            <a:lvl9pPr marL="5477622" lvl="8" indent="-397297" rtl="0">
              <a:spcBef>
                <a:spcPts val="2130"/>
              </a:spcBef>
              <a:spcAft>
                <a:spcPts val="2130"/>
              </a:spcAft>
              <a:buSzPts val="1100"/>
              <a:buFont typeface="Roboto Condensed Light"/>
              <a:buAutoNum type="romanLcPeriod"/>
              <a:defRPr sz="1500"/>
            </a:lvl9pPr>
          </a:lstStyle>
          <a:p>
            <a:endParaRPr/>
          </a:p>
        </p:txBody>
      </p:sp>
      <p:sp>
        <p:nvSpPr>
          <p:cNvPr id="89" name="Google Shape;89;p4"/>
          <p:cNvSpPr/>
          <p:nvPr/>
        </p:nvSpPr>
        <p:spPr>
          <a:xfrm flipH="1">
            <a:off x="11213285" y="-775267"/>
            <a:ext cx="1902083" cy="1549600"/>
          </a:xfrm>
          <a:prstGeom prst="pie">
            <a:avLst>
              <a:gd name="adj1" fmla="val 0"/>
              <a:gd name="adj2" fmla="val 5398930"/>
            </a:avLst>
          </a:prstGeom>
          <a:solidFill>
            <a:schemeClr val="accent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90" name="Google Shape;90;p4"/>
          <p:cNvSpPr/>
          <p:nvPr/>
        </p:nvSpPr>
        <p:spPr>
          <a:xfrm>
            <a:off x="-1123614" y="-775267"/>
            <a:ext cx="2242040" cy="1549600"/>
          </a:xfrm>
          <a:prstGeom prst="pie">
            <a:avLst>
              <a:gd name="adj1" fmla="val 0"/>
              <a:gd name="adj2" fmla="val 5398930"/>
            </a:avLst>
          </a:prstGeom>
          <a:solidFill>
            <a:schemeClr val="accent3"/>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91" name="Google Shape;91;p4"/>
          <p:cNvSpPr/>
          <p:nvPr/>
        </p:nvSpPr>
        <p:spPr>
          <a:xfrm rot="5400000">
            <a:off x="5925268" y="3457079"/>
            <a:ext cx="311147" cy="6490724"/>
          </a:xfrm>
          <a:custGeom>
            <a:avLst/>
            <a:gdLst/>
            <a:ahLst/>
            <a:cxnLst/>
            <a:rect l="l" t="t" r="r" b="b"/>
            <a:pathLst>
              <a:path w="17937" h="101179" extrusionOk="0">
                <a:moveTo>
                  <a:pt x="15789" y="1"/>
                </a:moveTo>
                <a:cubicBezTo>
                  <a:pt x="9598" y="1"/>
                  <a:pt x="4255" y="10891"/>
                  <a:pt x="3419" y="15108"/>
                </a:cubicBezTo>
                <a:cubicBezTo>
                  <a:pt x="1441" y="24959"/>
                  <a:pt x="9045" y="32564"/>
                  <a:pt x="10389" y="41820"/>
                </a:cubicBezTo>
                <a:cubicBezTo>
                  <a:pt x="11522" y="49598"/>
                  <a:pt x="10505" y="57548"/>
                  <a:pt x="7451" y="64807"/>
                </a:cubicBezTo>
                <a:cubicBezTo>
                  <a:pt x="4974" y="70587"/>
                  <a:pt x="1153" y="76022"/>
                  <a:pt x="653" y="82282"/>
                </a:cubicBezTo>
                <a:cubicBezTo>
                  <a:pt x="0" y="90348"/>
                  <a:pt x="8815" y="100929"/>
                  <a:pt x="17936" y="101178"/>
                </a:cubicBezTo>
                <a:lnTo>
                  <a:pt x="17706" y="359"/>
                </a:lnTo>
                <a:cubicBezTo>
                  <a:pt x="17061" y="114"/>
                  <a:pt x="16420" y="1"/>
                  <a:pt x="15789" y="1"/>
                </a:cubicBezTo>
                <a:close/>
              </a:path>
            </a:pathLst>
          </a:custGeom>
          <a:solidFill>
            <a:schemeClr val="accent5"/>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92"/>
        <p:cNvGrpSpPr/>
        <p:nvPr/>
      </p:nvGrpSpPr>
      <p:grpSpPr>
        <a:xfrm>
          <a:off x="0" y="0"/>
          <a:ext cx="0" cy="0"/>
          <a:chOff x="0" y="0"/>
          <a:chExt cx="0" cy="0"/>
        </a:xfrm>
      </p:grpSpPr>
      <p:sp>
        <p:nvSpPr>
          <p:cNvPr id="93" name="Google Shape;93;p5"/>
          <p:cNvSpPr txBox="1">
            <a:spLocks noGrp="1"/>
          </p:cNvSpPr>
          <p:nvPr>
            <p:ph type="title"/>
          </p:nvPr>
        </p:nvSpPr>
        <p:spPr>
          <a:xfrm>
            <a:off x="3028888" y="719333"/>
            <a:ext cx="8184502" cy="1406000"/>
          </a:xfrm>
          <a:prstGeom prst="rect">
            <a:avLst/>
          </a:prstGeom>
        </p:spPr>
        <p:txBody>
          <a:bodyPr spcFirstLastPara="1" wrap="square" lIns="121705" tIns="121705" rIns="121705" bIns="121705" anchor="t" anchorCtr="0">
            <a:noAutofit/>
          </a:bodyPr>
          <a:lstStyle>
            <a:lvl1pPr lvl="0" algn="r">
              <a:spcBef>
                <a:spcPts val="0"/>
              </a:spcBef>
              <a:spcAft>
                <a:spcPts val="0"/>
              </a:spcAft>
              <a:buSzPts val="30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94" name="Google Shape;94;p5"/>
          <p:cNvSpPr txBox="1">
            <a:spLocks noGrp="1"/>
          </p:cNvSpPr>
          <p:nvPr>
            <p:ph type="subTitle" idx="1"/>
          </p:nvPr>
        </p:nvSpPr>
        <p:spPr>
          <a:xfrm>
            <a:off x="5448820" y="5284067"/>
            <a:ext cx="2815418" cy="8476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600"/>
              <a:buNone/>
              <a:defRPr/>
            </a:lvl1pPr>
            <a:lvl2pPr lvl="1" rtl="0">
              <a:spcBef>
                <a:spcPts val="2130"/>
              </a:spcBef>
              <a:spcAft>
                <a:spcPts val="0"/>
              </a:spcAft>
              <a:buSzPts val="1600"/>
              <a:buNone/>
              <a:defRPr sz="2100"/>
            </a:lvl2pPr>
            <a:lvl3pPr lvl="2" rtl="0">
              <a:spcBef>
                <a:spcPts val="2130"/>
              </a:spcBef>
              <a:spcAft>
                <a:spcPts val="0"/>
              </a:spcAft>
              <a:buSzPts val="1600"/>
              <a:buNone/>
              <a:defRPr sz="2100"/>
            </a:lvl3pPr>
            <a:lvl4pPr lvl="3" rtl="0">
              <a:spcBef>
                <a:spcPts val="2130"/>
              </a:spcBef>
              <a:spcAft>
                <a:spcPts val="0"/>
              </a:spcAft>
              <a:buSzPts val="1600"/>
              <a:buNone/>
              <a:defRPr sz="2100"/>
            </a:lvl4pPr>
            <a:lvl5pPr lvl="4" rtl="0">
              <a:spcBef>
                <a:spcPts val="2130"/>
              </a:spcBef>
              <a:spcAft>
                <a:spcPts val="0"/>
              </a:spcAft>
              <a:buSzPts val="1600"/>
              <a:buNone/>
              <a:defRPr sz="2100"/>
            </a:lvl5pPr>
            <a:lvl6pPr lvl="5" rtl="0">
              <a:spcBef>
                <a:spcPts val="2130"/>
              </a:spcBef>
              <a:spcAft>
                <a:spcPts val="0"/>
              </a:spcAft>
              <a:buSzPts val="1600"/>
              <a:buNone/>
              <a:defRPr sz="2100"/>
            </a:lvl6pPr>
            <a:lvl7pPr lvl="6" rtl="0">
              <a:spcBef>
                <a:spcPts val="2130"/>
              </a:spcBef>
              <a:spcAft>
                <a:spcPts val="0"/>
              </a:spcAft>
              <a:buSzPts val="1600"/>
              <a:buNone/>
              <a:defRPr sz="2100"/>
            </a:lvl7pPr>
            <a:lvl8pPr lvl="7" rtl="0">
              <a:spcBef>
                <a:spcPts val="2130"/>
              </a:spcBef>
              <a:spcAft>
                <a:spcPts val="0"/>
              </a:spcAft>
              <a:buSzPts val="1600"/>
              <a:buNone/>
              <a:defRPr sz="2100"/>
            </a:lvl8pPr>
            <a:lvl9pPr lvl="8" rtl="0">
              <a:spcBef>
                <a:spcPts val="2130"/>
              </a:spcBef>
              <a:spcAft>
                <a:spcPts val="2130"/>
              </a:spcAft>
              <a:buSzPts val="1600"/>
              <a:buNone/>
              <a:defRPr sz="2100"/>
            </a:lvl9pPr>
          </a:lstStyle>
          <a:p>
            <a:endParaRPr/>
          </a:p>
        </p:txBody>
      </p:sp>
      <p:sp>
        <p:nvSpPr>
          <p:cNvPr id="95" name="Google Shape;95;p5"/>
          <p:cNvSpPr txBox="1">
            <a:spLocks noGrp="1"/>
          </p:cNvSpPr>
          <p:nvPr>
            <p:ph type="subTitle" idx="2"/>
          </p:nvPr>
        </p:nvSpPr>
        <p:spPr>
          <a:xfrm>
            <a:off x="5448842" y="4367567"/>
            <a:ext cx="2815418" cy="5100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000"/>
              <a:buFont typeface="Work Sans"/>
              <a:buNone/>
              <a:defRPr sz="2700" b="1">
                <a:latin typeface="Delius Unicase"/>
                <a:ea typeface="Delius Unicase"/>
                <a:cs typeface="Delius Unicase"/>
                <a:sym typeface="Delius Unicase"/>
              </a:defRPr>
            </a:lvl1pPr>
            <a:lvl2pPr lvl="1" rtl="0">
              <a:spcBef>
                <a:spcPts val="2130"/>
              </a:spcBef>
              <a:spcAft>
                <a:spcPts val="0"/>
              </a:spcAft>
              <a:buSzPts val="3000"/>
              <a:buFont typeface="Work Sans"/>
              <a:buNone/>
              <a:defRPr sz="4000" b="1">
                <a:latin typeface="Work Sans"/>
                <a:ea typeface="Work Sans"/>
                <a:cs typeface="Work Sans"/>
                <a:sym typeface="Work Sans"/>
              </a:defRPr>
            </a:lvl2pPr>
            <a:lvl3pPr lvl="2" rtl="0">
              <a:spcBef>
                <a:spcPts val="2130"/>
              </a:spcBef>
              <a:spcAft>
                <a:spcPts val="0"/>
              </a:spcAft>
              <a:buSzPts val="3000"/>
              <a:buFont typeface="Work Sans"/>
              <a:buNone/>
              <a:defRPr sz="4000" b="1">
                <a:latin typeface="Work Sans"/>
                <a:ea typeface="Work Sans"/>
                <a:cs typeface="Work Sans"/>
                <a:sym typeface="Work Sans"/>
              </a:defRPr>
            </a:lvl3pPr>
            <a:lvl4pPr lvl="3" rtl="0">
              <a:spcBef>
                <a:spcPts val="2130"/>
              </a:spcBef>
              <a:spcAft>
                <a:spcPts val="0"/>
              </a:spcAft>
              <a:buSzPts val="3000"/>
              <a:buFont typeface="Work Sans"/>
              <a:buNone/>
              <a:defRPr sz="4000" b="1">
                <a:latin typeface="Work Sans"/>
                <a:ea typeface="Work Sans"/>
                <a:cs typeface="Work Sans"/>
                <a:sym typeface="Work Sans"/>
              </a:defRPr>
            </a:lvl4pPr>
            <a:lvl5pPr lvl="4" rtl="0">
              <a:spcBef>
                <a:spcPts val="2130"/>
              </a:spcBef>
              <a:spcAft>
                <a:spcPts val="0"/>
              </a:spcAft>
              <a:buSzPts val="3000"/>
              <a:buFont typeface="Work Sans"/>
              <a:buNone/>
              <a:defRPr sz="4000" b="1">
                <a:latin typeface="Work Sans"/>
                <a:ea typeface="Work Sans"/>
                <a:cs typeface="Work Sans"/>
                <a:sym typeface="Work Sans"/>
              </a:defRPr>
            </a:lvl5pPr>
            <a:lvl6pPr lvl="5" rtl="0">
              <a:spcBef>
                <a:spcPts val="2130"/>
              </a:spcBef>
              <a:spcAft>
                <a:spcPts val="0"/>
              </a:spcAft>
              <a:buSzPts val="3000"/>
              <a:buFont typeface="Work Sans"/>
              <a:buNone/>
              <a:defRPr sz="4000" b="1">
                <a:latin typeface="Work Sans"/>
                <a:ea typeface="Work Sans"/>
                <a:cs typeface="Work Sans"/>
                <a:sym typeface="Work Sans"/>
              </a:defRPr>
            </a:lvl6pPr>
            <a:lvl7pPr lvl="6" rtl="0">
              <a:spcBef>
                <a:spcPts val="2130"/>
              </a:spcBef>
              <a:spcAft>
                <a:spcPts val="0"/>
              </a:spcAft>
              <a:buSzPts val="3000"/>
              <a:buFont typeface="Work Sans"/>
              <a:buNone/>
              <a:defRPr sz="4000" b="1">
                <a:latin typeface="Work Sans"/>
                <a:ea typeface="Work Sans"/>
                <a:cs typeface="Work Sans"/>
                <a:sym typeface="Work Sans"/>
              </a:defRPr>
            </a:lvl7pPr>
            <a:lvl8pPr lvl="7" rtl="0">
              <a:spcBef>
                <a:spcPts val="2130"/>
              </a:spcBef>
              <a:spcAft>
                <a:spcPts val="0"/>
              </a:spcAft>
              <a:buSzPts val="3000"/>
              <a:buFont typeface="Work Sans"/>
              <a:buNone/>
              <a:defRPr sz="4000" b="1">
                <a:latin typeface="Work Sans"/>
                <a:ea typeface="Work Sans"/>
                <a:cs typeface="Work Sans"/>
                <a:sym typeface="Work Sans"/>
              </a:defRPr>
            </a:lvl8pPr>
            <a:lvl9pPr lvl="8" rtl="0">
              <a:spcBef>
                <a:spcPts val="2130"/>
              </a:spcBef>
              <a:spcAft>
                <a:spcPts val="2130"/>
              </a:spcAft>
              <a:buSzPts val="3000"/>
              <a:buFont typeface="Work Sans"/>
              <a:buNone/>
              <a:defRPr sz="4000" b="1">
                <a:latin typeface="Work Sans"/>
                <a:ea typeface="Work Sans"/>
                <a:cs typeface="Work Sans"/>
                <a:sym typeface="Work Sans"/>
              </a:defRPr>
            </a:lvl9pPr>
          </a:lstStyle>
          <a:p>
            <a:endParaRPr/>
          </a:p>
        </p:txBody>
      </p:sp>
      <p:sp>
        <p:nvSpPr>
          <p:cNvPr id="96" name="Google Shape;96;p5"/>
          <p:cNvSpPr txBox="1">
            <a:spLocks noGrp="1"/>
          </p:cNvSpPr>
          <p:nvPr>
            <p:ph type="subTitle" idx="3"/>
          </p:nvPr>
        </p:nvSpPr>
        <p:spPr>
          <a:xfrm>
            <a:off x="8397730" y="5284067"/>
            <a:ext cx="2815418" cy="8476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600"/>
              <a:buNone/>
              <a:defRPr/>
            </a:lvl1pPr>
            <a:lvl2pPr lvl="1" rtl="0">
              <a:spcBef>
                <a:spcPts val="2130"/>
              </a:spcBef>
              <a:spcAft>
                <a:spcPts val="0"/>
              </a:spcAft>
              <a:buSzPts val="1600"/>
              <a:buNone/>
              <a:defRPr sz="2100"/>
            </a:lvl2pPr>
            <a:lvl3pPr lvl="2" rtl="0">
              <a:spcBef>
                <a:spcPts val="2130"/>
              </a:spcBef>
              <a:spcAft>
                <a:spcPts val="0"/>
              </a:spcAft>
              <a:buSzPts val="1600"/>
              <a:buNone/>
              <a:defRPr sz="2100"/>
            </a:lvl3pPr>
            <a:lvl4pPr lvl="3" rtl="0">
              <a:spcBef>
                <a:spcPts val="2130"/>
              </a:spcBef>
              <a:spcAft>
                <a:spcPts val="0"/>
              </a:spcAft>
              <a:buSzPts val="1600"/>
              <a:buNone/>
              <a:defRPr sz="2100"/>
            </a:lvl4pPr>
            <a:lvl5pPr lvl="4" rtl="0">
              <a:spcBef>
                <a:spcPts val="2130"/>
              </a:spcBef>
              <a:spcAft>
                <a:spcPts val="0"/>
              </a:spcAft>
              <a:buSzPts val="1600"/>
              <a:buNone/>
              <a:defRPr sz="2100"/>
            </a:lvl5pPr>
            <a:lvl6pPr lvl="5" rtl="0">
              <a:spcBef>
                <a:spcPts val="2130"/>
              </a:spcBef>
              <a:spcAft>
                <a:spcPts val="0"/>
              </a:spcAft>
              <a:buSzPts val="1600"/>
              <a:buNone/>
              <a:defRPr sz="2100"/>
            </a:lvl6pPr>
            <a:lvl7pPr lvl="6" rtl="0">
              <a:spcBef>
                <a:spcPts val="2130"/>
              </a:spcBef>
              <a:spcAft>
                <a:spcPts val="0"/>
              </a:spcAft>
              <a:buSzPts val="1600"/>
              <a:buNone/>
              <a:defRPr sz="2100"/>
            </a:lvl7pPr>
            <a:lvl8pPr lvl="7" rtl="0">
              <a:spcBef>
                <a:spcPts val="2130"/>
              </a:spcBef>
              <a:spcAft>
                <a:spcPts val="0"/>
              </a:spcAft>
              <a:buSzPts val="1600"/>
              <a:buNone/>
              <a:defRPr sz="2100"/>
            </a:lvl8pPr>
            <a:lvl9pPr lvl="8" rtl="0">
              <a:spcBef>
                <a:spcPts val="2130"/>
              </a:spcBef>
              <a:spcAft>
                <a:spcPts val="2130"/>
              </a:spcAft>
              <a:buSzPts val="1600"/>
              <a:buNone/>
              <a:defRPr sz="2100"/>
            </a:lvl9pPr>
          </a:lstStyle>
          <a:p>
            <a:endParaRPr/>
          </a:p>
        </p:txBody>
      </p:sp>
      <p:sp>
        <p:nvSpPr>
          <p:cNvPr id="97" name="Google Shape;97;p5"/>
          <p:cNvSpPr txBox="1">
            <a:spLocks noGrp="1"/>
          </p:cNvSpPr>
          <p:nvPr>
            <p:ph type="subTitle" idx="4"/>
          </p:nvPr>
        </p:nvSpPr>
        <p:spPr>
          <a:xfrm>
            <a:off x="8397734" y="4367567"/>
            <a:ext cx="2815418" cy="5100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000"/>
              <a:buFont typeface="Work Sans"/>
              <a:buNone/>
              <a:defRPr sz="2700" b="1">
                <a:latin typeface="Delius Unicase"/>
                <a:ea typeface="Delius Unicase"/>
                <a:cs typeface="Delius Unicase"/>
                <a:sym typeface="Delius Unicase"/>
              </a:defRPr>
            </a:lvl1pPr>
            <a:lvl2pPr lvl="1" rtl="0">
              <a:spcBef>
                <a:spcPts val="2130"/>
              </a:spcBef>
              <a:spcAft>
                <a:spcPts val="0"/>
              </a:spcAft>
              <a:buSzPts val="3000"/>
              <a:buFont typeface="Work Sans"/>
              <a:buNone/>
              <a:defRPr sz="4000" b="1">
                <a:latin typeface="Work Sans"/>
                <a:ea typeface="Work Sans"/>
                <a:cs typeface="Work Sans"/>
                <a:sym typeface="Work Sans"/>
              </a:defRPr>
            </a:lvl2pPr>
            <a:lvl3pPr lvl="2" rtl="0">
              <a:spcBef>
                <a:spcPts val="2130"/>
              </a:spcBef>
              <a:spcAft>
                <a:spcPts val="0"/>
              </a:spcAft>
              <a:buSzPts val="3000"/>
              <a:buFont typeface="Work Sans"/>
              <a:buNone/>
              <a:defRPr sz="4000" b="1">
                <a:latin typeface="Work Sans"/>
                <a:ea typeface="Work Sans"/>
                <a:cs typeface="Work Sans"/>
                <a:sym typeface="Work Sans"/>
              </a:defRPr>
            </a:lvl3pPr>
            <a:lvl4pPr lvl="3" rtl="0">
              <a:spcBef>
                <a:spcPts val="2130"/>
              </a:spcBef>
              <a:spcAft>
                <a:spcPts val="0"/>
              </a:spcAft>
              <a:buSzPts val="3000"/>
              <a:buFont typeface="Work Sans"/>
              <a:buNone/>
              <a:defRPr sz="4000" b="1">
                <a:latin typeface="Work Sans"/>
                <a:ea typeface="Work Sans"/>
                <a:cs typeface="Work Sans"/>
                <a:sym typeface="Work Sans"/>
              </a:defRPr>
            </a:lvl4pPr>
            <a:lvl5pPr lvl="4" rtl="0">
              <a:spcBef>
                <a:spcPts val="2130"/>
              </a:spcBef>
              <a:spcAft>
                <a:spcPts val="0"/>
              </a:spcAft>
              <a:buSzPts val="3000"/>
              <a:buFont typeface="Work Sans"/>
              <a:buNone/>
              <a:defRPr sz="4000" b="1">
                <a:latin typeface="Work Sans"/>
                <a:ea typeface="Work Sans"/>
                <a:cs typeface="Work Sans"/>
                <a:sym typeface="Work Sans"/>
              </a:defRPr>
            </a:lvl5pPr>
            <a:lvl6pPr lvl="5" rtl="0">
              <a:spcBef>
                <a:spcPts val="2130"/>
              </a:spcBef>
              <a:spcAft>
                <a:spcPts val="0"/>
              </a:spcAft>
              <a:buSzPts val="3000"/>
              <a:buFont typeface="Work Sans"/>
              <a:buNone/>
              <a:defRPr sz="4000" b="1">
                <a:latin typeface="Work Sans"/>
                <a:ea typeface="Work Sans"/>
                <a:cs typeface="Work Sans"/>
                <a:sym typeface="Work Sans"/>
              </a:defRPr>
            </a:lvl6pPr>
            <a:lvl7pPr lvl="6" rtl="0">
              <a:spcBef>
                <a:spcPts val="2130"/>
              </a:spcBef>
              <a:spcAft>
                <a:spcPts val="0"/>
              </a:spcAft>
              <a:buSzPts val="3000"/>
              <a:buFont typeface="Work Sans"/>
              <a:buNone/>
              <a:defRPr sz="4000" b="1">
                <a:latin typeface="Work Sans"/>
                <a:ea typeface="Work Sans"/>
                <a:cs typeface="Work Sans"/>
                <a:sym typeface="Work Sans"/>
              </a:defRPr>
            </a:lvl7pPr>
            <a:lvl8pPr lvl="7" rtl="0">
              <a:spcBef>
                <a:spcPts val="2130"/>
              </a:spcBef>
              <a:spcAft>
                <a:spcPts val="0"/>
              </a:spcAft>
              <a:buSzPts val="3000"/>
              <a:buFont typeface="Work Sans"/>
              <a:buNone/>
              <a:defRPr sz="4000" b="1">
                <a:latin typeface="Work Sans"/>
                <a:ea typeface="Work Sans"/>
                <a:cs typeface="Work Sans"/>
                <a:sym typeface="Work Sans"/>
              </a:defRPr>
            </a:lvl8pPr>
            <a:lvl9pPr lvl="8" rtl="0">
              <a:spcBef>
                <a:spcPts val="2130"/>
              </a:spcBef>
              <a:spcAft>
                <a:spcPts val="2130"/>
              </a:spcAft>
              <a:buSzPts val="3000"/>
              <a:buFont typeface="Work Sans"/>
              <a:buNone/>
              <a:defRPr sz="4000" b="1">
                <a:latin typeface="Work Sans"/>
                <a:ea typeface="Work Sans"/>
                <a:cs typeface="Work Sans"/>
                <a:sym typeface="Work Sans"/>
              </a:defRPr>
            </a:lvl9pPr>
          </a:lstStyle>
          <a:p>
            <a:endParaRPr/>
          </a:p>
        </p:txBody>
      </p:sp>
      <p:sp>
        <p:nvSpPr>
          <p:cNvPr id="98" name="Google Shape;98;p5"/>
          <p:cNvSpPr/>
          <p:nvPr/>
        </p:nvSpPr>
        <p:spPr>
          <a:xfrm rot="-5400000" flipH="1">
            <a:off x="2710703" y="-1184155"/>
            <a:ext cx="921356" cy="3289668"/>
          </a:xfrm>
          <a:custGeom>
            <a:avLst/>
            <a:gdLst/>
            <a:ahLst/>
            <a:cxnLst/>
            <a:rect l="l" t="t" r="r" b="b"/>
            <a:pathLst>
              <a:path w="18567" h="39585" extrusionOk="0">
                <a:moveTo>
                  <a:pt x="0" y="1"/>
                </a:moveTo>
                <a:lnTo>
                  <a:pt x="0" y="39584"/>
                </a:lnTo>
                <a:lnTo>
                  <a:pt x="197" y="39500"/>
                </a:lnTo>
                <a:cubicBezTo>
                  <a:pt x="7664" y="36159"/>
                  <a:pt x="12942" y="28037"/>
                  <a:pt x="11014" y="18688"/>
                </a:cubicBezTo>
                <a:cubicBezTo>
                  <a:pt x="10546" y="16424"/>
                  <a:pt x="9686" y="14103"/>
                  <a:pt x="9835" y="11932"/>
                </a:cubicBezTo>
                <a:cubicBezTo>
                  <a:pt x="10116" y="7721"/>
                  <a:pt x="13981" y="5653"/>
                  <a:pt x="16554" y="2845"/>
                </a:cubicBezTo>
                <a:cubicBezTo>
                  <a:pt x="17340" y="1984"/>
                  <a:pt x="18014" y="1030"/>
                  <a:pt x="18566" y="1"/>
                </a:cubicBezTo>
                <a:close/>
              </a:path>
            </a:pathLst>
          </a:custGeom>
          <a:solidFill>
            <a:schemeClr val="accen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99" name="Google Shape;99;p5"/>
          <p:cNvSpPr/>
          <p:nvPr/>
        </p:nvSpPr>
        <p:spPr>
          <a:xfrm>
            <a:off x="0" y="0"/>
            <a:ext cx="1203120" cy="3359211"/>
          </a:xfrm>
          <a:custGeom>
            <a:avLst/>
            <a:gdLst/>
            <a:ahLst/>
            <a:cxnLst/>
            <a:rect l="l" t="t" r="r" b="b"/>
            <a:pathLst>
              <a:path w="31379" h="87396" extrusionOk="0">
                <a:moveTo>
                  <a:pt x="0" y="0"/>
                </a:moveTo>
                <a:lnTo>
                  <a:pt x="0" y="87396"/>
                </a:lnTo>
                <a:cubicBezTo>
                  <a:pt x="2036" y="87069"/>
                  <a:pt x="4052" y="86532"/>
                  <a:pt x="5972" y="85802"/>
                </a:cubicBezTo>
                <a:cubicBezTo>
                  <a:pt x="8488" y="84861"/>
                  <a:pt x="10850" y="83593"/>
                  <a:pt x="13039" y="82057"/>
                </a:cubicBezTo>
                <a:cubicBezTo>
                  <a:pt x="15632" y="80233"/>
                  <a:pt x="17821" y="78005"/>
                  <a:pt x="19204" y="75489"/>
                </a:cubicBezTo>
                <a:cubicBezTo>
                  <a:pt x="22660" y="69075"/>
                  <a:pt x="22967" y="61413"/>
                  <a:pt x="20068" y="54730"/>
                </a:cubicBezTo>
                <a:cubicBezTo>
                  <a:pt x="18013" y="50102"/>
                  <a:pt x="14537" y="46262"/>
                  <a:pt x="12060" y="41864"/>
                </a:cubicBezTo>
                <a:cubicBezTo>
                  <a:pt x="9563" y="37447"/>
                  <a:pt x="8181" y="31840"/>
                  <a:pt x="10581" y="27404"/>
                </a:cubicBezTo>
                <a:cubicBezTo>
                  <a:pt x="12444" y="23985"/>
                  <a:pt x="16112" y="22027"/>
                  <a:pt x="19645" y="20375"/>
                </a:cubicBezTo>
                <a:lnTo>
                  <a:pt x="19818" y="20298"/>
                </a:lnTo>
                <a:cubicBezTo>
                  <a:pt x="23275" y="18666"/>
                  <a:pt x="26923" y="17014"/>
                  <a:pt x="29170" y="13923"/>
                </a:cubicBezTo>
                <a:cubicBezTo>
                  <a:pt x="31379" y="10927"/>
                  <a:pt x="28997" y="2554"/>
                  <a:pt x="25925" y="0"/>
                </a:cubicBezTo>
                <a:close/>
              </a:path>
            </a:pathLst>
          </a:custGeom>
          <a:solidFill>
            <a:schemeClr val="accent6"/>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00" name="Google Shape;100;p5"/>
          <p:cNvSpPr/>
          <p:nvPr/>
        </p:nvSpPr>
        <p:spPr>
          <a:xfrm>
            <a:off x="3055888" y="379501"/>
            <a:ext cx="436067" cy="453120"/>
          </a:xfrm>
          <a:custGeom>
            <a:avLst/>
            <a:gdLst/>
            <a:ahLst/>
            <a:cxnLst/>
            <a:rect l="l" t="t" r="r" b="b"/>
            <a:pathLst>
              <a:path w="8950" h="9277" extrusionOk="0">
                <a:moveTo>
                  <a:pt x="4475" y="1"/>
                </a:moveTo>
                <a:cubicBezTo>
                  <a:pt x="2017" y="1"/>
                  <a:pt x="0" y="2075"/>
                  <a:pt x="0" y="4629"/>
                </a:cubicBezTo>
                <a:cubicBezTo>
                  <a:pt x="0" y="7202"/>
                  <a:pt x="2017" y="9276"/>
                  <a:pt x="4475" y="9276"/>
                </a:cubicBezTo>
                <a:cubicBezTo>
                  <a:pt x="6952" y="9276"/>
                  <a:pt x="8949" y="7202"/>
                  <a:pt x="8949" y="4629"/>
                </a:cubicBezTo>
                <a:cubicBezTo>
                  <a:pt x="8949" y="2075"/>
                  <a:pt x="6952" y="1"/>
                  <a:pt x="4475" y="1"/>
                </a:cubicBezTo>
                <a:close/>
              </a:path>
            </a:pathLst>
          </a:custGeom>
          <a:solidFill>
            <a:schemeClr val="accent1"/>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01" name="Google Shape;101;p5"/>
          <p:cNvSpPr/>
          <p:nvPr/>
        </p:nvSpPr>
        <p:spPr>
          <a:xfrm>
            <a:off x="535141" y="1"/>
            <a:ext cx="1747341" cy="1043657"/>
          </a:xfrm>
          <a:custGeom>
            <a:avLst/>
            <a:gdLst/>
            <a:ahLst/>
            <a:cxnLst/>
            <a:rect l="l" t="t" r="r" b="b"/>
            <a:pathLst>
              <a:path w="40290" h="24005" extrusionOk="0">
                <a:moveTo>
                  <a:pt x="1825" y="0"/>
                </a:moveTo>
                <a:cubicBezTo>
                  <a:pt x="1" y="7662"/>
                  <a:pt x="2977" y="15670"/>
                  <a:pt x="9353" y="20298"/>
                </a:cubicBezTo>
                <a:cubicBezTo>
                  <a:pt x="12675" y="22718"/>
                  <a:pt x="16689" y="24005"/>
                  <a:pt x="20798" y="24005"/>
                </a:cubicBezTo>
                <a:cubicBezTo>
                  <a:pt x="31552" y="24005"/>
                  <a:pt x="40290" y="15267"/>
                  <a:pt x="40290" y="4513"/>
                </a:cubicBezTo>
                <a:cubicBezTo>
                  <a:pt x="40290" y="2996"/>
                  <a:pt x="40117" y="1479"/>
                  <a:pt x="39771" y="0"/>
                </a:cubicBezTo>
                <a:close/>
              </a:path>
            </a:pathLst>
          </a:custGeom>
          <a:solidFill>
            <a:schemeClr val="accent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02" name="Google Shape;102;p5"/>
          <p:cNvSpPr/>
          <p:nvPr/>
        </p:nvSpPr>
        <p:spPr>
          <a:xfrm flipH="1">
            <a:off x="785411" y="4913867"/>
            <a:ext cx="169994" cy="145992"/>
          </a:xfrm>
          <a:custGeom>
            <a:avLst/>
            <a:gdLst/>
            <a:ahLst/>
            <a:cxnLst/>
            <a:rect l="l" t="t" r="r" b="b"/>
            <a:pathLst>
              <a:path w="1835" h="1572" extrusionOk="0">
                <a:moveTo>
                  <a:pt x="1048" y="0"/>
                </a:moveTo>
                <a:cubicBezTo>
                  <a:pt x="346" y="0"/>
                  <a:pt x="0" y="842"/>
                  <a:pt x="496" y="1338"/>
                </a:cubicBezTo>
                <a:cubicBezTo>
                  <a:pt x="657" y="1499"/>
                  <a:pt x="855" y="1572"/>
                  <a:pt x="1048" y="1572"/>
                </a:cubicBezTo>
                <a:cubicBezTo>
                  <a:pt x="1450" y="1572"/>
                  <a:pt x="1834" y="1260"/>
                  <a:pt x="1834" y="786"/>
                </a:cubicBezTo>
                <a:cubicBezTo>
                  <a:pt x="1834" y="356"/>
                  <a:pt x="1479" y="0"/>
                  <a:pt x="1048" y="0"/>
                </a:cubicBezTo>
                <a:close/>
              </a:path>
            </a:pathLst>
          </a:custGeom>
          <a:solidFill>
            <a:srgbClr val="FFB03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03" name="Google Shape;103;p5"/>
          <p:cNvSpPr/>
          <p:nvPr/>
        </p:nvSpPr>
        <p:spPr>
          <a:xfrm flipH="1">
            <a:off x="405772" y="5286644"/>
            <a:ext cx="293114" cy="267744"/>
          </a:xfrm>
          <a:custGeom>
            <a:avLst/>
            <a:gdLst/>
            <a:ahLst/>
            <a:cxnLst/>
            <a:rect l="l" t="t" r="r" b="b"/>
            <a:pathLst>
              <a:path w="3164" h="2883" extrusionOk="0">
                <a:moveTo>
                  <a:pt x="1582" y="1"/>
                </a:moveTo>
                <a:cubicBezTo>
                  <a:pt x="1213" y="1"/>
                  <a:pt x="843" y="141"/>
                  <a:pt x="562" y="422"/>
                </a:cubicBezTo>
                <a:cubicBezTo>
                  <a:pt x="1" y="983"/>
                  <a:pt x="1" y="1900"/>
                  <a:pt x="562" y="2462"/>
                </a:cubicBezTo>
                <a:cubicBezTo>
                  <a:pt x="843" y="2742"/>
                  <a:pt x="1213" y="2883"/>
                  <a:pt x="1582" y="2883"/>
                </a:cubicBezTo>
                <a:cubicBezTo>
                  <a:pt x="1952" y="2883"/>
                  <a:pt x="2322" y="2742"/>
                  <a:pt x="2602" y="2462"/>
                </a:cubicBezTo>
                <a:cubicBezTo>
                  <a:pt x="3164" y="1900"/>
                  <a:pt x="3164" y="983"/>
                  <a:pt x="2602" y="422"/>
                </a:cubicBezTo>
                <a:cubicBezTo>
                  <a:pt x="2322" y="141"/>
                  <a:pt x="1952" y="1"/>
                  <a:pt x="1582" y="1"/>
                </a:cubicBezTo>
                <a:close/>
              </a:path>
            </a:pathLst>
          </a:custGeom>
          <a:solidFill>
            <a:srgbClr val="FFB03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04" name="Google Shape;104;p5"/>
          <p:cNvSpPr/>
          <p:nvPr/>
        </p:nvSpPr>
        <p:spPr>
          <a:xfrm flipH="1">
            <a:off x="315584" y="2508971"/>
            <a:ext cx="169994" cy="146084"/>
          </a:xfrm>
          <a:custGeom>
            <a:avLst/>
            <a:gdLst/>
            <a:ahLst/>
            <a:cxnLst/>
            <a:rect l="l" t="t" r="r" b="b"/>
            <a:pathLst>
              <a:path w="1835" h="1573" extrusionOk="0">
                <a:moveTo>
                  <a:pt x="1048" y="1"/>
                </a:moveTo>
                <a:cubicBezTo>
                  <a:pt x="346" y="1"/>
                  <a:pt x="0" y="843"/>
                  <a:pt x="496" y="1339"/>
                </a:cubicBezTo>
                <a:cubicBezTo>
                  <a:pt x="657" y="1500"/>
                  <a:pt x="855" y="1572"/>
                  <a:pt x="1048" y="1572"/>
                </a:cubicBezTo>
                <a:cubicBezTo>
                  <a:pt x="1450" y="1572"/>
                  <a:pt x="1834" y="1260"/>
                  <a:pt x="1834" y="787"/>
                </a:cubicBezTo>
                <a:cubicBezTo>
                  <a:pt x="1834" y="356"/>
                  <a:pt x="1479" y="1"/>
                  <a:pt x="1048" y="1"/>
                </a:cubicBezTo>
                <a:close/>
              </a:path>
            </a:pathLst>
          </a:custGeom>
          <a:solidFill>
            <a:schemeClr val="lt1"/>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05" name="Google Shape;105;p5"/>
          <p:cNvSpPr/>
          <p:nvPr/>
        </p:nvSpPr>
        <p:spPr>
          <a:xfrm flipH="1">
            <a:off x="7" y="3246124"/>
            <a:ext cx="801153" cy="2238817"/>
          </a:xfrm>
          <a:custGeom>
            <a:avLst/>
            <a:gdLst/>
            <a:ahLst/>
            <a:cxnLst/>
            <a:rect l="l" t="t" r="r" b="b"/>
            <a:pathLst>
              <a:path w="8648" h="24107" extrusionOk="0">
                <a:moveTo>
                  <a:pt x="8647" y="0"/>
                </a:moveTo>
                <a:cubicBezTo>
                  <a:pt x="3678" y="1769"/>
                  <a:pt x="310" y="6401"/>
                  <a:pt x="160" y="11670"/>
                </a:cubicBezTo>
                <a:cubicBezTo>
                  <a:pt x="1" y="16938"/>
                  <a:pt x="3079" y="21767"/>
                  <a:pt x="7927" y="23835"/>
                </a:cubicBezTo>
                <a:cubicBezTo>
                  <a:pt x="8170" y="23928"/>
                  <a:pt x="8404" y="24022"/>
                  <a:pt x="8647" y="24106"/>
                </a:cubicBezTo>
                <a:lnTo>
                  <a:pt x="8647" y="0"/>
                </a:lnTo>
                <a:close/>
              </a:path>
            </a:pathLst>
          </a:custGeom>
          <a:solidFill>
            <a:srgbClr val="FFB03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06" name="Google Shape;106;p5"/>
          <p:cNvSpPr/>
          <p:nvPr/>
        </p:nvSpPr>
        <p:spPr>
          <a:xfrm flipH="1">
            <a:off x="1" y="4913866"/>
            <a:ext cx="4920385" cy="1944125"/>
          </a:xfrm>
          <a:custGeom>
            <a:avLst/>
            <a:gdLst/>
            <a:ahLst/>
            <a:cxnLst/>
            <a:rect l="l" t="t" r="r" b="b"/>
            <a:pathLst>
              <a:path w="44020" h="17350" extrusionOk="0">
                <a:moveTo>
                  <a:pt x="44019" y="0"/>
                </a:moveTo>
                <a:cubicBezTo>
                  <a:pt x="43757" y="749"/>
                  <a:pt x="43542" y="1525"/>
                  <a:pt x="43299" y="2293"/>
                </a:cubicBezTo>
                <a:cubicBezTo>
                  <a:pt x="43168" y="2723"/>
                  <a:pt x="43027" y="3154"/>
                  <a:pt x="42868" y="3575"/>
                </a:cubicBezTo>
                <a:cubicBezTo>
                  <a:pt x="42195" y="5343"/>
                  <a:pt x="41016" y="7093"/>
                  <a:pt x="39209" y="7608"/>
                </a:cubicBezTo>
                <a:cubicBezTo>
                  <a:pt x="38660" y="7768"/>
                  <a:pt x="38092" y="7800"/>
                  <a:pt x="37518" y="7800"/>
                </a:cubicBezTo>
                <a:cubicBezTo>
                  <a:pt x="37130" y="7800"/>
                  <a:pt x="36739" y="7786"/>
                  <a:pt x="36348" y="7786"/>
                </a:cubicBezTo>
                <a:cubicBezTo>
                  <a:pt x="36000" y="7786"/>
                  <a:pt x="35652" y="7797"/>
                  <a:pt x="35307" y="7842"/>
                </a:cubicBezTo>
                <a:cubicBezTo>
                  <a:pt x="31826" y="8291"/>
                  <a:pt x="29599" y="11856"/>
                  <a:pt x="26324" y="13120"/>
                </a:cubicBezTo>
                <a:cubicBezTo>
                  <a:pt x="25294" y="13518"/>
                  <a:pt x="24237" y="13667"/>
                  <a:pt x="23162" y="13667"/>
                </a:cubicBezTo>
                <a:cubicBezTo>
                  <a:pt x="22820" y="13667"/>
                  <a:pt x="22477" y="13652"/>
                  <a:pt x="22131" y="13625"/>
                </a:cubicBezTo>
                <a:cubicBezTo>
                  <a:pt x="19670" y="13447"/>
                  <a:pt x="17134" y="12661"/>
                  <a:pt x="14655" y="12427"/>
                </a:cubicBezTo>
                <a:cubicBezTo>
                  <a:pt x="14122" y="12379"/>
                  <a:pt x="13589" y="12355"/>
                  <a:pt x="13056" y="12355"/>
                </a:cubicBezTo>
                <a:cubicBezTo>
                  <a:pt x="11425" y="12355"/>
                  <a:pt x="9799" y="12580"/>
                  <a:pt x="8226" y="13017"/>
                </a:cubicBezTo>
                <a:cubicBezTo>
                  <a:pt x="5549" y="13765"/>
                  <a:pt x="3041" y="15010"/>
                  <a:pt x="833" y="16685"/>
                </a:cubicBezTo>
                <a:cubicBezTo>
                  <a:pt x="552" y="16900"/>
                  <a:pt x="272" y="17116"/>
                  <a:pt x="0" y="17350"/>
                </a:cubicBezTo>
                <a:lnTo>
                  <a:pt x="44019" y="17350"/>
                </a:lnTo>
                <a:lnTo>
                  <a:pt x="44019" y="0"/>
                </a:lnTo>
                <a:close/>
              </a:path>
            </a:pathLst>
          </a:custGeom>
          <a:solidFill>
            <a:schemeClr val="accent1"/>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07" name="Google Shape;107;p5"/>
          <p:cNvSpPr/>
          <p:nvPr/>
        </p:nvSpPr>
        <p:spPr>
          <a:xfrm flipH="1">
            <a:off x="169911" y="3859710"/>
            <a:ext cx="104127" cy="88597"/>
          </a:xfrm>
          <a:custGeom>
            <a:avLst/>
            <a:gdLst/>
            <a:ahLst/>
            <a:cxnLst/>
            <a:rect l="l" t="t" r="r" b="b"/>
            <a:pathLst>
              <a:path w="1124" h="954" extrusionOk="0">
                <a:moveTo>
                  <a:pt x="646" y="0"/>
                </a:moveTo>
                <a:cubicBezTo>
                  <a:pt x="216" y="0"/>
                  <a:pt x="0" y="515"/>
                  <a:pt x="300" y="814"/>
                </a:cubicBezTo>
                <a:cubicBezTo>
                  <a:pt x="399" y="911"/>
                  <a:pt x="520" y="954"/>
                  <a:pt x="638" y="954"/>
                </a:cubicBezTo>
                <a:cubicBezTo>
                  <a:pt x="887" y="954"/>
                  <a:pt x="1123" y="763"/>
                  <a:pt x="1123" y="477"/>
                </a:cubicBezTo>
                <a:cubicBezTo>
                  <a:pt x="1123" y="215"/>
                  <a:pt x="908" y="0"/>
                  <a:pt x="646"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08" name="Google Shape;108;p5"/>
          <p:cNvSpPr/>
          <p:nvPr/>
        </p:nvSpPr>
        <p:spPr>
          <a:xfrm flipH="1">
            <a:off x="348502" y="4628576"/>
            <a:ext cx="104127" cy="88597"/>
          </a:xfrm>
          <a:custGeom>
            <a:avLst/>
            <a:gdLst/>
            <a:ahLst/>
            <a:cxnLst/>
            <a:rect l="l" t="t" r="r" b="b"/>
            <a:pathLst>
              <a:path w="1124" h="954" extrusionOk="0">
                <a:moveTo>
                  <a:pt x="646" y="0"/>
                </a:moveTo>
                <a:cubicBezTo>
                  <a:pt x="216" y="0"/>
                  <a:pt x="0" y="515"/>
                  <a:pt x="300" y="814"/>
                </a:cubicBezTo>
                <a:cubicBezTo>
                  <a:pt x="399" y="911"/>
                  <a:pt x="520" y="954"/>
                  <a:pt x="638" y="954"/>
                </a:cubicBezTo>
                <a:cubicBezTo>
                  <a:pt x="887" y="954"/>
                  <a:pt x="1123" y="763"/>
                  <a:pt x="1123" y="477"/>
                </a:cubicBezTo>
                <a:cubicBezTo>
                  <a:pt x="1123" y="215"/>
                  <a:pt x="908" y="0"/>
                  <a:pt x="646"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23"/>
        <p:cNvGrpSpPr/>
        <p:nvPr/>
      </p:nvGrpSpPr>
      <p:grpSpPr>
        <a:xfrm>
          <a:off x="0" y="0"/>
          <a:ext cx="0" cy="0"/>
          <a:chOff x="0" y="0"/>
          <a:chExt cx="0" cy="0"/>
        </a:xfrm>
      </p:grpSpPr>
      <p:sp>
        <p:nvSpPr>
          <p:cNvPr id="124" name="Google Shape;124;p7"/>
          <p:cNvSpPr txBox="1">
            <a:spLocks noGrp="1"/>
          </p:cNvSpPr>
          <p:nvPr>
            <p:ph type="subTitle" idx="1"/>
          </p:nvPr>
        </p:nvSpPr>
        <p:spPr>
          <a:xfrm>
            <a:off x="948614" y="2290933"/>
            <a:ext cx="3435879" cy="3364400"/>
          </a:xfrm>
          <a:prstGeom prst="rect">
            <a:avLst/>
          </a:prstGeom>
        </p:spPr>
        <p:txBody>
          <a:bodyPr spcFirstLastPara="1" wrap="square" lIns="121705" tIns="121705" rIns="121705" bIns="121705" anchor="t" anchorCtr="0">
            <a:noAutofit/>
          </a:bodyPr>
          <a:lstStyle>
            <a:lvl1pPr lvl="0">
              <a:spcBef>
                <a:spcPts val="0"/>
              </a:spcBef>
              <a:spcAft>
                <a:spcPts val="0"/>
              </a:spcAft>
              <a:buSzPts val="1600"/>
              <a:buChar char="●"/>
              <a:defRPr/>
            </a:lvl1pPr>
            <a:lvl2pPr lvl="1">
              <a:spcBef>
                <a:spcPts val="2130"/>
              </a:spcBef>
              <a:spcAft>
                <a:spcPts val="0"/>
              </a:spcAft>
              <a:buSzPts val="1600"/>
              <a:buChar char="○"/>
              <a:defRPr sz="2100"/>
            </a:lvl2pPr>
            <a:lvl3pPr lvl="2">
              <a:spcBef>
                <a:spcPts val="2130"/>
              </a:spcBef>
              <a:spcAft>
                <a:spcPts val="0"/>
              </a:spcAft>
              <a:buSzPts val="1600"/>
              <a:buChar char="■"/>
              <a:defRPr sz="2100"/>
            </a:lvl3pPr>
            <a:lvl4pPr lvl="3">
              <a:spcBef>
                <a:spcPts val="2130"/>
              </a:spcBef>
              <a:spcAft>
                <a:spcPts val="0"/>
              </a:spcAft>
              <a:buSzPts val="1600"/>
              <a:buChar char="●"/>
              <a:defRPr sz="2100"/>
            </a:lvl4pPr>
            <a:lvl5pPr lvl="4">
              <a:spcBef>
                <a:spcPts val="2130"/>
              </a:spcBef>
              <a:spcAft>
                <a:spcPts val="0"/>
              </a:spcAft>
              <a:buSzPts val="1600"/>
              <a:buChar char="○"/>
              <a:defRPr sz="2100"/>
            </a:lvl5pPr>
            <a:lvl6pPr lvl="5">
              <a:spcBef>
                <a:spcPts val="2130"/>
              </a:spcBef>
              <a:spcAft>
                <a:spcPts val="0"/>
              </a:spcAft>
              <a:buSzPts val="1600"/>
              <a:buChar char="■"/>
              <a:defRPr sz="2100"/>
            </a:lvl6pPr>
            <a:lvl7pPr lvl="6">
              <a:spcBef>
                <a:spcPts val="2130"/>
              </a:spcBef>
              <a:spcAft>
                <a:spcPts val="0"/>
              </a:spcAft>
              <a:buSzPts val="1600"/>
              <a:buChar char="●"/>
              <a:defRPr sz="2100"/>
            </a:lvl7pPr>
            <a:lvl8pPr lvl="7">
              <a:spcBef>
                <a:spcPts val="2130"/>
              </a:spcBef>
              <a:spcAft>
                <a:spcPts val="0"/>
              </a:spcAft>
              <a:buSzPts val="1600"/>
              <a:buChar char="○"/>
              <a:defRPr sz="2100"/>
            </a:lvl8pPr>
            <a:lvl9pPr lvl="8">
              <a:spcBef>
                <a:spcPts val="2130"/>
              </a:spcBef>
              <a:spcAft>
                <a:spcPts val="2130"/>
              </a:spcAft>
              <a:buSzPts val="1600"/>
              <a:buChar char="■"/>
              <a:defRPr sz="2100"/>
            </a:lvl9pPr>
          </a:lstStyle>
          <a:p>
            <a:endParaRPr/>
          </a:p>
        </p:txBody>
      </p:sp>
      <p:sp>
        <p:nvSpPr>
          <p:cNvPr id="125" name="Google Shape;125;p7"/>
          <p:cNvSpPr txBox="1">
            <a:spLocks noGrp="1"/>
          </p:cNvSpPr>
          <p:nvPr>
            <p:ph type="title"/>
          </p:nvPr>
        </p:nvSpPr>
        <p:spPr>
          <a:xfrm>
            <a:off x="948614" y="719333"/>
            <a:ext cx="4497247" cy="817200"/>
          </a:xfrm>
          <a:prstGeom prst="rect">
            <a:avLst/>
          </a:prstGeom>
        </p:spPr>
        <p:txBody>
          <a:bodyPr spcFirstLastPara="1" wrap="square" lIns="121705" tIns="121705" rIns="121705" bIns="121705" anchor="t" anchorCtr="0">
            <a:noAutofit/>
          </a:bodyPr>
          <a:lstStyle>
            <a:lvl1pPr lvl="0" algn="l" rtl="0">
              <a:spcBef>
                <a:spcPts val="0"/>
              </a:spcBef>
              <a:spcAft>
                <a:spcPts val="0"/>
              </a:spcAft>
              <a:buSzPts val="30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126" name="Google Shape;126;p7"/>
          <p:cNvSpPr/>
          <p:nvPr/>
        </p:nvSpPr>
        <p:spPr>
          <a:xfrm rot="10800000">
            <a:off x="6905330" y="5656803"/>
            <a:ext cx="5256508" cy="1201181"/>
          </a:xfrm>
          <a:custGeom>
            <a:avLst/>
            <a:gdLst/>
            <a:ahLst/>
            <a:cxnLst/>
            <a:rect l="l" t="t" r="r" b="b"/>
            <a:pathLst>
              <a:path w="77596" h="17648" extrusionOk="0">
                <a:moveTo>
                  <a:pt x="0" y="0"/>
                </a:moveTo>
                <a:lnTo>
                  <a:pt x="0" y="17265"/>
                </a:lnTo>
                <a:cubicBezTo>
                  <a:pt x="929" y="17521"/>
                  <a:pt x="1890" y="17648"/>
                  <a:pt x="2769" y="17648"/>
                </a:cubicBezTo>
                <a:cubicBezTo>
                  <a:pt x="3369" y="17648"/>
                  <a:pt x="3931" y="17589"/>
                  <a:pt x="4417" y="17471"/>
                </a:cubicBezTo>
                <a:cubicBezTo>
                  <a:pt x="7645" y="16694"/>
                  <a:pt x="10069" y="14065"/>
                  <a:pt x="12614" y="11894"/>
                </a:cubicBezTo>
                <a:cubicBezTo>
                  <a:pt x="14644" y="10169"/>
                  <a:pt x="17188" y="8633"/>
                  <a:pt x="19719" y="8633"/>
                </a:cubicBezTo>
                <a:cubicBezTo>
                  <a:pt x="20374" y="8633"/>
                  <a:pt x="21028" y="8736"/>
                  <a:pt x="21673" y="8965"/>
                </a:cubicBezTo>
                <a:cubicBezTo>
                  <a:pt x="23207" y="9517"/>
                  <a:pt x="24433" y="10715"/>
                  <a:pt x="25846" y="11538"/>
                </a:cubicBezTo>
                <a:cubicBezTo>
                  <a:pt x="27257" y="12366"/>
                  <a:pt x="28860" y="12756"/>
                  <a:pt x="30473" y="12756"/>
                </a:cubicBezTo>
                <a:cubicBezTo>
                  <a:pt x="33804" y="12756"/>
                  <a:pt x="37175" y="11092"/>
                  <a:pt x="38966" y="8179"/>
                </a:cubicBezTo>
                <a:cubicBezTo>
                  <a:pt x="39396" y="7468"/>
                  <a:pt x="39827" y="6635"/>
                  <a:pt x="40622" y="6420"/>
                </a:cubicBezTo>
                <a:cubicBezTo>
                  <a:pt x="40758" y="6381"/>
                  <a:pt x="40894" y="6364"/>
                  <a:pt x="41029" y="6364"/>
                </a:cubicBezTo>
                <a:cubicBezTo>
                  <a:pt x="41615" y="6364"/>
                  <a:pt x="42196" y="6685"/>
                  <a:pt x="42728" y="6981"/>
                </a:cubicBezTo>
                <a:cubicBezTo>
                  <a:pt x="47006" y="9329"/>
                  <a:pt x="51852" y="10503"/>
                  <a:pt x="56697" y="10503"/>
                </a:cubicBezTo>
                <a:cubicBezTo>
                  <a:pt x="61528" y="10503"/>
                  <a:pt x="66358" y="9336"/>
                  <a:pt x="70623" y="7000"/>
                </a:cubicBezTo>
                <a:cubicBezTo>
                  <a:pt x="73010" y="5699"/>
                  <a:pt x="75265" y="4015"/>
                  <a:pt x="76725" y="1684"/>
                </a:cubicBezTo>
                <a:cubicBezTo>
                  <a:pt x="77062" y="1151"/>
                  <a:pt x="77352" y="590"/>
                  <a:pt x="77595" y="9"/>
                </a:cubicBezTo>
                <a:lnTo>
                  <a:pt x="0" y="0"/>
                </a:lnTo>
                <a:close/>
              </a:path>
            </a:pathLst>
          </a:custGeom>
          <a:solidFill>
            <a:srgbClr val="FFB03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27" name="Google Shape;127;p7"/>
          <p:cNvSpPr/>
          <p:nvPr/>
        </p:nvSpPr>
        <p:spPr>
          <a:xfrm flipH="1">
            <a:off x="10963743" y="2290934"/>
            <a:ext cx="1198095" cy="4567089"/>
          </a:xfrm>
          <a:custGeom>
            <a:avLst/>
            <a:gdLst/>
            <a:ahLst/>
            <a:cxnLst/>
            <a:rect l="l" t="t" r="r" b="b"/>
            <a:pathLst>
              <a:path w="16414" h="62270" extrusionOk="0">
                <a:moveTo>
                  <a:pt x="4865" y="1"/>
                </a:moveTo>
                <a:cubicBezTo>
                  <a:pt x="4187" y="1"/>
                  <a:pt x="3536" y="74"/>
                  <a:pt x="2938" y="218"/>
                </a:cubicBezTo>
                <a:cubicBezTo>
                  <a:pt x="1881" y="480"/>
                  <a:pt x="880" y="929"/>
                  <a:pt x="0" y="1565"/>
                </a:cubicBezTo>
                <a:lnTo>
                  <a:pt x="0" y="62270"/>
                </a:lnTo>
                <a:lnTo>
                  <a:pt x="12830" y="62270"/>
                </a:lnTo>
                <a:cubicBezTo>
                  <a:pt x="12867" y="61119"/>
                  <a:pt x="12502" y="59874"/>
                  <a:pt x="11585" y="58658"/>
                </a:cubicBezTo>
                <a:cubicBezTo>
                  <a:pt x="9339" y="55672"/>
                  <a:pt x="4773" y="53810"/>
                  <a:pt x="3210" y="50675"/>
                </a:cubicBezTo>
                <a:cubicBezTo>
                  <a:pt x="2967" y="50198"/>
                  <a:pt x="2807" y="49683"/>
                  <a:pt x="2742" y="49159"/>
                </a:cubicBezTo>
                <a:cubicBezTo>
                  <a:pt x="2508" y="47241"/>
                  <a:pt x="3678" y="45594"/>
                  <a:pt x="5194" y="44537"/>
                </a:cubicBezTo>
                <a:cubicBezTo>
                  <a:pt x="7121" y="43198"/>
                  <a:pt x="9611" y="42412"/>
                  <a:pt x="11201" y="40803"/>
                </a:cubicBezTo>
                <a:cubicBezTo>
                  <a:pt x="16414" y="35516"/>
                  <a:pt x="9816" y="24904"/>
                  <a:pt x="11342" y="17483"/>
                </a:cubicBezTo>
                <a:cubicBezTo>
                  <a:pt x="11885" y="14910"/>
                  <a:pt x="13391" y="12785"/>
                  <a:pt x="13934" y="10212"/>
                </a:cubicBezTo>
                <a:cubicBezTo>
                  <a:pt x="14552" y="7096"/>
                  <a:pt x="13335" y="3905"/>
                  <a:pt x="10808" y="1987"/>
                </a:cubicBezTo>
                <a:cubicBezTo>
                  <a:pt x="9046" y="628"/>
                  <a:pt x="6842" y="1"/>
                  <a:pt x="4865" y="1"/>
                </a:cubicBezTo>
                <a:close/>
              </a:path>
            </a:pathLst>
          </a:custGeom>
          <a:solidFill>
            <a:schemeClr val="accent6"/>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28" name="Google Shape;128;p7"/>
          <p:cNvSpPr/>
          <p:nvPr/>
        </p:nvSpPr>
        <p:spPr>
          <a:xfrm flipH="1">
            <a:off x="11444232" y="3994782"/>
            <a:ext cx="92206" cy="92745"/>
          </a:xfrm>
          <a:custGeom>
            <a:avLst/>
            <a:gdLst/>
            <a:ahLst/>
            <a:cxnLst/>
            <a:rect l="l" t="t" r="r" b="b"/>
            <a:pathLst>
              <a:path w="955" h="956" extrusionOk="0">
                <a:moveTo>
                  <a:pt x="478" y="1"/>
                </a:moveTo>
                <a:cubicBezTo>
                  <a:pt x="206" y="1"/>
                  <a:pt x="0" y="216"/>
                  <a:pt x="0" y="478"/>
                </a:cubicBezTo>
                <a:cubicBezTo>
                  <a:pt x="0" y="740"/>
                  <a:pt x="206" y="955"/>
                  <a:pt x="478" y="955"/>
                </a:cubicBezTo>
                <a:cubicBezTo>
                  <a:pt x="740" y="955"/>
                  <a:pt x="955" y="740"/>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29" name="Google Shape;129;p7"/>
          <p:cNvSpPr/>
          <p:nvPr/>
        </p:nvSpPr>
        <p:spPr>
          <a:xfrm flipH="1">
            <a:off x="10656421" y="5782695"/>
            <a:ext cx="92206" cy="92648"/>
          </a:xfrm>
          <a:custGeom>
            <a:avLst/>
            <a:gdLst/>
            <a:ahLst/>
            <a:cxnLst/>
            <a:rect l="l" t="t" r="r" b="b"/>
            <a:pathLst>
              <a:path w="955" h="955" extrusionOk="0">
                <a:moveTo>
                  <a:pt x="478" y="0"/>
                </a:moveTo>
                <a:cubicBezTo>
                  <a:pt x="216" y="0"/>
                  <a:pt x="0" y="216"/>
                  <a:pt x="0" y="478"/>
                </a:cubicBezTo>
                <a:cubicBezTo>
                  <a:pt x="0" y="740"/>
                  <a:pt x="216" y="955"/>
                  <a:pt x="478" y="955"/>
                </a:cubicBezTo>
                <a:cubicBezTo>
                  <a:pt x="740" y="955"/>
                  <a:pt x="955" y="740"/>
                  <a:pt x="955" y="478"/>
                </a:cubicBezTo>
                <a:cubicBezTo>
                  <a:pt x="955" y="216"/>
                  <a:pt x="740" y="0"/>
                  <a:pt x="478" y="0"/>
                </a:cubicBezTo>
                <a:close/>
              </a:path>
            </a:pathLst>
          </a:custGeom>
          <a:solidFill>
            <a:schemeClr val="accent3"/>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30" name="Google Shape;130;p7"/>
          <p:cNvSpPr/>
          <p:nvPr/>
        </p:nvSpPr>
        <p:spPr>
          <a:xfrm flipH="1">
            <a:off x="10967246" y="5534815"/>
            <a:ext cx="200531" cy="201716"/>
          </a:xfrm>
          <a:custGeom>
            <a:avLst/>
            <a:gdLst/>
            <a:ahLst/>
            <a:cxnLst/>
            <a:rect l="l" t="t" r="r" b="b"/>
            <a:pathLst>
              <a:path w="955" h="956" extrusionOk="0">
                <a:moveTo>
                  <a:pt x="478" y="1"/>
                </a:moveTo>
                <a:cubicBezTo>
                  <a:pt x="206" y="1"/>
                  <a:pt x="0" y="216"/>
                  <a:pt x="0" y="478"/>
                </a:cubicBezTo>
                <a:cubicBezTo>
                  <a:pt x="0" y="740"/>
                  <a:pt x="206" y="955"/>
                  <a:pt x="478" y="955"/>
                </a:cubicBezTo>
                <a:cubicBezTo>
                  <a:pt x="740" y="955"/>
                  <a:pt x="955" y="740"/>
                  <a:pt x="955" y="478"/>
                </a:cubicBezTo>
                <a:cubicBezTo>
                  <a:pt x="955" y="216"/>
                  <a:pt x="740" y="1"/>
                  <a:pt x="478" y="1"/>
                </a:cubicBezTo>
                <a:close/>
              </a:path>
            </a:pathLst>
          </a:custGeom>
          <a:solidFill>
            <a:schemeClr val="accent6"/>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31" name="Google Shape;131;p7"/>
          <p:cNvSpPr/>
          <p:nvPr/>
        </p:nvSpPr>
        <p:spPr>
          <a:xfrm flipH="1">
            <a:off x="10463902" y="5310636"/>
            <a:ext cx="92302" cy="92648"/>
          </a:xfrm>
          <a:custGeom>
            <a:avLst/>
            <a:gdLst/>
            <a:ahLst/>
            <a:cxnLst/>
            <a:rect l="l" t="t" r="r" b="b"/>
            <a:pathLst>
              <a:path w="956" h="955" extrusionOk="0">
                <a:moveTo>
                  <a:pt x="478" y="0"/>
                </a:moveTo>
                <a:cubicBezTo>
                  <a:pt x="216" y="0"/>
                  <a:pt x="1" y="216"/>
                  <a:pt x="1" y="478"/>
                </a:cubicBezTo>
                <a:cubicBezTo>
                  <a:pt x="1" y="740"/>
                  <a:pt x="216" y="955"/>
                  <a:pt x="478" y="955"/>
                </a:cubicBezTo>
                <a:cubicBezTo>
                  <a:pt x="749" y="955"/>
                  <a:pt x="955" y="740"/>
                  <a:pt x="955" y="478"/>
                </a:cubicBezTo>
                <a:cubicBezTo>
                  <a:pt x="955" y="216"/>
                  <a:pt x="749" y="0"/>
                  <a:pt x="478" y="0"/>
                </a:cubicBezTo>
                <a:close/>
              </a:path>
            </a:pathLst>
          </a:custGeom>
          <a:solidFill>
            <a:schemeClr val="accent3"/>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32" name="Google Shape;132;p7"/>
          <p:cNvSpPr/>
          <p:nvPr/>
        </p:nvSpPr>
        <p:spPr>
          <a:xfrm flipH="1">
            <a:off x="11709838" y="3554543"/>
            <a:ext cx="207874" cy="208869"/>
          </a:xfrm>
          <a:custGeom>
            <a:avLst/>
            <a:gdLst/>
            <a:ahLst/>
            <a:cxnLst/>
            <a:rect l="l" t="t" r="r" b="b"/>
            <a:pathLst>
              <a:path w="2153" h="2153" extrusionOk="0">
                <a:moveTo>
                  <a:pt x="1077" y="0"/>
                </a:moveTo>
                <a:cubicBezTo>
                  <a:pt x="487" y="0"/>
                  <a:pt x="0" y="487"/>
                  <a:pt x="0" y="1076"/>
                </a:cubicBezTo>
                <a:cubicBezTo>
                  <a:pt x="0" y="1666"/>
                  <a:pt x="487" y="2152"/>
                  <a:pt x="1077" y="2152"/>
                </a:cubicBezTo>
                <a:cubicBezTo>
                  <a:pt x="1666" y="2152"/>
                  <a:pt x="2153" y="1666"/>
                  <a:pt x="2153" y="1076"/>
                </a:cubicBezTo>
                <a:cubicBezTo>
                  <a:pt x="2153" y="487"/>
                  <a:pt x="1666" y="0"/>
                  <a:pt x="1077"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33" name="Google Shape;133;p7"/>
          <p:cNvSpPr/>
          <p:nvPr/>
        </p:nvSpPr>
        <p:spPr>
          <a:xfrm flipH="1">
            <a:off x="9719382" y="6347203"/>
            <a:ext cx="207874" cy="208869"/>
          </a:xfrm>
          <a:custGeom>
            <a:avLst/>
            <a:gdLst/>
            <a:ahLst/>
            <a:cxnLst/>
            <a:rect l="l" t="t" r="r" b="b"/>
            <a:pathLst>
              <a:path w="2153" h="2153" extrusionOk="0">
                <a:moveTo>
                  <a:pt x="1077" y="0"/>
                </a:moveTo>
                <a:cubicBezTo>
                  <a:pt x="487" y="0"/>
                  <a:pt x="0" y="487"/>
                  <a:pt x="0" y="1076"/>
                </a:cubicBezTo>
                <a:cubicBezTo>
                  <a:pt x="0" y="1666"/>
                  <a:pt x="487" y="2152"/>
                  <a:pt x="1077" y="2152"/>
                </a:cubicBezTo>
                <a:cubicBezTo>
                  <a:pt x="1666" y="2152"/>
                  <a:pt x="2153" y="1666"/>
                  <a:pt x="2153" y="1076"/>
                </a:cubicBezTo>
                <a:cubicBezTo>
                  <a:pt x="2153" y="487"/>
                  <a:pt x="1666" y="0"/>
                  <a:pt x="1077"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34"/>
        <p:cNvGrpSpPr/>
        <p:nvPr/>
      </p:nvGrpSpPr>
      <p:grpSpPr>
        <a:xfrm>
          <a:off x="0" y="0"/>
          <a:ext cx="0" cy="0"/>
          <a:chOff x="0" y="0"/>
          <a:chExt cx="0" cy="0"/>
        </a:xfrm>
      </p:grpSpPr>
      <p:sp>
        <p:nvSpPr>
          <p:cNvPr id="135" name="Google Shape;135;p8"/>
          <p:cNvSpPr txBox="1">
            <a:spLocks noGrp="1"/>
          </p:cNvSpPr>
          <p:nvPr>
            <p:ph type="title"/>
          </p:nvPr>
        </p:nvSpPr>
        <p:spPr>
          <a:xfrm>
            <a:off x="1751623" y="2356300"/>
            <a:ext cx="9027611" cy="1263200"/>
          </a:xfrm>
          <a:prstGeom prst="rect">
            <a:avLst/>
          </a:prstGeom>
        </p:spPr>
        <p:txBody>
          <a:bodyPr spcFirstLastPara="1" wrap="square" lIns="121705" tIns="121705" rIns="121705" bIns="121705" anchor="ctr" anchorCtr="0">
            <a:noAutofit/>
          </a:bodyPr>
          <a:lstStyle>
            <a:lvl1pPr lvl="0">
              <a:spcBef>
                <a:spcPts val="0"/>
              </a:spcBef>
              <a:spcAft>
                <a:spcPts val="0"/>
              </a:spcAft>
              <a:buSzPts val="4800"/>
              <a:buNone/>
              <a:defRPr sz="80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136" name="Google Shape;136;p8"/>
          <p:cNvSpPr txBox="1">
            <a:spLocks noGrp="1"/>
          </p:cNvSpPr>
          <p:nvPr>
            <p:ph type="subTitle" idx="1"/>
          </p:nvPr>
        </p:nvSpPr>
        <p:spPr>
          <a:xfrm>
            <a:off x="1750027" y="4330700"/>
            <a:ext cx="9027611" cy="529200"/>
          </a:xfrm>
          <a:prstGeom prst="rect">
            <a:avLst/>
          </a:prstGeom>
        </p:spPr>
        <p:txBody>
          <a:bodyPr spcFirstLastPara="1" wrap="square" lIns="121705" tIns="121705" rIns="121705" bIns="121705" anchor="ctr" anchorCtr="0">
            <a:noAutofit/>
          </a:bodyPr>
          <a:lstStyle>
            <a:lvl1pPr lvl="0" algn="ctr">
              <a:spcBef>
                <a:spcPts val="0"/>
              </a:spcBef>
              <a:spcAft>
                <a:spcPts val="0"/>
              </a:spcAft>
              <a:buSzPts val="1400"/>
              <a:buNone/>
              <a:defRPr/>
            </a:lvl1pPr>
            <a:lvl2pPr lvl="1">
              <a:spcBef>
                <a:spcPts val="2130"/>
              </a:spcBef>
              <a:spcAft>
                <a:spcPts val="0"/>
              </a:spcAft>
              <a:buSzPts val="1400"/>
              <a:buNone/>
              <a:defRPr/>
            </a:lvl2pPr>
            <a:lvl3pPr lvl="2">
              <a:spcBef>
                <a:spcPts val="2130"/>
              </a:spcBef>
              <a:spcAft>
                <a:spcPts val="0"/>
              </a:spcAft>
              <a:buSzPts val="1400"/>
              <a:buNone/>
              <a:defRPr/>
            </a:lvl3pPr>
            <a:lvl4pPr lvl="3">
              <a:spcBef>
                <a:spcPts val="2130"/>
              </a:spcBef>
              <a:spcAft>
                <a:spcPts val="0"/>
              </a:spcAft>
              <a:buSzPts val="1400"/>
              <a:buNone/>
              <a:defRPr/>
            </a:lvl4pPr>
            <a:lvl5pPr lvl="4">
              <a:spcBef>
                <a:spcPts val="2130"/>
              </a:spcBef>
              <a:spcAft>
                <a:spcPts val="0"/>
              </a:spcAft>
              <a:buSzPts val="1400"/>
              <a:buNone/>
              <a:defRPr/>
            </a:lvl5pPr>
            <a:lvl6pPr lvl="5">
              <a:spcBef>
                <a:spcPts val="2130"/>
              </a:spcBef>
              <a:spcAft>
                <a:spcPts val="0"/>
              </a:spcAft>
              <a:buSzPts val="1400"/>
              <a:buNone/>
              <a:defRPr/>
            </a:lvl6pPr>
            <a:lvl7pPr lvl="6">
              <a:spcBef>
                <a:spcPts val="2130"/>
              </a:spcBef>
              <a:spcAft>
                <a:spcPts val="0"/>
              </a:spcAft>
              <a:buSzPts val="1400"/>
              <a:buNone/>
              <a:defRPr/>
            </a:lvl7pPr>
            <a:lvl8pPr lvl="7">
              <a:spcBef>
                <a:spcPts val="2130"/>
              </a:spcBef>
              <a:spcAft>
                <a:spcPts val="0"/>
              </a:spcAft>
              <a:buSzPts val="1400"/>
              <a:buNone/>
              <a:defRPr/>
            </a:lvl8pPr>
            <a:lvl9pPr lvl="8">
              <a:spcBef>
                <a:spcPts val="2130"/>
              </a:spcBef>
              <a:spcAft>
                <a:spcPts val="2130"/>
              </a:spcAft>
              <a:buSzPts val="1400"/>
              <a:buNone/>
              <a:defRPr/>
            </a:lvl9pPr>
          </a:lstStyle>
          <a:p>
            <a:endParaRPr/>
          </a:p>
        </p:txBody>
      </p:sp>
      <p:sp>
        <p:nvSpPr>
          <p:cNvPr id="137" name="Google Shape;137;p8"/>
          <p:cNvSpPr/>
          <p:nvPr/>
        </p:nvSpPr>
        <p:spPr>
          <a:xfrm rot="4704296">
            <a:off x="10006893" y="4951934"/>
            <a:ext cx="920188" cy="2408278"/>
          </a:xfrm>
          <a:custGeom>
            <a:avLst/>
            <a:gdLst/>
            <a:ahLst/>
            <a:cxnLst/>
            <a:rect l="l" t="t" r="r" b="b"/>
            <a:pathLst>
              <a:path w="8648" h="24107" extrusionOk="0">
                <a:moveTo>
                  <a:pt x="8647" y="0"/>
                </a:moveTo>
                <a:cubicBezTo>
                  <a:pt x="3678" y="1769"/>
                  <a:pt x="310" y="6401"/>
                  <a:pt x="160" y="11670"/>
                </a:cubicBezTo>
                <a:cubicBezTo>
                  <a:pt x="1" y="16938"/>
                  <a:pt x="3079" y="21767"/>
                  <a:pt x="7927" y="23835"/>
                </a:cubicBezTo>
                <a:cubicBezTo>
                  <a:pt x="8170" y="23928"/>
                  <a:pt x="8404" y="24022"/>
                  <a:pt x="8647" y="24106"/>
                </a:cubicBezTo>
                <a:lnTo>
                  <a:pt x="8647" y="0"/>
                </a:lnTo>
                <a:close/>
              </a:path>
            </a:pathLst>
          </a:custGeom>
          <a:solidFill>
            <a:srgbClr val="FFB03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38" name="Google Shape;138;p8"/>
          <p:cNvSpPr/>
          <p:nvPr/>
        </p:nvSpPr>
        <p:spPr>
          <a:xfrm rot="-5400000" flipH="1">
            <a:off x="5173381" y="3127088"/>
            <a:ext cx="1134204" cy="6348163"/>
          </a:xfrm>
          <a:custGeom>
            <a:avLst/>
            <a:gdLst/>
            <a:ahLst/>
            <a:cxnLst/>
            <a:rect l="l" t="t" r="r" b="b"/>
            <a:pathLst>
              <a:path w="4970" h="27887" extrusionOk="0">
                <a:moveTo>
                  <a:pt x="4970" y="0"/>
                </a:moveTo>
                <a:lnTo>
                  <a:pt x="3753" y="10"/>
                </a:lnTo>
                <a:cubicBezTo>
                  <a:pt x="2611" y="852"/>
                  <a:pt x="1320" y="1442"/>
                  <a:pt x="581" y="3145"/>
                </a:cubicBezTo>
                <a:cubicBezTo>
                  <a:pt x="85" y="4296"/>
                  <a:pt x="1" y="5961"/>
                  <a:pt x="590" y="6991"/>
                </a:cubicBezTo>
                <a:cubicBezTo>
                  <a:pt x="1030" y="7749"/>
                  <a:pt x="1704" y="8011"/>
                  <a:pt x="2312" y="8385"/>
                </a:cubicBezTo>
                <a:cubicBezTo>
                  <a:pt x="2920" y="8759"/>
                  <a:pt x="3557" y="9433"/>
                  <a:pt x="3622" y="10434"/>
                </a:cubicBezTo>
                <a:cubicBezTo>
                  <a:pt x="3669" y="11099"/>
                  <a:pt x="3454" y="11735"/>
                  <a:pt x="3379" y="12390"/>
                </a:cubicBezTo>
                <a:cubicBezTo>
                  <a:pt x="3266" y="13476"/>
                  <a:pt x="3978" y="14458"/>
                  <a:pt x="4043" y="15403"/>
                </a:cubicBezTo>
                <a:cubicBezTo>
                  <a:pt x="4155" y="17088"/>
                  <a:pt x="2546" y="18604"/>
                  <a:pt x="1816" y="20550"/>
                </a:cubicBezTo>
                <a:cubicBezTo>
                  <a:pt x="1535" y="21308"/>
                  <a:pt x="1348" y="25295"/>
                  <a:pt x="2265" y="27887"/>
                </a:cubicBezTo>
                <a:lnTo>
                  <a:pt x="4970" y="27887"/>
                </a:lnTo>
                <a:lnTo>
                  <a:pt x="4970" y="0"/>
                </a:lnTo>
                <a:close/>
              </a:path>
            </a:pathLst>
          </a:custGeom>
          <a:solidFill>
            <a:schemeClr val="accent6"/>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39" name="Google Shape;139;p8"/>
          <p:cNvSpPr/>
          <p:nvPr/>
        </p:nvSpPr>
        <p:spPr>
          <a:xfrm rot="5400000" flipH="1">
            <a:off x="4000066" y="4226545"/>
            <a:ext cx="1009625" cy="4253286"/>
          </a:xfrm>
          <a:custGeom>
            <a:avLst/>
            <a:gdLst/>
            <a:ahLst/>
            <a:cxnLst/>
            <a:rect l="l" t="t" r="r" b="b"/>
            <a:pathLst>
              <a:path w="16414" h="62270" extrusionOk="0">
                <a:moveTo>
                  <a:pt x="4865" y="1"/>
                </a:moveTo>
                <a:cubicBezTo>
                  <a:pt x="4187" y="1"/>
                  <a:pt x="3536" y="74"/>
                  <a:pt x="2938" y="218"/>
                </a:cubicBezTo>
                <a:cubicBezTo>
                  <a:pt x="1881" y="480"/>
                  <a:pt x="880" y="929"/>
                  <a:pt x="0" y="1565"/>
                </a:cubicBezTo>
                <a:lnTo>
                  <a:pt x="0" y="62270"/>
                </a:lnTo>
                <a:lnTo>
                  <a:pt x="12830" y="62270"/>
                </a:lnTo>
                <a:cubicBezTo>
                  <a:pt x="12867" y="61119"/>
                  <a:pt x="12502" y="59874"/>
                  <a:pt x="11585" y="58658"/>
                </a:cubicBezTo>
                <a:cubicBezTo>
                  <a:pt x="9339" y="55672"/>
                  <a:pt x="4773" y="53810"/>
                  <a:pt x="3210" y="50675"/>
                </a:cubicBezTo>
                <a:cubicBezTo>
                  <a:pt x="2967" y="50198"/>
                  <a:pt x="2807" y="49683"/>
                  <a:pt x="2742" y="49159"/>
                </a:cubicBezTo>
                <a:cubicBezTo>
                  <a:pt x="2508" y="47241"/>
                  <a:pt x="3678" y="45594"/>
                  <a:pt x="5194" y="44537"/>
                </a:cubicBezTo>
                <a:cubicBezTo>
                  <a:pt x="7121" y="43198"/>
                  <a:pt x="9611" y="42412"/>
                  <a:pt x="11201" y="40803"/>
                </a:cubicBezTo>
                <a:cubicBezTo>
                  <a:pt x="16414" y="35516"/>
                  <a:pt x="9816" y="24904"/>
                  <a:pt x="11342" y="17483"/>
                </a:cubicBezTo>
                <a:cubicBezTo>
                  <a:pt x="11885" y="14910"/>
                  <a:pt x="13391" y="12785"/>
                  <a:pt x="13934" y="10212"/>
                </a:cubicBezTo>
                <a:cubicBezTo>
                  <a:pt x="14552" y="7096"/>
                  <a:pt x="13335" y="3905"/>
                  <a:pt x="10808" y="1987"/>
                </a:cubicBezTo>
                <a:cubicBezTo>
                  <a:pt x="9046" y="628"/>
                  <a:pt x="6842" y="1"/>
                  <a:pt x="4865" y="1"/>
                </a:cubicBezTo>
                <a:close/>
              </a:path>
            </a:pathLst>
          </a:custGeom>
          <a:solidFill>
            <a:schemeClr val="accent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40" name="Google Shape;140;p8"/>
          <p:cNvSpPr/>
          <p:nvPr/>
        </p:nvSpPr>
        <p:spPr>
          <a:xfrm rot="-5400000">
            <a:off x="1036128" y="4342398"/>
            <a:ext cx="1479543" cy="3551730"/>
          </a:xfrm>
          <a:custGeom>
            <a:avLst/>
            <a:gdLst/>
            <a:ahLst/>
            <a:cxnLst/>
            <a:rect l="l" t="t" r="r" b="b"/>
            <a:pathLst>
              <a:path w="18567" h="39585" extrusionOk="0">
                <a:moveTo>
                  <a:pt x="0" y="1"/>
                </a:moveTo>
                <a:lnTo>
                  <a:pt x="0" y="39584"/>
                </a:lnTo>
                <a:lnTo>
                  <a:pt x="197" y="39500"/>
                </a:lnTo>
                <a:cubicBezTo>
                  <a:pt x="7664" y="36159"/>
                  <a:pt x="12942" y="28037"/>
                  <a:pt x="11014" y="18688"/>
                </a:cubicBezTo>
                <a:cubicBezTo>
                  <a:pt x="10546" y="16424"/>
                  <a:pt x="9686" y="14103"/>
                  <a:pt x="9835" y="11932"/>
                </a:cubicBezTo>
                <a:cubicBezTo>
                  <a:pt x="10116" y="7721"/>
                  <a:pt x="13981" y="5653"/>
                  <a:pt x="16554" y="2845"/>
                </a:cubicBezTo>
                <a:cubicBezTo>
                  <a:pt x="17340" y="1984"/>
                  <a:pt x="18014" y="1030"/>
                  <a:pt x="18566" y="1"/>
                </a:cubicBezTo>
                <a:close/>
              </a:path>
            </a:pathLst>
          </a:custGeom>
          <a:solidFill>
            <a:schemeClr val="accent5"/>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41" name="Google Shape;141;p8"/>
          <p:cNvSpPr/>
          <p:nvPr/>
        </p:nvSpPr>
        <p:spPr>
          <a:xfrm rot="-5400000">
            <a:off x="7029931" y="1288024"/>
            <a:ext cx="274461" cy="234542"/>
          </a:xfrm>
          <a:custGeom>
            <a:avLst/>
            <a:gdLst/>
            <a:ahLst/>
            <a:cxnLst/>
            <a:rect l="l" t="t" r="r" b="b"/>
            <a:pathLst>
              <a:path w="1835" h="1572" extrusionOk="0">
                <a:moveTo>
                  <a:pt x="1048" y="0"/>
                </a:moveTo>
                <a:cubicBezTo>
                  <a:pt x="346" y="0"/>
                  <a:pt x="0" y="842"/>
                  <a:pt x="496" y="1338"/>
                </a:cubicBezTo>
                <a:cubicBezTo>
                  <a:pt x="657" y="1499"/>
                  <a:pt x="855" y="1572"/>
                  <a:pt x="1048" y="1572"/>
                </a:cubicBezTo>
                <a:cubicBezTo>
                  <a:pt x="1450" y="1572"/>
                  <a:pt x="1834" y="1260"/>
                  <a:pt x="1834" y="786"/>
                </a:cubicBezTo>
                <a:cubicBezTo>
                  <a:pt x="1834" y="356"/>
                  <a:pt x="1479" y="0"/>
                  <a:pt x="1048" y="0"/>
                </a:cubicBezTo>
                <a:close/>
              </a:path>
            </a:pathLst>
          </a:custGeom>
          <a:solidFill>
            <a:srgbClr val="FFB03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42" name="Google Shape;142;p8"/>
          <p:cNvSpPr/>
          <p:nvPr/>
        </p:nvSpPr>
        <p:spPr>
          <a:xfrm rot="-5400000">
            <a:off x="7627231" y="676679"/>
            <a:ext cx="473240" cy="430144"/>
          </a:xfrm>
          <a:custGeom>
            <a:avLst/>
            <a:gdLst/>
            <a:ahLst/>
            <a:cxnLst/>
            <a:rect l="l" t="t" r="r" b="b"/>
            <a:pathLst>
              <a:path w="3164" h="2883" extrusionOk="0">
                <a:moveTo>
                  <a:pt x="1582" y="1"/>
                </a:moveTo>
                <a:cubicBezTo>
                  <a:pt x="1213" y="1"/>
                  <a:pt x="843" y="141"/>
                  <a:pt x="562" y="422"/>
                </a:cubicBezTo>
                <a:cubicBezTo>
                  <a:pt x="1" y="983"/>
                  <a:pt x="1" y="1900"/>
                  <a:pt x="562" y="2462"/>
                </a:cubicBezTo>
                <a:cubicBezTo>
                  <a:pt x="843" y="2742"/>
                  <a:pt x="1213" y="2883"/>
                  <a:pt x="1582" y="2883"/>
                </a:cubicBezTo>
                <a:cubicBezTo>
                  <a:pt x="1952" y="2883"/>
                  <a:pt x="2322" y="2742"/>
                  <a:pt x="2602" y="2462"/>
                </a:cubicBezTo>
                <a:cubicBezTo>
                  <a:pt x="3164" y="1900"/>
                  <a:pt x="3164" y="983"/>
                  <a:pt x="2602" y="422"/>
                </a:cubicBezTo>
                <a:cubicBezTo>
                  <a:pt x="2322" y="141"/>
                  <a:pt x="1952" y="1"/>
                  <a:pt x="1582" y="1"/>
                </a:cubicBezTo>
                <a:close/>
              </a:path>
            </a:pathLst>
          </a:custGeom>
          <a:solidFill>
            <a:srgbClr val="FFB03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43" name="Google Shape;143;p8"/>
          <p:cNvSpPr/>
          <p:nvPr/>
        </p:nvSpPr>
        <p:spPr>
          <a:xfrm rot="-5400000">
            <a:off x="4063014" y="278811"/>
            <a:ext cx="274461" cy="234691"/>
          </a:xfrm>
          <a:custGeom>
            <a:avLst/>
            <a:gdLst/>
            <a:ahLst/>
            <a:cxnLst/>
            <a:rect l="l" t="t" r="r" b="b"/>
            <a:pathLst>
              <a:path w="1835" h="1573" extrusionOk="0">
                <a:moveTo>
                  <a:pt x="1048" y="1"/>
                </a:moveTo>
                <a:cubicBezTo>
                  <a:pt x="346" y="1"/>
                  <a:pt x="0" y="843"/>
                  <a:pt x="496" y="1339"/>
                </a:cubicBezTo>
                <a:cubicBezTo>
                  <a:pt x="657" y="1500"/>
                  <a:pt x="855" y="1572"/>
                  <a:pt x="1048" y="1572"/>
                </a:cubicBezTo>
                <a:cubicBezTo>
                  <a:pt x="1450" y="1572"/>
                  <a:pt x="1834" y="1260"/>
                  <a:pt x="1834" y="787"/>
                </a:cubicBezTo>
                <a:cubicBezTo>
                  <a:pt x="1834" y="356"/>
                  <a:pt x="1479" y="1"/>
                  <a:pt x="1048" y="1"/>
                </a:cubicBezTo>
                <a:close/>
              </a:path>
            </a:pathLst>
          </a:custGeom>
          <a:solidFill>
            <a:srgbClr val="FFB03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44" name="Google Shape;144;p8"/>
          <p:cNvSpPr/>
          <p:nvPr/>
        </p:nvSpPr>
        <p:spPr>
          <a:xfrm rot="-5400000">
            <a:off x="5522199" y="-1151629"/>
            <a:ext cx="1293481" cy="3596764"/>
          </a:xfrm>
          <a:custGeom>
            <a:avLst/>
            <a:gdLst/>
            <a:ahLst/>
            <a:cxnLst/>
            <a:rect l="l" t="t" r="r" b="b"/>
            <a:pathLst>
              <a:path w="8648" h="24107" extrusionOk="0">
                <a:moveTo>
                  <a:pt x="8647" y="0"/>
                </a:moveTo>
                <a:cubicBezTo>
                  <a:pt x="3678" y="1769"/>
                  <a:pt x="310" y="6401"/>
                  <a:pt x="160" y="11670"/>
                </a:cubicBezTo>
                <a:cubicBezTo>
                  <a:pt x="1" y="16938"/>
                  <a:pt x="3079" y="21767"/>
                  <a:pt x="7927" y="23835"/>
                </a:cubicBezTo>
                <a:cubicBezTo>
                  <a:pt x="8170" y="23928"/>
                  <a:pt x="8404" y="24022"/>
                  <a:pt x="8647" y="24106"/>
                </a:cubicBezTo>
                <a:lnTo>
                  <a:pt x="8647" y="0"/>
                </a:lnTo>
                <a:close/>
              </a:path>
            </a:pathLst>
          </a:custGeom>
          <a:solidFill>
            <a:srgbClr val="FFB03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45" name="Google Shape;145;p8"/>
          <p:cNvSpPr/>
          <p:nvPr/>
        </p:nvSpPr>
        <p:spPr>
          <a:xfrm rot="-5400000">
            <a:off x="5343430" y="287223"/>
            <a:ext cx="168117" cy="142336"/>
          </a:xfrm>
          <a:custGeom>
            <a:avLst/>
            <a:gdLst/>
            <a:ahLst/>
            <a:cxnLst/>
            <a:rect l="l" t="t" r="r" b="b"/>
            <a:pathLst>
              <a:path w="1124" h="954" extrusionOk="0">
                <a:moveTo>
                  <a:pt x="646" y="0"/>
                </a:moveTo>
                <a:cubicBezTo>
                  <a:pt x="216" y="0"/>
                  <a:pt x="0" y="515"/>
                  <a:pt x="300" y="814"/>
                </a:cubicBezTo>
                <a:cubicBezTo>
                  <a:pt x="399" y="911"/>
                  <a:pt x="520" y="954"/>
                  <a:pt x="638" y="954"/>
                </a:cubicBezTo>
                <a:cubicBezTo>
                  <a:pt x="887" y="954"/>
                  <a:pt x="1123" y="763"/>
                  <a:pt x="1123" y="477"/>
                </a:cubicBezTo>
                <a:cubicBezTo>
                  <a:pt x="1123" y="215"/>
                  <a:pt x="908" y="0"/>
                  <a:pt x="646"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46" name="Google Shape;146;p8"/>
          <p:cNvSpPr/>
          <p:nvPr/>
        </p:nvSpPr>
        <p:spPr>
          <a:xfrm rot="5400000">
            <a:off x="6886020" y="4326454"/>
            <a:ext cx="1466309" cy="3596801"/>
          </a:xfrm>
          <a:custGeom>
            <a:avLst/>
            <a:gdLst/>
            <a:ahLst/>
            <a:cxnLst/>
            <a:rect l="l" t="t" r="r" b="b"/>
            <a:pathLst>
              <a:path w="16246" h="39126" extrusionOk="0">
                <a:moveTo>
                  <a:pt x="16245" y="0"/>
                </a:moveTo>
                <a:cubicBezTo>
                  <a:pt x="15703" y="337"/>
                  <a:pt x="15179" y="655"/>
                  <a:pt x="14701" y="908"/>
                </a:cubicBezTo>
                <a:cubicBezTo>
                  <a:pt x="10322" y="3182"/>
                  <a:pt x="5044" y="4445"/>
                  <a:pt x="2134" y="8787"/>
                </a:cubicBezTo>
                <a:cubicBezTo>
                  <a:pt x="318" y="11482"/>
                  <a:pt x="0" y="15422"/>
                  <a:pt x="2171" y="17846"/>
                </a:cubicBezTo>
                <a:cubicBezTo>
                  <a:pt x="3753" y="19633"/>
                  <a:pt x="6233" y="20241"/>
                  <a:pt x="8460" y="21121"/>
                </a:cubicBezTo>
                <a:cubicBezTo>
                  <a:pt x="10677" y="22001"/>
                  <a:pt x="12998" y="23582"/>
                  <a:pt x="13242" y="25959"/>
                </a:cubicBezTo>
                <a:cubicBezTo>
                  <a:pt x="13401" y="27522"/>
                  <a:pt x="12596" y="29010"/>
                  <a:pt x="12343" y="30554"/>
                </a:cubicBezTo>
                <a:cubicBezTo>
                  <a:pt x="11931" y="33108"/>
                  <a:pt x="13054" y="35719"/>
                  <a:pt x="14758" y="37656"/>
                </a:cubicBezTo>
                <a:cubicBezTo>
                  <a:pt x="15216" y="38180"/>
                  <a:pt x="15712" y="38667"/>
                  <a:pt x="16245" y="39125"/>
                </a:cubicBezTo>
                <a:lnTo>
                  <a:pt x="16245" y="0"/>
                </a:lnTo>
                <a:close/>
              </a:path>
            </a:pathLst>
          </a:custGeom>
          <a:solidFill>
            <a:srgbClr val="FF835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47" name="Google Shape;147;p8"/>
          <p:cNvSpPr/>
          <p:nvPr/>
        </p:nvSpPr>
        <p:spPr>
          <a:xfrm rot="5400000">
            <a:off x="6967102" y="6144201"/>
            <a:ext cx="280517" cy="253539"/>
          </a:xfrm>
          <a:custGeom>
            <a:avLst/>
            <a:gdLst/>
            <a:ahLst/>
            <a:cxnLst/>
            <a:rect l="l" t="t" r="r" b="b"/>
            <a:pathLst>
              <a:path w="3108" h="2758" extrusionOk="0">
                <a:moveTo>
                  <a:pt x="1550" y="0"/>
                </a:moveTo>
                <a:cubicBezTo>
                  <a:pt x="975" y="0"/>
                  <a:pt x="437" y="360"/>
                  <a:pt x="244" y="934"/>
                </a:cubicBezTo>
                <a:cubicBezTo>
                  <a:pt x="0" y="1664"/>
                  <a:pt x="393" y="2441"/>
                  <a:pt x="1114" y="2684"/>
                </a:cubicBezTo>
                <a:cubicBezTo>
                  <a:pt x="1261" y="2734"/>
                  <a:pt x="1410" y="2757"/>
                  <a:pt x="1557" y="2757"/>
                </a:cubicBezTo>
                <a:cubicBezTo>
                  <a:pt x="2132" y="2757"/>
                  <a:pt x="2670" y="2397"/>
                  <a:pt x="2864" y="1823"/>
                </a:cubicBezTo>
                <a:cubicBezTo>
                  <a:pt x="3107" y="1093"/>
                  <a:pt x="2714" y="317"/>
                  <a:pt x="1994" y="73"/>
                </a:cubicBezTo>
                <a:cubicBezTo>
                  <a:pt x="1847" y="24"/>
                  <a:pt x="1697" y="0"/>
                  <a:pt x="1550" y="0"/>
                </a:cubicBezTo>
                <a:close/>
              </a:path>
            </a:pathLst>
          </a:custGeom>
          <a:solidFill>
            <a:srgbClr val="FF835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48" name="Google Shape;148;p8"/>
          <p:cNvSpPr/>
          <p:nvPr/>
        </p:nvSpPr>
        <p:spPr>
          <a:xfrm rot="5400000">
            <a:off x="6612310" y="6216810"/>
            <a:ext cx="141161" cy="144604"/>
          </a:xfrm>
          <a:custGeom>
            <a:avLst/>
            <a:gdLst/>
            <a:ahLst/>
            <a:cxnLst/>
            <a:rect l="l" t="t" r="r" b="b"/>
            <a:pathLst>
              <a:path w="1564" h="1573" extrusionOk="0">
                <a:moveTo>
                  <a:pt x="787" y="1"/>
                </a:moveTo>
                <a:cubicBezTo>
                  <a:pt x="347" y="1"/>
                  <a:pt x="1" y="356"/>
                  <a:pt x="1" y="787"/>
                </a:cubicBezTo>
                <a:cubicBezTo>
                  <a:pt x="1" y="1217"/>
                  <a:pt x="347" y="1573"/>
                  <a:pt x="787" y="1573"/>
                </a:cubicBezTo>
                <a:cubicBezTo>
                  <a:pt x="1217" y="1573"/>
                  <a:pt x="1563" y="1217"/>
                  <a:pt x="1563" y="787"/>
                </a:cubicBezTo>
                <a:cubicBezTo>
                  <a:pt x="1563" y="356"/>
                  <a:pt x="1217" y="1"/>
                  <a:pt x="787" y="1"/>
                </a:cubicBezTo>
                <a:close/>
              </a:path>
            </a:pathLst>
          </a:custGeom>
          <a:solidFill>
            <a:srgbClr val="FF835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49" name="Google Shape;149;p8"/>
          <p:cNvSpPr/>
          <p:nvPr/>
        </p:nvSpPr>
        <p:spPr>
          <a:xfrm>
            <a:off x="7648764" y="5391691"/>
            <a:ext cx="4513015" cy="1466324"/>
          </a:xfrm>
          <a:custGeom>
            <a:avLst/>
            <a:gdLst/>
            <a:ahLst/>
            <a:cxnLst/>
            <a:rect l="l" t="t" r="r" b="b"/>
            <a:pathLst>
              <a:path w="64158" h="20794" extrusionOk="0">
                <a:moveTo>
                  <a:pt x="61644" y="0"/>
                </a:moveTo>
                <a:cubicBezTo>
                  <a:pt x="59194" y="0"/>
                  <a:pt x="56738" y="1084"/>
                  <a:pt x="55165" y="2976"/>
                </a:cubicBezTo>
                <a:cubicBezTo>
                  <a:pt x="53958" y="4417"/>
                  <a:pt x="53275" y="6223"/>
                  <a:pt x="52292" y="7833"/>
                </a:cubicBezTo>
                <a:cubicBezTo>
                  <a:pt x="51300" y="9433"/>
                  <a:pt x="49812" y="10930"/>
                  <a:pt x="47941" y="11099"/>
                </a:cubicBezTo>
                <a:cubicBezTo>
                  <a:pt x="47820" y="11109"/>
                  <a:pt x="47699" y="11114"/>
                  <a:pt x="47578" y="11114"/>
                </a:cubicBezTo>
                <a:cubicBezTo>
                  <a:pt x="46403" y="11114"/>
                  <a:pt x="45246" y="10660"/>
                  <a:pt x="44067" y="10584"/>
                </a:cubicBezTo>
                <a:cubicBezTo>
                  <a:pt x="43948" y="10577"/>
                  <a:pt x="43831" y="10573"/>
                  <a:pt x="43714" y="10573"/>
                </a:cubicBezTo>
                <a:cubicBezTo>
                  <a:pt x="40364" y="10573"/>
                  <a:pt x="37578" y="13469"/>
                  <a:pt x="34241" y="14075"/>
                </a:cubicBezTo>
                <a:cubicBezTo>
                  <a:pt x="33776" y="14157"/>
                  <a:pt x="33314" y="14195"/>
                  <a:pt x="32855" y="14195"/>
                </a:cubicBezTo>
                <a:cubicBezTo>
                  <a:pt x="29479" y="14195"/>
                  <a:pt x="26245" y="12164"/>
                  <a:pt x="22909" y="11192"/>
                </a:cubicBezTo>
                <a:cubicBezTo>
                  <a:pt x="21302" y="10719"/>
                  <a:pt x="19640" y="10498"/>
                  <a:pt x="17971" y="10498"/>
                </a:cubicBezTo>
                <a:cubicBezTo>
                  <a:pt x="14730" y="10498"/>
                  <a:pt x="11463" y="11331"/>
                  <a:pt x="8535" y="12764"/>
                </a:cubicBezTo>
                <a:cubicBezTo>
                  <a:pt x="4773" y="14608"/>
                  <a:pt x="964" y="17799"/>
                  <a:pt x="1" y="20794"/>
                </a:cubicBezTo>
                <a:lnTo>
                  <a:pt x="64158" y="20794"/>
                </a:lnTo>
                <a:lnTo>
                  <a:pt x="64158" y="403"/>
                </a:lnTo>
                <a:cubicBezTo>
                  <a:pt x="64027" y="356"/>
                  <a:pt x="63886" y="319"/>
                  <a:pt x="63755" y="281"/>
                </a:cubicBezTo>
                <a:cubicBezTo>
                  <a:pt x="63067" y="92"/>
                  <a:pt x="62355" y="0"/>
                  <a:pt x="61644" y="0"/>
                </a:cubicBezTo>
                <a:close/>
              </a:path>
            </a:pathLst>
          </a:custGeom>
          <a:solidFill>
            <a:srgbClr val="ACDCDC"/>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50" name="Google Shape;150;p8"/>
          <p:cNvSpPr/>
          <p:nvPr/>
        </p:nvSpPr>
        <p:spPr>
          <a:xfrm rot="5400000">
            <a:off x="8134798" y="6080904"/>
            <a:ext cx="86285" cy="87883"/>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51" name="Google Shape;151;p8"/>
          <p:cNvSpPr/>
          <p:nvPr/>
        </p:nvSpPr>
        <p:spPr>
          <a:xfrm rot="5400000">
            <a:off x="8633777" y="6591932"/>
            <a:ext cx="86195" cy="87792"/>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52" name="Google Shape;152;p8"/>
          <p:cNvSpPr/>
          <p:nvPr/>
        </p:nvSpPr>
        <p:spPr>
          <a:xfrm rot="5400000">
            <a:off x="7858822" y="6234511"/>
            <a:ext cx="194323" cy="197922"/>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53" name="Google Shape;153;p8"/>
          <p:cNvSpPr/>
          <p:nvPr/>
        </p:nvSpPr>
        <p:spPr>
          <a:xfrm rot="-5400000" flipH="1">
            <a:off x="11214031" y="5028771"/>
            <a:ext cx="86285" cy="87883"/>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chemeClr val="accen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54" name="Google Shape;154;p8"/>
          <p:cNvSpPr/>
          <p:nvPr/>
        </p:nvSpPr>
        <p:spPr>
          <a:xfrm rot="-5400000" flipH="1">
            <a:off x="11381971" y="5182378"/>
            <a:ext cx="194323" cy="197922"/>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chemeClr val="accen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55" name="Google Shape;155;p8"/>
          <p:cNvSpPr/>
          <p:nvPr/>
        </p:nvSpPr>
        <p:spPr>
          <a:xfrm rot="5400000">
            <a:off x="544131" y="5476235"/>
            <a:ext cx="280517" cy="253539"/>
          </a:xfrm>
          <a:custGeom>
            <a:avLst/>
            <a:gdLst/>
            <a:ahLst/>
            <a:cxnLst/>
            <a:rect l="l" t="t" r="r" b="b"/>
            <a:pathLst>
              <a:path w="3108" h="2758" extrusionOk="0">
                <a:moveTo>
                  <a:pt x="1550" y="0"/>
                </a:moveTo>
                <a:cubicBezTo>
                  <a:pt x="975" y="0"/>
                  <a:pt x="437" y="360"/>
                  <a:pt x="244" y="934"/>
                </a:cubicBezTo>
                <a:cubicBezTo>
                  <a:pt x="0" y="1664"/>
                  <a:pt x="393" y="2441"/>
                  <a:pt x="1114" y="2684"/>
                </a:cubicBezTo>
                <a:cubicBezTo>
                  <a:pt x="1261" y="2734"/>
                  <a:pt x="1410" y="2757"/>
                  <a:pt x="1557" y="2757"/>
                </a:cubicBezTo>
                <a:cubicBezTo>
                  <a:pt x="2132" y="2757"/>
                  <a:pt x="2670" y="2397"/>
                  <a:pt x="2864" y="1823"/>
                </a:cubicBezTo>
                <a:cubicBezTo>
                  <a:pt x="3107" y="1093"/>
                  <a:pt x="2714" y="317"/>
                  <a:pt x="1994" y="73"/>
                </a:cubicBezTo>
                <a:cubicBezTo>
                  <a:pt x="1847" y="24"/>
                  <a:pt x="1697" y="0"/>
                  <a:pt x="1550" y="0"/>
                </a:cubicBezTo>
                <a:close/>
              </a:path>
            </a:pathLst>
          </a:custGeom>
          <a:solidFill>
            <a:schemeClr val="accent5"/>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56" name="Google Shape;156;p8"/>
          <p:cNvSpPr/>
          <p:nvPr/>
        </p:nvSpPr>
        <p:spPr>
          <a:xfrm rot="5400000">
            <a:off x="1053062" y="5742471"/>
            <a:ext cx="86285" cy="87883"/>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chemeClr val="accent5"/>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57" name="Google Shape;157;p8"/>
          <p:cNvSpPr/>
          <p:nvPr/>
        </p:nvSpPr>
        <p:spPr>
          <a:xfrm rot="5400000">
            <a:off x="5282682" y="5302073"/>
            <a:ext cx="375001" cy="338926"/>
          </a:xfrm>
          <a:custGeom>
            <a:avLst/>
            <a:gdLst/>
            <a:ahLst/>
            <a:cxnLst/>
            <a:rect l="l" t="t" r="r" b="b"/>
            <a:pathLst>
              <a:path w="3108" h="2758" extrusionOk="0">
                <a:moveTo>
                  <a:pt x="1550" y="0"/>
                </a:moveTo>
                <a:cubicBezTo>
                  <a:pt x="975" y="0"/>
                  <a:pt x="437" y="360"/>
                  <a:pt x="244" y="934"/>
                </a:cubicBezTo>
                <a:cubicBezTo>
                  <a:pt x="0" y="1664"/>
                  <a:pt x="393" y="2441"/>
                  <a:pt x="1114" y="2684"/>
                </a:cubicBezTo>
                <a:cubicBezTo>
                  <a:pt x="1261" y="2734"/>
                  <a:pt x="1410" y="2757"/>
                  <a:pt x="1557" y="2757"/>
                </a:cubicBezTo>
                <a:cubicBezTo>
                  <a:pt x="2132" y="2757"/>
                  <a:pt x="2670" y="2397"/>
                  <a:pt x="2864" y="1823"/>
                </a:cubicBezTo>
                <a:cubicBezTo>
                  <a:pt x="3107" y="1093"/>
                  <a:pt x="2714" y="317"/>
                  <a:pt x="1994" y="73"/>
                </a:cubicBezTo>
                <a:cubicBezTo>
                  <a:pt x="1847" y="24"/>
                  <a:pt x="1697" y="0"/>
                  <a:pt x="1550" y="0"/>
                </a:cubicBezTo>
                <a:close/>
              </a:path>
            </a:pathLst>
          </a:custGeom>
          <a:solidFill>
            <a:schemeClr val="accent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58" name="Google Shape;158;p8"/>
          <p:cNvSpPr/>
          <p:nvPr/>
        </p:nvSpPr>
        <p:spPr>
          <a:xfrm rot="3600835">
            <a:off x="3690613" y="5600779"/>
            <a:ext cx="86287" cy="87883"/>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chemeClr val="accent6"/>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59" name="Google Shape;159;p8"/>
          <p:cNvSpPr/>
          <p:nvPr/>
        </p:nvSpPr>
        <p:spPr>
          <a:xfrm rot="3600835">
            <a:off x="4377559" y="5793432"/>
            <a:ext cx="86196" cy="87792"/>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chemeClr val="accent6"/>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60" name="Google Shape;160;p8"/>
          <p:cNvSpPr/>
          <p:nvPr/>
        </p:nvSpPr>
        <p:spPr>
          <a:xfrm rot="5400000">
            <a:off x="3995830" y="6309237"/>
            <a:ext cx="86285" cy="87883"/>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61" name="Google Shape;161;p8"/>
          <p:cNvSpPr/>
          <p:nvPr/>
        </p:nvSpPr>
        <p:spPr>
          <a:xfrm rot="5400000">
            <a:off x="558404" y="6112165"/>
            <a:ext cx="86195" cy="87792"/>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62" name="Google Shape;162;p8"/>
          <p:cNvSpPr/>
          <p:nvPr/>
        </p:nvSpPr>
        <p:spPr>
          <a:xfrm rot="5400000">
            <a:off x="2509689" y="6226419"/>
            <a:ext cx="280517" cy="253539"/>
          </a:xfrm>
          <a:custGeom>
            <a:avLst/>
            <a:gdLst/>
            <a:ahLst/>
            <a:cxnLst/>
            <a:rect l="l" t="t" r="r" b="b"/>
            <a:pathLst>
              <a:path w="3108" h="2758" extrusionOk="0">
                <a:moveTo>
                  <a:pt x="1550" y="0"/>
                </a:moveTo>
                <a:cubicBezTo>
                  <a:pt x="975" y="0"/>
                  <a:pt x="437" y="360"/>
                  <a:pt x="244" y="934"/>
                </a:cubicBezTo>
                <a:cubicBezTo>
                  <a:pt x="0" y="1664"/>
                  <a:pt x="393" y="2441"/>
                  <a:pt x="1114" y="2684"/>
                </a:cubicBezTo>
                <a:cubicBezTo>
                  <a:pt x="1261" y="2734"/>
                  <a:pt x="1410" y="2757"/>
                  <a:pt x="1557" y="2757"/>
                </a:cubicBezTo>
                <a:cubicBezTo>
                  <a:pt x="2132" y="2757"/>
                  <a:pt x="2670" y="2397"/>
                  <a:pt x="2864" y="1823"/>
                </a:cubicBezTo>
                <a:cubicBezTo>
                  <a:pt x="3107" y="1093"/>
                  <a:pt x="2714" y="317"/>
                  <a:pt x="1994" y="73"/>
                </a:cubicBezTo>
                <a:cubicBezTo>
                  <a:pt x="1847" y="24"/>
                  <a:pt x="1697" y="0"/>
                  <a:pt x="1550"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63" name="Google Shape;163;p8"/>
          <p:cNvSpPr/>
          <p:nvPr/>
        </p:nvSpPr>
        <p:spPr>
          <a:xfrm rot="5400000">
            <a:off x="11578890" y="5742471"/>
            <a:ext cx="86285" cy="87883"/>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64" name="Google Shape;164;p8"/>
          <p:cNvSpPr/>
          <p:nvPr/>
        </p:nvSpPr>
        <p:spPr>
          <a:xfrm rot="5400000">
            <a:off x="6411871" y="6395537"/>
            <a:ext cx="86285" cy="87883"/>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65" name="Google Shape;165;p8"/>
          <p:cNvSpPr/>
          <p:nvPr/>
        </p:nvSpPr>
        <p:spPr>
          <a:xfrm rot="5400000">
            <a:off x="3148733" y="5399226"/>
            <a:ext cx="141161" cy="144604"/>
          </a:xfrm>
          <a:custGeom>
            <a:avLst/>
            <a:gdLst/>
            <a:ahLst/>
            <a:cxnLst/>
            <a:rect l="l" t="t" r="r" b="b"/>
            <a:pathLst>
              <a:path w="1564" h="1573" extrusionOk="0">
                <a:moveTo>
                  <a:pt x="787" y="1"/>
                </a:moveTo>
                <a:cubicBezTo>
                  <a:pt x="347" y="1"/>
                  <a:pt x="1" y="356"/>
                  <a:pt x="1" y="787"/>
                </a:cubicBezTo>
                <a:cubicBezTo>
                  <a:pt x="1" y="1217"/>
                  <a:pt x="347" y="1573"/>
                  <a:pt x="787" y="1573"/>
                </a:cubicBezTo>
                <a:cubicBezTo>
                  <a:pt x="1217" y="1573"/>
                  <a:pt x="1563" y="1217"/>
                  <a:pt x="1563" y="787"/>
                </a:cubicBezTo>
                <a:cubicBezTo>
                  <a:pt x="1563" y="356"/>
                  <a:pt x="1217" y="1"/>
                  <a:pt x="787" y="1"/>
                </a:cubicBezTo>
                <a:close/>
              </a:path>
            </a:pathLst>
          </a:custGeom>
          <a:solidFill>
            <a:schemeClr val="accent6"/>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26"/>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Quote">
  <p:cSld name="CUSTOM_2">
    <p:spTree>
      <p:nvGrpSpPr>
        <p:cNvPr id="1" name="Shape 255"/>
        <p:cNvGrpSpPr/>
        <p:nvPr/>
      </p:nvGrpSpPr>
      <p:grpSpPr>
        <a:xfrm>
          <a:off x="0" y="0"/>
          <a:ext cx="0" cy="0"/>
          <a:chOff x="0" y="0"/>
          <a:chExt cx="0" cy="0"/>
        </a:xfrm>
      </p:grpSpPr>
      <p:sp>
        <p:nvSpPr>
          <p:cNvPr id="256" name="Google Shape;256;p14"/>
          <p:cNvSpPr txBox="1">
            <a:spLocks noGrp="1"/>
          </p:cNvSpPr>
          <p:nvPr>
            <p:ph type="title"/>
          </p:nvPr>
        </p:nvSpPr>
        <p:spPr>
          <a:xfrm>
            <a:off x="1001516" y="5400865"/>
            <a:ext cx="10158806" cy="578800"/>
          </a:xfrm>
          <a:prstGeom prst="rect">
            <a:avLst/>
          </a:prstGeom>
        </p:spPr>
        <p:txBody>
          <a:bodyPr spcFirstLastPara="1" wrap="square" lIns="121705" tIns="121705" rIns="121705" bIns="121705" anchor="ctr" anchorCtr="0">
            <a:noAutofit/>
          </a:bodyPr>
          <a:lstStyle>
            <a:lvl1pPr lvl="0" rtl="0">
              <a:spcBef>
                <a:spcPts val="0"/>
              </a:spcBef>
              <a:spcAft>
                <a:spcPts val="0"/>
              </a:spcAft>
              <a:buSzPts val="4800"/>
              <a:buNone/>
              <a:defRPr sz="2900"/>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
        <p:nvSpPr>
          <p:cNvPr id="257" name="Google Shape;257;p14"/>
          <p:cNvSpPr txBox="1">
            <a:spLocks noGrp="1"/>
          </p:cNvSpPr>
          <p:nvPr>
            <p:ph type="subTitle" idx="1"/>
          </p:nvPr>
        </p:nvSpPr>
        <p:spPr>
          <a:xfrm>
            <a:off x="1001516" y="4360400"/>
            <a:ext cx="10158806" cy="10404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400"/>
              <a:buNone/>
              <a:defRPr sz="2700"/>
            </a:lvl1pPr>
            <a:lvl2pPr lvl="1" rtl="0">
              <a:spcBef>
                <a:spcPts val="2130"/>
              </a:spcBef>
              <a:spcAft>
                <a:spcPts val="0"/>
              </a:spcAft>
              <a:buSzPts val="1400"/>
              <a:buNone/>
              <a:defRPr/>
            </a:lvl2pPr>
            <a:lvl3pPr lvl="2" rtl="0">
              <a:spcBef>
                <a:spcPts val="2130"/>
              </a:spcBef>
              <a:spcAft>
                <a:spcPts val="0"/>
              </a:spcAft>
              <a:buSzPts val="1400"/>
              <a:buNone/>
              <a:defRPr/>
            </a:lvl3pPr>
            <a:lvl4pPr lvl="3" rtl="0">
              <a:spcBef>
                <a:spcPts val="2130"/>
              </a:spcBef>
              <a:spcAft>
                <a:spcPts val="0"/>
              </a:spcAft>
              <a:buSzPts val="1400"/>
              <a:buNone/>
              <a:defRPr/>
            </a:lvl4pPr>
            <a:lvl5pPr lvl="4" rtl="0">
              <a:spcBef>
                <a:spcPts val="2130"/>
              </a:spcBef>
              <a:spcAft>
                <a:spcPts val="0"/>
              </a:spcAft>
              <a:buSzPts val="1400"/>
              <a:buNone/>
              <a:defRPr/>
            </a:lvl5pPr>
            <a:lvl6pPr lvl="5" rtl="0">
              <a:spcBef>
                <a:spcPts val="2130"/>
              </a:spcBef>
              <a:spcAft>
                <a:spcPts val="0"/>
              </a:spcAft>
              <a:buSzPts val="1400"/>
              <a:buNone/>
              <a:defRPr/>
            </a:lvl6pPr>
            <a:lvl7pPr lvl="6" rtl="0">
              <a:spcBef>
                <a:spcPts val="2130"/>
              </a:spcBef>
              <a:spcAft>
                <a:spcPts val="0"/>
              </a:spcAft>
              <a:buSzPts val="1400"/>
              <a:buNone/>
              <a:defRPr/>
            </a:lvl7pPr>
            <a:lvl8pPr lvl="7" rtl="0">
              <a:spcBef>
                <a:spcPts val="2130"/>
              </a:spcBef>
              <a:spcAft>
                <a:spcPts val="0"/>
              </a:spcAft>
              <a:buSzPts val="1400"/>
              <a:buNone/>
              <a:defRPr/>
            </a:lvl8pPr>
            <a:lvl9pPr lvl="8" rtl="0">
              <a:spcBef>
                <a:spcPts val="2130"/>
              </a:spcBef>
              <a:spcAft>
                <a:spcPts val="2130"/>
              </a:spcAft>
              <a:buSzPts val="1400"/>
              <a:buNone/>
              <a:defRPr/>
            </a:lvl9pPr>
          </a:lstStyle>
          <a:p>
            <a:endParaRPr/>
          </a:p>
        </p:txBody>
      </p:sp>
      <p:sp>
        <p:nvSpPr>
          <p:cNvPr id="258" name="Google Shape;258;p14"/>
          <p:cNvSpPr/>
          <p:nvPr/>
        </p:nvSpPr>
        <p:spPr>
          <a:xfrm rot="178">
            <a:off x="9575885" y="858634"/>
            <a:ext cx="2585980" cy="1679309"/>
          </a:xfrm>
          <a:custGeom>
            <a:avLst/>
            <a:gdLst/>
            <a:ahLst/>
            <a:cxnLst/>
            <a:rect l="l" t="t" r="r" b="b"/>
            <a:pathLst>
              <a:path w="40290" h="24005" extrusionOk="0">
                <a:moveTo>
                  <a:pt x="1825" y="0"/>
                </a:moveTo>
                <a:cubicBezTo>
                  <a:pt x="1" y="7662"/>
                  <a:pt x="2977" y="15670"/>
                  <a:pt x="9353" y="20298"/>
                </a:cubicBezTo>
                <a:cubicBezTo>
                  <a:pt x="12675" y="22718"/>
                  <a:pt x="16689" y="24005"/>
                  <a:pt x="20798" y="24005"/>
                </a:cubicBezTo>
                <a:cubicBezTo>
                  <a:pt x="31552" y="24005"/>
                  <a:pt x="40290" y="15267"/>
                  <a:pt x="40290" y="4513"/>
                </a:cubicBezTo>
                <a:cubicBezTo>
                  <a:pt x="40290" y="2996"/>
                  <a:pt x="40117" y="1479"/>
                  <a:pt x="39771" y="0"/>
                </a:cubicBezTo>
                <a:close/>
              </a:path>
            </a:pathLst>
          </a:custGeom>
          <a:solidFill>
            <a:schemeClr val="accent5"/>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59" name="Google Shape;259;p14"/>
          <p:cNvSpPr/>
          <p:nvPr/>
        </p:nvSpPr>
        <p:spPr>
          <a:xfrm rot="2454330">
            <a:off x="1002761" y="302717"/>
            <a:ext cx="1336598" cy="2961051"/>
          </a:xfrm>
          <a:custGeom>
            <a:avLst/>
            <a:gdLst/>
            <a:ahLst/>
            <a:cxnLst/>
            <a:rect l="l" t="t" r="r" b="b"/>
            <a:pathLst>
              <a:path w="28767" h="86765" extrusionOk="0">
                <a:moveTo>
                  <a:pt x="2350" y="0"/>
                </a:moveTo>
                <a:cubicBezTo>
                  <a:pt x="1552" y="0"/>
                  <a:pt x="766" y="27"/>
                  <a:pt x="0" y="80"/>
                </a:cubicBezTo>
                <a:lnTo>
                  <a:pt x="0" y="86765"/>
                </a:lnTo>
                <a:lnTo>
                  <a:pt x="3668" y="86688"/>
                </a:lnTo>
                <a:cubicBezTo>
                  <a:pt x="5070" y="86611"/>
                  <a:pt x="6452" y="86400"/>
                  <a:pt x="7797" y="86074"/>
                </a:cubicBezTo>
                <a:cubicBezTo>
                  <a:pt x="15075" y="84307"/>
                  <a:pt x="21546" y="79199"/>
                  <a:pt x="24849" y="72439"/>
                </a:cubicBezTo>
                <a:cubicBezTo>
                  <a:pt x="28767" y="64431"/>
                  <a:pt x="27480" y="54003"/>
                  <a:pt x="21278" y="47589"/>
                </a:cubicBezTo>
                <a:cubicBezTo>
                  <a:pt x="18685" y="44920"/>
                  <a:pt x="15420" y="43000"/>
                  <a:pt x="12866" y="40311"/>
                </a:cubicBezTo>
                <a:cubicBezTo>
                  <a:pt x="10331" y="37623"/>
                  <a:pt x="8526" y="33686"/>
                  <a:pt x="9851" y="30210"/>
                </a:cubicBezTo>
                <a:cubicBezTo>
                  <a:pt x="11388" y="26197"/>
                  <a:pt x="16227" y="24660"/>
                  <a:pt x="19031" y="21396"/>
                </a:cubicBezTo>
                <a:cubicBezTo>
                  <a:pt x="23198" y="16556"/>
                  <a:pt x="21719" y="8472"/>
                  <a:pt x="16938" y="4208"/>
                </a:cubicBezTo>
                <a:cubicBezTo>
                  <a:pt x="13545" y="1217"/>
                  <a:pt x="7696" y="0"/>
                  <a:pt x="2350" y="0"/>
                </a:cubicBezTo>
                <a:close/>
              </a:path>
            </a:pathLst>
          </a:custGeom>
          <a:solidFill>
            <a:srgbClr val="ACDCDC"/>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60" name="Google Shape;260;p14"/>
          <p:cNvSpPr/>
          <p:nvPr/>
        </p:nvSpPr>
        <p:spPr>
          <a:xfrm rot="-5400000" flipH="1">
            <a:off x="-1053721" y="1053719"/>
            <a:ext cx="3566477" cy="1459039"/>
          </a:xfrm>
          <a:custGeom>
            <a:avLst/>
            <a:gdLst/>
            <a:ahLst/>
            <a:cxnLst/>
            <a:rect l="l" t="t" r="r" b="b"/>
            <a:pathLst>
              <a:path w="59760" h="20595" extrusionOk="0">
                <a:moveTo>
                  <a:pt x="0" y="0"/>
                </a:moveTo>
                <a:lnTo>
                  <a:pt x="0" y="14598"/>
                </a:lnTo>
                <a:cubicBezTo>
                  <a:pt x="3547" y="16984"/>
                  <a:pt x="7842" y="18762"/>
                  <a:pt x="11492" y="19726"/>
                </a:cubicBezTo>
                <a:cubicBezTo>
                  <a:pt x="11941" y="19848"/>
                  <a:pt x="12371" y="19951"/>
                  <a:pt x="12802" y="20044"/>
                </a:cubicBezTo>
                <a:cubicBezTo>
                  <a:pt x="14470" y="20410"/>
                  <a:pt x="16197" y="20595"/>
                  <a:pt x="17927" y="20595"/>
                </a:cubicBezTo>
                <a:cubicBezTo>
                  <a:pt x="24387" y="20595"/>
                  <a:pt x="30875" y="18021"/>
                  <a:pt x="34381" y="12699"/>
                </a:cubicBezTo>
                <a:cubicBezTo>
                  <a:pt x="35457" y="11061"/>
                  <a:pt x="36262" y="9189"/>
                  <a:pt x="37759" y="7926"/>
                </a:cubicBezTo>
                <a:cubicBezTo>
                  <a:pt x="40660" y="5474"/>
                  <a:pt x="44955" y="6157"/>
                  <a:pt x="48726" y="5736"/>
                </a:cubicBezTo>
                <a:cubicBezTo>
                  <a:pt x="52975" y="5231"/>
                  <a:pt x="56905" y="3191"/>
                  <a:pt x="59759" y="0"/>
                </a:cubicBezTo>
                <a:close/>
              </a:path>
            </a:pathLst>
          </a:custGeom>
          <a:solidFill>
            <a:schemeClr val="accent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61" name="Google Shape;261;p14"/>
          <p:cNvSpPr/>
          <p:nvPr/>
        </p:nvSpPr>
        <p:spPr>
          <a:xfrm rot="-5400000" flipH="1">
            <a:off x="3822031" y="101210"/>
            <a:ext cx="163719" cy="139906"/>
          </a:xfrm>
          <a:custGeom>
            <a:avLst/>
            <a:gdLst/>
            <a:ahLst/>
            <a:cxnLst/>
            <a:rect l="l" t="t" r="r" b="b"/>
            <a:pathLst>
              <a:path w="1835" h="1572" extrusionOk="0">
                <a:moveTo>
                  <a:pt x="1049" y="0"/>
                </a:moveTo>
                <a:cubicBezTo>
                  <a:pt x="347" y="0"/>
                  <a:pt x="0" y="843"/>
                  <a:pt x="496" y="1339"/>
                </a:cubicBezTo>
                <a:cubicBezTo>
                  <a:pt x="658" y="1500"/>
                  <a:pt x="855" y="1572"/>
                  <a:pt x="1049" y="1572"/>
                </a:cubicBezTo>
                <a:cubicBezTo>
                  <a:pt x="1451" y="1572"/>
                  <a:pt x="1835" y="1260"/>
                  <a:pt x="1835" y="786"/>
                </a:cubicBezTo>
                <a:cubicBezTo>
                  <a:pt x="1835" y="356"/>
                  <a:pt x="1479" y="0"/>
                  <a:pt x="1049" y="0"/>
                </a:cubicBezTo>
                <a:close/>
              </a:path>
            </a:pathLst>
          </a:custGeom>
          <a:solidFill>
            <a:srgbClr val="FF835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62" name="Google Shape;262;p14"/>
          <p:cNvSpPr/>
          <p:nvPr/>
        </p:nvSpPr>
        <p:spPr>
          <a:xfrm rot="-5400000" flipH="1">
            <a:off x="3119867" y="508728"/>
            <a:ext cx="163719" cy="139817"/>
          </a:xfrm>
          <a:custGeom>
            <a:avLst/>
            <a:gdLst/>
            <a:ahLst/>
            <a:cxnLst/>
            <a:rect l="l" t="t" r="r" b="b"/>
            <a:pathLst>
              <a:path w="1835" h="1571" extrusionOk="0">
                <a:moveTo>
                  <a:pt x="1048" y="1"/>
                </a:moveTo>
                <a:cubicBezTo>
                  <a:pt x="346" y="1"/>
                  <a:pt x="0" y="843"/>
                  <a:pt x="496" y="1339"/>
                </a:cubicBezTo>
                <a:cubicBezTo>
                  <a:pt x="656" y="1499"/>
                  <a:pt x="852" y="1570"/>
                  <a:pt x="1044" y="1570"/>
                </a:cubicBezTo>
                <a:cubicBezTo>
                  <a:pt x="1448" y="1570"/>
                  <a:pt x="1834" y="1256"/>
                  <a:pt x="1834" y="787"/>
                </a:cubicBezTo>
                <a:cubicBezTo>
                  <a:pt x="1834" y="347"/>
                  <a:pt x="1479" y="1"/>
                  <a:pt x="1048" y="1"/>
                </a:cubicBezTo>
                <a:close/>
              </a:path>
            </a:pathLst>
          </a:custGeom>
          <a:solidFill>
            <a:srgbClr val="FF835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63" name="Google Shape;263;p14"/>
          <p:cNvSpPr/>
          <p:nvPr/>
        </p:nvSpPr>
        <p:spPr>
          <a:xfrm rot="-5400000" flipH="1">
            <a:off x="3428059" y="-34678"/>
            <a:ext cx="210469" cy="279814"/>
          </a:xfrm>
          <a:custGeom>
            <a:avLst/>
            <a:gdLst/>
            <a:ahLst/>
            <a:cxnLst/>
            <a:rect l="l" t="t" r="r" b="b"/>
            <a:pathLst>
              <a:path w="2359" h="3144" extrusionOk="0">
                <a:moveTo>
                  <a:pt x="781" y="1"/>
                </a:moveTo>
                <a:cubicBezTo>
                  <a:pt x="519" y="1"/>
                  <a:pt x="252" y="68"/>
                  <a:pt x="0" y="215"/>
                </a:cubicBezTo>
                <a:lnTo>
                  <a:pt x="0" y="2929"/>
                </a:lnTo>
                <a:cubicBezTo>
                  <a:pt x="252" y="3076"/>
                  <a:pt x="519" y="3144"/>
                  <a:pt x="781" y="3144"/>
                </a:cubicBezTo>
                <a:cubicBezTo>
                  <a:pt x="1597" y="3144"/>
                  <a:pt x="2351" y="2487"/>
                  <a:pt x="2358" y="1572"/>
                </a:cubicBezTo>
                <a:cubicBezTo>
                  <a:pt x="2351" y="658"/>
                  <a:pt x="1597" y="1"/>
                  <a:pt x="781" y="1"/>
                </a:cubicBezTo>
                <a:close/>
              </a:path>
            </a:pathLst>
          </a:custGeom>
          <a:solidFill>
            <a:srgbClr val="FF835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64" name="Google Shape;264;p14"/>
          <p:cNvSpPr/>
          <p:nvPr/>
        </p:nvSpPr>
        <p:spPr>
          <a:xfrm rot="-5400000" flipH="1">
            <a:off x="1276215" y="-918616"/>
            <a:ext cx="1040395" cy="2877614"/>
          </a:xfrm>
          <a:custGeom>
            <a:avLst/>
            <a:gdLst/>
            <a:ahLst/>
            <a:cxnLst/>
            <a:rect l="l" t="t" r="r" b="b"/>
            <a:pathLst>
              <a:path w="11661" h="32333" extrusionOk="0">
                <a:moveTo>
                  <a:pt x="0" y="1"/>
                </a:moveTo>
                <a:lnTo>
                  <a:pt x="0" y="32332"/>
                </a:lnTo>
                <a:cubicBezTo>
                  <a:pt x="6962" y="30021"/>
                  <a:pt x="11660" y="23508"/>
                  <a:pt x="11660" y="16171"/>
                </a:cubicBezTo>
                <a:cubicBezTo>
                  <a:pt x="11660" y="15348"/>
                  <a:pt x="11604" y="14533"/>
                  <a:pt x="11492" y="13719"/>
                </a:cubicBezTo>
                <a:cubicBezTo>
                  <a:pt x="10556" y="7347"/>
                  <a:pt x="6111" y="2031"/>
                  <a:pt x="0" y="1"/>
                </a:cubicBezTo>
                <a:close/>
              </a:path>
            </a:pathLst>
          </a:custGeom>
          <a:solidFill>
            <a:schemeClr val="accent1"/>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65" name="Google Shape;265;p14"/>
          <p:cNvSpPr/>
          <p:nvPr/>
        </p:nvSpPr>
        <p:spPr>
          <a:xfrm rot="-5400000" flipH="1">
            <a:off x="312996" y="451894"/>
            <a:ext cx="57055" cy="56854"/>
          </a:xfrm>
          <a:custGeom>
            <a:avLst/>
            <a:gdLst/>
            <a:ahLst/>
            <a:cxnLst/>
            <a:rect l="l" t="t" r="r" b="b"/>
            <a:pathLst>
              <a:path w="956" h="955" extrusionOk="0">
                <a:moveTo>
                  <a:pt x="478" y="0"/>
                </a:moveTo>
                <a:cubicBezTo>
                  <a:pt x="207" y="0"/>
                  <a:pt x="1" y="215"/>
                  <a:pt x="1" y="477"/>
                </a:cubicBezTo>
                <a:cubicBezTo>
                  <a:pt x="1" y="739"/>
                  <a:pt x="207" y="955"/>
                  <a:pt x="478" y="955"/>
                </a:cubicBezTo>
                <a:cubicBezTo>
                  <a:pt x="740" y="955"/>
                  <a:pt x="955" y="739"/>
                  <a:pt x="955" y="477"/>
                </a:cubicBezTo>
                <a:cubicBezTo>
                  <a:pt x="955" y="215"/>
                  <a:pt x="740" y="0"/>
                  <a:pt x="478"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66" name="Google Shape;266;p14"/>
          <p:cNvSpPr/>
          <p:nvPr/>
        </p:nvSpPr>
        <p:spPr>
          <a:xfrm rot="-5400000" flipH="1">
            <a:off x="70847" y="541026"/>
            <a:ext cx="128491" cy="127637"/>
          </a:xfrm>
          <a:custGeom>
            <a:avLst/>
            <a:gdLst/>
            <a:ahLst/>
            <a:cxnLst/>
            <a:rect l="l" t="t" r="r" b="b"/>
            <a:pathLst>
              <a:path w="2153" h="2144" extrusionOk="0">
                <a:moveTo>
                  <a:pt x="1077" y="1"/>
                </a:moveTo>
                <a:cubicBezTo>
                  <a:pt x="487" y="1"/>
                  <a:pt x="1" y="478"/>
                  <a:pt x="1" y="1068"/>
                </a:cubicBezTo>
                <a:cubicBezTo>
                  <a:pt x="1" y="1666"/>
                  <a:pt x="487" y="2144"/>
                  <a:pt x="1077" y="2144"/>
                </a:cubicBezTo>
                <a:cubicBezTo>
                  <a:pt x="1666" y="2144"/>
                  <a:pt x="2153" y="1666"/>
                  <a:pt x="2153" y="1068"/>
                </a:cubicBezTo>
                <a:cubicBezTo>
                  <a:pt x="2153" y="478"/>
                  <a:pt x="1666" y="1"/>
                  <a:pt x="1077"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67" name="Google Shape;267;p14"/>
          <p:cNvSpPr/>
          <p:nvPr/>
        </p:nvSpPr>
        <p:spPr>
          <a:xfrm rot="-5400000" flipH="1">
            <a:off x="1874814" y="185542"/>
            <a:ext cx="191288" cy="190815"/>
          </a:xfrm>
          <a:custGeom>
            <a:avLst/>
            <a:gdLst/>
            <a:ahLst/>
            <a:cxnLst/>
            <a:rect l="l" t="t" r="r" b="b"/>
            <a:pathLst>
              <a:path w="2144" h="2144" extrusionOk="0">
                <a:moveTo>
                  <a:pt x="1067" y="1"/>
                </a:moveTo>
                <a:cubicBezTo>
                  <a:pt x="478" y="1"/>
                  <a:pt x="1" y="478"/>
                  <a:pt x="1" y="1068"/>
                </a:cubicBezTo>
                <a:cubicBezTo>
                  <a:pt x="1" y="1666"/>
                  <a:pt x="478" y="2144"/>
                  <a:pt x="1067" y="2144"/>
                </a:cubicBezTo>
                <a:cubicBezTo>
                  <a:pt x="1666" y="2144"/>
                  <a:pt x="2144" y="1666"/>
                  <a:pt x="2144" y="1068"/>
                </a:cubicBezTo>
                <a:cubicBezTo>
                  <a:pt x="2144" y="478"/>
                  <a:pt x="1666" y="1"/>
                  <a:pt x="1067"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68" name="Google Shape;268;p14"/>
          <p:cNvSpPr/>
          <p:nvPr/>
        </p:nvSpPr>
        <p:spPr>
          <a:xfrm rot="5400000">
            <a:off x="9176610" y="-1061179"/>
            <a:ext cx="1909492" cy="4060982"/>
          </a:xfrm>
          <a:custGeom>
            <a:avLst/>
            <a:gdLst/>
            <a:ahLst/>
            <a:cxnLst/>
            <a:rect l="l" t="t" r="r" b="b"/>
            <a:pathLst>
              <a:path w="18567" h="39585" extrusionOk="0">
                <a:moveTo>
                  <a:pt x="0" y="1"/>
                </a:moveTo>
                <a:lnTo>
                  <a:pt x="0" y="39584"/>
                </a:lnTo>
                <a:lnTo>
                  <a:pt x="197" y="39500"/>
                </a:lnTo>
                <a:cubicBezTo>
                  <a:pt x="7664" y="36159"/>
                  <a:pt x="12942" y="28037"/>
                  <a:pt x="11014" y="18688"/>
                </a:cubicBezTo>
                <a:cubicBezTo>
                  <a:pt x="10546" y="16424"/>
                  <a:pt x="9686" y="14103"/>
                  <a:pt x="9835" y="11932"/>
                </a:cubicBezTo>
                <a:cubicBezTo>
                  <a:pt x="10116" y="7721"/>
                  <a:pt x="13981" y="5653"/>
                  <a:pt x="16554" y="2845"/>
                </a:cubicBezTo>
                <a:cubicBezTo>
                  <a:pt x="17340" y="1984"/>
                  <a:pt x="18014" y="1030"/>
                  <a:pt x="18566" y="1"/>
                </a:cubicBezTo>
                <a:close/>
              </a:path>
            </a:pathLst>
          </a:custGeom>
          <a:solidFill>
            <a:srgbClr val="FFB03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69" name="Google Shape;269;p14"/>
          <p:cNvSpPr/>
          <p:nvPr/>
        </p:nvSpPr>
        <p:spPr>
          <a:xfrm>
            <a:off x="10777455" y="376601"/>
            <a:ext cx="1384355" cy="3342143"/>
          </a:xfrm>
          <a:custGeom>
            <a:avLst/>
            <a:gdLst/>
            <a:ahLst/>
            <a:cxnLst/>
            <a:rect l="l" t="t" r="r" b="b"/>
            <a:pathLst>
              <a:path w="16246" h="39126" extrusionOk="0">
                <a:moveTo>
                  <a:pt x="16245" y="0"/>
                </a:moveTo>
                <a:cubicBezTo>
                  <a:pt x="15703" y="337"/>
                  <a:pt x="15179" y="655"/>
                  <a:pt x="14701" y="908"/>
                </a:cubicBezTo>
                <a:cubicBezTo>
                  <a:pt x="10322" y="3182"/>
                  <a:pt x="5044" y="4445"/>
                  <a:pt x="2134" y="8787"/>
                </a:cubicBezTo>
                <a:cubicBezTo>
                  <a:pt x="318" y="11482"/>
                  <a:pt x="0" y="15422"/>
                  <a:pt x="2171" y="17846"/>
                </a:cubicBezTo>
                <a:cubicBezTo>
                  <a:pt x="3753" y="19633"/>
                  <a:pt x="6233" y="20241"/>
                  <a:pt x="8460" y="21121"/>
                </a:cubicBezTo>
                <a:cubicBezTo>
                  <a:pt x="10677" y="22001"/>
                  <a:pt x="12998" y="23582"/>
                  <a:pt x="13242" y="25959"/>
                </a:cubicBezTo>
                <a:cubicBezTo>
                  <a:pt x="13401" y="27522"/>
                  <a:pt x="12596" y="29010"/>
                  <a:pt x="12343" y="30554"/>
                </a:cubicBezTo>
                <a:cubicBezTo>
                  <a:pt x="11931" y="33108"/>
                  <a:pt x="13054" y="35719"/>
                  <a:pt x="14758" y="37656"/>
                </a:cubicBezTo>
                <a:cubicBezTo>
                  <a:pt x="15216" y="38180"/>
                  <a:pt x="15712" y="38667"/>
                  <a:pt x="16245" y="39125"/>
                </a:cubicBezTo>
                <a:lnTo>
                  <a:pt x="16245" y="0"/>
                </a:lnTo>
                <a:close/>
              </a:path>
            </a:pathLst>
          </a:custGeom>
          <a:solidFill>
            <a:srgbClr val="FF835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70" name="Google Shape;270;p14"/>
          <p:cNvSpPr/>
          <p:nvPr/>
        </p:nvSpPr>
        <p:spPr>
          <a:xfrm>
            <a:off x="11371055" y="3165565"/>
            <a:ext cx="197128" cy="175363"/>
          </a:xfrm>
          <a:custGeom>
            <a:avLst/>
            <a:gdLst/>
            <a:ahLst/>
            <a:cxnLst/>
            <a:rect l="l" t="t" r="r" b="b"/>
            <a:pathLst>
              <a:path w="3108" h="2758" extrusionOk="0">
                <a:moveTo>
                  <a:pt x="1550" y="0"/>
                </a:moveTo>
                <a:cubicBezTo>
                  <a:pt x="975" y="0"/>
                  <a:pt x="437" y="360"/>
                  <a:pt x="244" y="934"/>
                </a:cubicBezTo>
                <a:cubicBezTo>
                  <a:pt x="0" y="1664"/>
                  <a:pt x="393" y="2441"/>
                  <a:pt x="1114" y="2684"/>
                </a:cubicBezTo>
                <a:cubicBezTo>
                  <a:pt x="1261" y="2734"/>
                  <a:pt x="1410" y="2757"/>
                  <a:pt x="1557" y="2757"/>
                </a:cubicBezTo>
                <a:cubicBezTo>
                  <a:pt x="2132" y="2757"/>
                  <a:pt x="2670" y="2397"/>
                  <a:pt x="2864" y="1823"/>
                </a:cubicBezTo>
                <a:cubicBezTo>
                  <a:pt x="3107" y="1093"/>
                  <a:pt x="2714" y="317"/>
                  <a:pt x="1994" y="73"/>
                </a:cubicBezTo>
                <a:cubicBezTo>
                  <a:pt x="1847" y="24"/>
                  <a:pt x="1697" y="0"/>
                  <a:pt x="1550" y="0"/>
                </a:cubicBezTo>
                <a:close/>
              </a:path>
            </a:pathLst>
          </a:custGeom>
          <a:solidFill>
            <a:srgbClr val="FF835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71" name="Google Shape;271;p14"/>
          <p:cNvSpPr/>
          <p:nvPr/>
        </p:nvSpPr>
        <p:spPr>
          <a:xfrm>
            <a:off x="11632672" y="3003772"/>
            <a:ext cx="99198" cy="100016"/>
          </a:xfrm>
          <a:custGeom>
            <a:avLst/>
            <a:gdLst/>
            <a:ahLst/>
            <a:cxnLst/>
            <a:rect l="l" t="t" r="r" b="b"/>
            <a:pathLst>
              <a:path w="1564" h="1573" extrusionOk="0">
                <a:moveTo>
                  <a:pt x="787" y="1"/>
                </a:moveTo>
                <a:cubicBezTo>
                  <a:pt x="347" y="1"/>
                  <a:pt x="1" y="356"/>
                  <a:pt x="1" y="787"/>
                </a:cubicBezTo>
                <a:cubicBezTo>
                  <a:pt x="1" y="1217"/>
                  <a:pt x="347" y="1573"/>
                  <a:pt x="787" y="1573"/>
                </a:cubicBezTo>
                <a:cubicBezTo>
                  <a:pt x="1217" y="1573"/>
                  <a:pt x="1563" y="1217"/>
                  <a:pt x="1563" y="787"/>
                </a:cubicBezTo>
                <a:cubicBezTo>
                  <a:pt x="1563" y="356"/>
                  <a:pt x="1217" y="1"/>
                  <a:pt x="787" y="1"/>
                </a:cubicBezTo>
                <a:close/>
              </a:path>
            </a:pathLst>
          </a:custGeom>
          <a:solidFill>
            <a:srgbClr val="FF835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72" name="Google Shape;272;p14"/>
          <p:cNvSpPr/>
          <p:nvPr/>
        </p:nvSpPr>
        <p:spPr>
          <a:xfrm>
            <a:off x="11572047" y="1203638"/>
            <a:ext cx="60635" cy="60785"/>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73" name="Google Shape;273;p14"/>
          <p:cNvSpPr/>
          <p:nvPr/>
        </p:nvSpPr>
        <p:spPr>
          <a:xfrm>
            <a:off x="11931165" y="858567"/>
            <a:ext cx="60572" cy="60723"/>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74" name="Google Shape;274;p14"/>
          <p:cNvSpPr/>
          <p:nvPr/>
        </p:nvSpPr>
        <p:spPr>
          <a:xfrm>
            <a:off x="11680696" y="1319107"/>
            <a:ext cx="136556" cy="136895"/>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75" name="Google Shape;275;p14"/>
          <p:cNvSpPr/>
          <p:nvPr/>
        </p:nvSpPr>
        <p:spPr>
          <a:xfrm rot="10800000" flipH="1">
            <a:off x="11453960" y="1924081"/>
            <a:ext cx="456630" cy="966188"/>
          </a:xfrm>
          <a:custGeom>
            <a:avLst/>
            <a:gdLst/>
            <a:ahLst/>
            <a:cxnLst/>
            <a:rect l="l" t="t" r="r" b="b"/>
            <a:pathLst>
              <a:path w="9507" h="20069" extrusionOk="0">
                <a:moveTo>
                  <a:pt x="9507" y="1"/>
                </a:moveTo>
                <a:cubicBezTo>
                  <a:pt x="4168" y="289"/>
                  <a:pt x="1" y="4686"/>
                  <a:pt x="1" y="10044"/>
                </a:cubicBezTo>
                <a:cubicBezTo>
                  <a:pt x="1" y="15383"/>
                  <a:pt x="4168" y="19780"/>
                  <a:pt x="9507" y="20068"/>
                </a:cubicBezTo>
                <a:lnTo>
                  <a:pt x="9507" y="1"/>
                </a:lnTo>
                <a:close/>
              </a:path>
            </a:pathLst>
          </a:custGeom>
          <a:solidFill>
            <a:srgbClr val="FFC6C7"/>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hree columns 5">
  <p:cSld name="CUSTOM_4_1_1_1_1">
    <p:spTree>
      <p:nvGrpSpPr>
        <p:cNvPr id="1" name="Shape 413"/>
        <p:cNvGrpSpPr/>
        <p:nvPr/>
      </p:nvGrpSpPr>
      <p:grpSpPr>
        <a:xfrm>
          <a:off x="0" y="0"/>
          <a:ext cx="0" cy="0"/>
          <a:chOff x="0" y="0"/>
          <a:chExt cx="0" cy="0"/>
        </a:xfrm>
      </p:grpSpPr>
      <p:sp>
        <p:nvSpPr>
          <p:cNvPr id="414" name="Google Shape;414;p24"/>
          <p:cNvSpPr/>
          <p:nvPr/>
        </p:nvSpPr>
        <p:spPr>
          <a:xfrm rot="10800000" flipH="1">
            <a:off x="39" y="5679042"/>
            <a:ext cx="4001273" cy="1178945"/>
          </a:xfrm>
          <a:custGeom>
            <a:avLst/>
            <a:gdLst/>
            <a:ahLst/>
            <a:cxnLst/>
            <a:rect l="l" t="t" r="r" b="b"/>
            <a:pathLst>
              <a:path w="77596" h="17648" extrusionOk="0">
                <a:moveTo>
                  <a:pt x="0" y="0"/>
                </a:moveTo>
                <a:lnTo>
                  <a:pt x="0" y="17265"/>
                </a:lnTo>
                <a:cubicBezTo>
                  <a:pt x="929" y="17521"/>
                  <a:pt x="1890" y="17648"/>
                  <a:pt x="2769" y="17648"/>
                </a:cubicBezTo>
                <a:cubicBezTo>
                  <a:pt x="3369" y="17648"/>
                  <a:pt x="3931" y="17589"/>
                  <a:pt x="4417" y="17471"/>
                </a:cubicBezTo>
                <a:cubicBezTo>
                  <a:pt x="7645" y="16694"/>
                  <a:pt x="10069" y="14065"/>
                  <a:pt x="12614" y="11894"/>
                </a:cubicBezTo>
                <a:cubicBezTo>
                  <a:pt x="14644" y="10169"/>
                  <a:pt x="17188" y="8633"/>
                  <a:pt x="19719" y="8633"/>
                </a:cubicBezTo>
                <a:cubicBezTo>
                  <a:pt x="20374" y="8633"/>
                  <a:pt x="21028" y="8736"/>
                  <a:pt x="21673" y="8965"/>
                </a:cubicBezTo>
                <a:cubicBezTo>
                  <a:pt x="23207" y="9517"/>
                  <a:pt x="24433" y="10715"/>
                  <a:pt x="25846" y="11538"/>
                </a:cubicBezTo>
                <a:cubicBezTo>
                  <a:pt x="27257" y="12366"/>
                  <a:pt x="28860" y="12756"/>
                  <a:pt x="30473" y="12756"/>
                </a:cubicBezTo>
                <a:cubicBezTo>
                  <a:pt x="33804" y="12756"/>
                  <a:pt x="37175" y="11092"/>
                  <a:pt x="38966" y="8179"/>
                </a:cubicBezTo>
                <a:cubicBezTo>
                  <a:pt x="39396" y="7468"/>
                  <a:pt x="39827" y="6635"/>
                  <a:pt x="40622" y="6420"/>
                </a:cubicBezTo>
                <a:cubicBezTo>
                  <a:pt x="40758" y="6381"/>
                  <a:pt x="40894" y="6364"/>
                  <a:pt x="41029" y="6364"/>
                </a:cubicBezTo>
                <a:cubicBezTo>
                  <a:pt x="41615" y="6364"/>
                  <a:pt x="42196" y="6685"/>
                  <a:pt x="42728" y="6981"/>
                </a:cubicBezTo>
                <a:cubicBezTo>
                  <a:pt x="47006" y="9329"/>
                  <a:pt x="51852" y="10503"/>
                  <a:pt x="56697" y="10503"/>
                </a:cubicBezTo>
                <a:cubicBezTo>
                  <a:pt x="61528" y="10503"/>
                  <a:pt x="66358" y="9336"/>
                  <a:pt x="70623" y="7000"/>
                </a:cubicBezTo>
                <a:cubicBezTo>
                  <a:pt x="73010" y="5699"/>
                  <a:pt x="75265" y="4015"/>
                  <a:pt x="76725" y="1684"/>
                </a:cubicBezTo>
                <a:cubicBezTo>
                  <a:pt x="77062" y="1151"/>
                  <a:pt x="77352" y="590"/>
                  <a:pt x="77595" y="9"/>
                </a:cubicBezTo>
                <a:lnTo>
                  <a:pt x="0" y="0"/>
                </a:lnTo>
                <a:close/>
              </a:path>
            </a:pathLst>
          </a:custGeom>
          <a:solidFill>
            <a:schemeClr val="accent5"/>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415" name="Google Shape;415;p24"/>
          <p:cNvSpPr txBox="1">
            <a:spLocks noGrp="1"/>
          </p:cNvSpPr>
          <p:nvPr>
            <p:ph type="title"/>
          </p:nvPr>
        </p:nvSpPr>
        <p:spPr>
          <a:xfrm flipH="1">
            <a:off x="7900639" y="1328400"/>
            <a:ext cx="3312585" cy="882800"/>
          </a:xfrm>
          <a:prstGeom prst="rect">
            <a:avLst/>
          </a:prstGeom>
        </p:spPr>
        <p:txBody>
          <a:bodyPr spcFirstLastPara="1" wrap="square" lIns="121705" tIns="121705" rIns="121705" bIns="121705" anchor="t" anchorCtr="0">
            <a:noAutofit/>
          </a:bodyPr>
          <a:lstStyle>
            <a:lvl1pPr lvl="0" rtl="0">
              <a:spcBef>
                <a:spcPts val="0"/>
              </a:spcBef>
              <a:spcAft>
                <a:spcPts val="0"/>
              </a:spcAft>
              <a:buSzPts val="3000"/>
              <a:buNone/>
              <a:defRPr/>
            </a:lvl1pPr>
            <a:lvl2pPr lvl="1" algn="l" rtl="0">
              <a:spcBef>
                <a:spcPts val="0"/>
              </a:spcBef>
              <a:spcAft>
                <a:spcPts val="0"/>
              </a:spcAft>
              <a:buSzPts val="3600"/>
              <a:buNone/>
              <a:defRPr/>
            </a:lvl2pPr>
            <a:lvl3pPr lvl="2" algn="l" rtl="0">
              <a:spcBef>
                <a:spcPts val="0"/>
              </a:spcBef>
              <a:spcAft>
                <a:spcPts val="0"/>
              </a:spcAft>
              <a:buSzPts val="3600"/>
              <a:buNone/>
              <a:defRPr/>
            </a:lvl3pPr>
            <a:lvl4pPr lvl="3" algn="l" rtl="0">
              <a:spcBef>
                <a:spcPts val="0"/>
              </a:spcBef>
              <a:spcAft>
                <a:spcPts val="0"/>
              </a:spcAft>
              <a:buSzPts val="3600"/>
              <a:buNone/>
              <a:defRPr/>
            </a:lvl4pPr>
            <a:lvl5pPr lvl="4" algn="l" rtl="0">
              <a:spcBef>
                <a:spcPts val="0"/>
              </a:spcBef>
              <a:spcAft>
                <a:spcPts val="0"/>
              </a:spcAft>
              <a:buSzPts val="3600"/>
              <a:buNone/>
              <a:defRPr/>
            </a:lvl5pPr>
            <a:lvl6pPr lvl="5" algn="l" rtl="0">
              <a:spcBef>
                <a:spcPts val="0"/>
              </a:spcBef>
              <a:spcAft>
                <a:spcPts val="0"/>
              </a:spcAft>
              <a:buSzPts val="3600"/>
              <a:buNone/>
              <a:defRPr/>
            </a:lvl6pPr>
            <a:lvl7pPr lvl="6" algn="l" rtl="0">
              <a:spcBef>
                <a:spcPts val="0"/>
              </a:spcBef>
              <a:spcAft>
                <a:spcPts val="0"/>
              </a:spcAft>
              <a:buSzPts val="3600"/>
              <a:buNone/>
              <a:defRPr/>
            </a:lvl7pPr>
            <a:lvl8pPr lvl="7" algn="l" rtl="0">
              <a:spcBef>
                <a:spcPts val="0"/>
              </a:spcBef>
              <a:spcAft>
                <a:spcPts val="0"/>
              </a:spcAft>
              <a:buSzPts val="3600"/>
              <a:buNone/>
              <a:defRPr/>
            </a:lvl8pPr>
            <a:lvl9pPr lvl="8" algn="l" rtl="0">
              <a:spcBef>
                <a:spcPts val="0"/>
              </a:spcBef>
              <a:spcAft>
                <a:spcPts val="0"/>
              </a:spcAft>
              <a:buSzPts val="3600"/>
              <a:buNone/>
              <a:defRPr/>
            </a:lvl9pPr>
          </a:lstStyle>
          <a:p>
            <a:endParaRPr/>
          </a:p>
        </p:txBody>
      </p:sp>
      <p:sp>
        <p:nvSpPr>
          <p:cNvPr id="416" name="Google Shape;416;p24"/>
          <p:cNvSpPr txBox="1">
            <a:spLocks noGrp="1"/>
          </p:cNvSpPr>
          <p:nvPr>
            <p:ph type="subTitle" idx="1"/>
          </p:nvPr>
        </p:nvSpPr>
        <p:spPr>
          <a:xfrm flipH="1">
            <a:off x="7900617" y="2211233"/>
            <a:ext cx="3312585" cy="13132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600"/>
              <a:buChar char="●"/>
              <a:defRPr sz="2100"/>
            </a:lvl1pPr>
            <a:lvl2pPr lvl="1" rtl="0">
              <a:spcBef>
                <a:spcPts val="0"/>
              </a:spcBef>
              <a:spcAft>
                <a:spcPts val="0"/>
              </a:spcAft>
              <a:buSzPts val="1600"/>
              <a:buChar char="○"/>
              <a:defRPr sz="2100"/>
            </a:lvl2pPr>
            <a:lvl3pPr lvl="2" rtl="0">
              <a:spcBef>
                <a:spcPts val="2130"/>
              </a:spcBef>
              <a:spcAft>
                <a:spcPts val="0"/>
              </a:spcAft>
              <a:buSzPts val="1600"/>
              <a:buChar char="■"/>
              <a:defRPr sz="2100"/>
            </a:lvl3pPr>
            <a:lvl4pPr lvl="3" rtl="0">
              <a:spcBef>
                <a:spcPts val="2130"/>
              </a:spcBef>
              <a:spcAft>
                <a:spcPts val="0"/>
              </a:spcAft>
              <a:buSzPts val="1600"/>
              <a:buChar char="●"/>
              <a:defRPr sz="2100"/>
            </a:lvl4pPr>
            <a:lvl5pPr lvl="4" rtl="0">
              <a:spcBef>
                <a:spcPts val="2130"/>
              </a:spcBef>
              <a:spcAft>
                <a:spcPts val="0"/>
              </a:spcAft>
              <a:buSzPts val="1600"/>
              <a:buChar char="○"/>
              <a:defRPr sz="2100"/>
            </a:lvl5pPr>
            <a:lvl6pPr lvl="5" rtl="0">
              <a:spcBef>
                <a:spcPts val="2130"/>
              </a:spcBef>
              <a:spcAft>
                <a:spcPts val="0"/>
              </a:spcAft>
              <a:buSzPts val="1600"/>
              <a:buChar char="■"/>
              <a:defRPr sz="2100"/>
            </a:lvl6pPr>
            <a:lvl7pPr lvl="6" rtl="0">
              <a:spcBef>
                <a:spcPts val="2130"/>
              </a:spcBef>
              <a:spcAft>
                <a:spcPts val="0"/>
              </a:spcAft>
              <a:buSzPts val="1600"/>
              <a:buChar char="●"/>
              <a:defRPr sz="2100"/>
            </a:lvl7pPr>
            <a:lvl8pPr lvl="7" rtl="0">
              <a:spcBef>
                <a:spcPts val="2130"/>
              </a:spcBef>
              <a:spcAft>
                <a:spcPts val="0"/>
              </a:spcAft>
              <a:buSzPts val="1600"/>
              <a:buChar char="○"/>
              <a:defRPr sz="2100"/>
            </a:lvl8pPr>
            <a:lvl9pPr lvl="8" rtl="0">
              <a:spcBef>
                <a:spcPts val="2130"/>
              </a:spcBef>
              <a:spcAft>
                <a:spcPts val="2130"/>
              </a:spcAft>
              <a:buSzPts val="1600"/>
              <a:buChar char="■"/>
              <a:defRPr sz="2100"/>
            </a:lvl9pPr>
          </a:lstStyle>
          <a:p>
            <a:endParaRPr/>
          </a:p>
        </p:txBody>
      </p:sp>
      <p:sp>
        <p:nvSpPr>
          <p:cNvPr id="417" name="Google Shape;417;p24"/>
          <p:cNvSpPr txBox="1">
            <a:spLocks noGrp="1"/>
          </p:cNvSpPr>
          <p:nvPr>
            <p:ph type="subTitle" idx="2"/>
          </p:nvPr>
        </p:nvSpPr>
        <p:spPr>
          <a:xfrm flipH="1">
            <a:off x="948614" y="3213817"/>
            <a:ext cx="3312585" cy="13132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600"/>
              <a:buChar char="●"/>
              <a:defRPr sz="2100"/>
            </a:lvl1pPr>
            <a:lvl2pPr lvl="1" rtl="0">
              <a:spcBef>
                <a:spcPts val="2130"/>
              </a:spcBef>
              <a:spcAft>
                <a:spcPts val="0"/>
              </a:spcAft>
              <a:buSzPts val="1600"/>
              <a:buChar char="○"/>
              <a:defRPr sz="2100"/>
            </a:lvl2pPr>
            <a:lvl3pPr lvl="2" rtl="0">
              <a:spcBef>
                <a:spcPts val="2130"/>
              </a:spcBef>
              <a:spcAft>
                <a:spcPts val="0"/>
              </a:spcAft>
              <a:buSzPts val="1600"/>
              <a:buChar char="■"/>
              <a:defRPr sz="2100"/>
            </a:lvl3pPr>
            <a:lvl4pPr lvl="3" rtl="0">
              <a:spcBef>
                <a:spcPts val="2130"/>
              </a:spcBef>
              <a:spcAft>
                <a:spcPts val="0"/>
              </a:spcAft>
              <a:buSzPts val="1600"/>
              <a:buChar char="●"/>
              <a:defRPr sz="2100"/>
            </a:lvl4pPr>
            <a:lvl5pPr lvl="4" rtl="0">
              <a:spcBef>
                <a:spcPts val="2130"/>
              </a:spcBef>
              <a:spcAft>
                <a:spcPts val="0"/>
              </a:spcAft>
              <a:buSzPts val="1600"/>
              <a:buChar char="○"/>
              <a:defRPr sz="2100"/>
            </a:lvl5pPr>
            <a:lvl6pPr lvl="5" rtl="0">
              <a:spcBef>
                <a:spcPts val="2130"/>
              </a:spcBef>
              <a:spcAft>
                <a:spcPts val="0"/>
              </a:spcAft>
              <a:buSzPts val="1600"/>
              <a:buChar char="■"/>
              <a:defRPr sz="2100"/>
            </a:lvl6pPr>
            <a:lvl7pPr lvl="6" rtl="0">
              <a:spcBef>
                <a:spcPts val="2130"/>
              </a:spcBef>
              <a:spcAft>
                <a:spcPts val="0"/>
              </a:spcAft>
              <a:buSzPts val="1600"/>
              <a:buChar char="●"/>
              <a:defRPr sz="2100"/>
            </a:lvl7pPr>
            <a:lvl8pPr lvl="7" rtl="0">
              <a:spcBef>
                <a:spcPts val="2130"/>
              </a:spcBef>
              <a:spcAft>
                <a:spcPts val="0"/>
              </a:spcAft>
              <a:buSzPts val="1600"/>
              <a:buChar char="○"/>
              <a:defRPr sz="2100"/>
            </a:lvl8pPr>
            <a:lvl9pPr lvl="8" rtl="0">
              <a:spcBef>
                <a:spcPts val="2130"/>
              </a:spcBef>
              <a:spcAft>
                <a:spcPts val="2130"/>
              </a:spcAft>
              <a:buSzPts val="1600"/>
              <a:buChar char="■"/>
              <a:defRPr sz="2100"/>
            </a:lvl9pPr>
          </a:lstStyle>
          <a:p>
            <a:endParaRPr/>
          </a:p>
        </p:txBody>
      </p:sp>
      <p:sp>
        <p:nvSpPr>
          <p:cNvPr id="418" name="Google Shape;418;p24"/>
          <p:cNvSpPr txBox="1">
            <a:spLocks noGrp="1"/>
          </p:cNvSpPr>
          <p:nvPr>
            <p:ph type="subTitle" idx="3"/>
          </p:nvPr>
        </p:nvSpPr>
        <p:spPr>
          <a:xfrm flipH="1">
            <a:off x="948614" y="2330984"/>
            <a:ext cx="3312585" cy="8828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600"/>
              <a:buFont typeface="Chewy"/>
              <a:buNone/>
              <a:defRPr sz="4800" b="1">
                <a:latin typeface="Chewy"/>
                <a:ea typeface="Chewy"/>
                <a:cs typeface="Chewy"/>
                <a:sym typeface="Chewy"/>
              </a:defRPr>
            </a:lvl1pPr>
            <a:lvl2pPr lvl="1" rtl="0">
              <a:spcBef>
                <a:spcPts val="2130"/>
              </a:spcBef>
              <a:spcAft>
                <a:spcPts val="0"/>
              </a:spcAft>
              <a:buSzPts val="3600"/>
              <a:buFont typeface="Chewy"/>
              <a:buNone/>
              <a:defRPr sz="4800">
                <a:latin typeface="Chewy"/>
                <a:ea typeface="Chewy"/>
                <a:cs typeface="Chewy"/>
                <a:sym typeface="Chewy"/>
              </a:defRPr>
            </a:lvl2pPr>
            <a:lvl3pPr lvl="2" rtl="0">
              <a:spcBef>
                <a:spcPts val="2130"/>
              </a:spcBef>
              <a:spcAft>
                <a:spcPts val="0"/>
              </a:spcAft>
              <a:buSzPts val="3600"/>
              <a:buFont typeface="Chewy"/>
              <a:buNone/>
              <a:defRPr sz="4800">
                <a:latin typeface="Chewy"/>
                <a:ea typeface="Chewy"/>
                <a:cs typeface="Chewy"/>
                <a:sym typeface="Chewy"/>
              </a:defRPr>
            </a:lvl3pPr>
            <a:lvl4pPr lvl="3" rtl="0">
              <a:spcBef>
                <a:spcPts val="2130"/>
              </a:spcBef>
              <a:spcAft>
                <a:spcPts val="0"/>
              </a:spcAft>
              <a:buSzPts val="3600"/>
              <a:buFont typeface="Chewy"/>
              <a:buNone/>
              <a:defRPr sz="4800">
                <a:latin typeface="Chewy"/>
                <a:ea typeface="Chewy"/>
                <a:cs typeface="Chewy"/>
                <a:sym typeface="Chewy"/>
              </a:defRPr>
            </a:lvl4pPr>
            <a:lvl5pPr lvl="4" rtl="0">
              <a:spcBef>
                <a:spcPts val="2130"/>
              </a:spcBef>
              <a:spcAft>
                <a:spcPts val="0"/>
              </a:spcAft>
              <a:buSzPts val="3600"/>
              <a:buFont typeface="Chewy"/>
              <a:buNone/>
              <a:defRPr sz="4800">
                <a:latin typeface="Chewy"/>
                <a:ea typeface="Chewy"/>
                <a:cs typeface="Chewy"/>
                <a:sym typeface="Chewy"/>
              </a:defRPr>
            </a:lvl5pPr>
            <a:lvl6pPr lvl="5" rtl="0">
              <a:spcBef>
                <a:spcPts val="2130"/>
              </a:spcBef>
              <a:spcAft>
                <a:spcPts val="0"/>
              </a:spcAft>
              <a:buSzPts val="3600"/>
              <a:buFont typeface="Chewy"/>
              <a:buNone/>
              <a:defRPr sz="4800">
                <a:latin typeface="Chewy"/>
                <a:ea typeface="Chewy"/>
                <a:cs typeface="Chewy"/>
                <a:sym typeface="Chewy"/>
              </a:defRPr>
            </a:lvl6pPr>
            <a:lvl7pPr lvl="6" rtl="0">
              <a:spcBef>
                <a:spcPts val="2130"/>
              </a:spcBef>
              <a:spcAft>
                <a:spcPts val="0"/>
              </a:spcAft>
              <a:buSzPts val="3600"/>
              <a:buFont typeface="Chewy"/>
              <a:buNone/>
              <a:defRPr sz="4800">
                <a:latin typeface="Chewy"/>
                <a:ea typeface="Chewy"/>
                <a:cs typeface="Chewy"/>
                <a:sym typeface="Chewy"/>
              </a:defRPr>
            </a:lvl7pPr>
            <a:lvl8pPr lvl="7" rtl="0">
              <a:spcBef>
                <a:spcPts val="2130"/>
              </a:spcBef>
              <a:spcAft>
                <a:spcPts val="0"/>
              </a:spcAft>
              <a:buSzPts val="3600"/>
              <a:buFont typeface="Chewy"/>
              <a:buNone/>
              <a:defRPr sz="4800">
                <a:latin typeface="Chewy"/>
                <a:ea typeface="Chewy"/>
                <a:cs typeface="Chewy"/>
                <a:sym typeface="Chewy"/>
              </a:defRPr>
            </a:lvl8pPr>
            <a:lvl9pPr lvl="8" rtl="0">
              <a:spcBef>
                <a:spcPts val="2130"/>
              </a:spcBef>
              <a:spcAft>
                <a:spcPts val="2130"/>
              </a:spcAft>
              <a:buSzPts val="3600"/>
              <a:buFont typeface="Chewy"/>
              <a:buNone/>
              <a:defRPr sz="4800">
                <a:latin typeface="Chewy"/>
                <a:ea typeface="Chewy"/>
                <a:cs typeface="Chewy"/>
                <a:sym typeface="Chewy"/>
              </a:defRPr>
            </a:lvl9pPr>
          </a:lstStyle>
          <a:p>
            <a:endParaRPr/>
          </a:p>
        </p:txBody>
      </p:sp>
      <p:sp>
        <p:nvSpPr>
          <p:cNvPr id="419" name="Google Shape;419;p24"/>
          <p:cNvSpPr txBox="1">
            <a:spLocks noGrp="1"/>
          </p:cNvSpPr>
          <p:nvPr>
            <p:ph type="subTitle" idx="4"/>
          </p:nvPr>
        </p:nvSpPr>
        <p:spPr>
          <a:xfrm flipH="1">
            <a:off x="7900606" y="4484533"/>
            <a:ext cx="3312585" cy="13132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600"/>
              <a:buChar char="●"/>
              <a:defRPr sz="2100"/>
            </a:lvl1pPr>
            <a:lvl2pPr lvl="1" rtl="0">
              <a:spcBef>
                <a:spcPts val="2130"/>
              </a:spcBef>
              <a:spcAft>
                <a:spcPts val="0"/>
              </a:spcAft>
              <a:buSzPts val="1600"/>
              <a:buChar char="○"/>
              <a:defRPr sz="2100"/>
            </a:lvl2pPr>
            <a:lvl3pPr lvl="2" rtl="0">
              <a:spcBef>
                <a:spcPts val="2130"/>
              </a:spcBef>
              <a:spcAft>
                <a:spcPts val="0"/>
              </a:spcAft>
              <a:buSzPts val="1600"/>
              <a:buChar char="■"/>
              <a:defRPr sz="2100"/>
            </a:lvl3pPr>
            <a:lvl4pPr lvl="3" rtl="0">
              <a:spcBef>
                <a:spcPts val="2130"/>
              </a:spcBef>
              <a:spcAft>
                <a:spcPts val="0"/>
              </a:spcAft>
              <a:buSzPts val="1600"/>
              <a:buChar char="●"/>
              <a:defRPr sz="2100"/>
            </a:lvl4pPr>
            <a:lvl5pPr lvl="4" rtl="0">
              <a:spcBef>
                <a:spcPts val="2130"/>
              </a:spcBef>
              <a:spcAft>
                <a:spcPts val="0"/>
              </a:spcAft>
              <a:buSzPts val="1600"/>
              <a:buChar char="○"/>
              <a:defRPr sz="2100"/>
            </a:lvl5pPr>
            <a:lvl6pPr lvl="5" rtl="0">
              <a:spcBef>
                <a:spcPts val="2130"/>
              </a:spcBef>
              <a:spcAft>
                <a:spcPts val="0"/>
              </a:spcAft>
              <a:buSzPts val="1600"/>
              <a:buChar char="■"/>
              <a:defRPr sz="2100"/>
            </a:lvl6pPr>
            <a:lvl7pPr lvl="6" rtl="0">
              <a:spcBef>
                <a:spcPts val="2130"/>
              </a:spcBef>
              <a:spcAft>
                <a:spcPts val="0"/>
              </a:spcAft>
              <a:buSzPts val="1600"/>
              <a:buChar char="●"/>
              <a:defRPr sz="2100"/>
            </a:lvl7pPr>
            <a:lvl8pPr lvl="7" rtl="0">
              <a:spcBef>
                <a:spcPts val="2130"/>
              </a:spcBef>
              <a:spcAft>
                <a:spcPts val="0"/>
              </a:spcAft>
              <a:buSzPts val="1600"/>
              <a:buChar char="○"/>
              <a:defRPr sz="2100"/>
            </a:lvl8pPr>
            <a:lvl9pPr lvl="8" rtl="0">
              <a:spcBef>
                <a:spcPts val="2130"/>
              </a:spcBef>
              <a:spcAft>
                <a:spcPts val="2130"/>
              </a:spcAft>
              <a:buSzPts val="1600"/>
              <a:buChar char="■"/>
              <a:defRPr sz="2100"/>
            </a:lvl9pPr>
          </a:lstStyle>
          <a:p>
            <a:endParaRPr/>
          </a:p>
        </p:txBody>
      </p:sp>
      <p:sp>
        <p:nvSpPr>
          <p:cNvPr id="420" name="Google Shape;420;p24"/>
          <p:cNvSpPr txBox="1">
            <a:spLocks noGrp="1"/>
          </p:cNvSpPr>
          <p:nvPr>
            <p:ph type="subTitle" idx="5"/>
          </p:nvPr>
        </p:nvSpPr>
        <p:spPr>
          <a:xfrm flipH="1">
            <a:off x="7900606" y="3601700"/>
            <a:ext cx="3312585" cy="8828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600"/>
              <a:buFont typeface="Chewy"/>
              <a:buNone/>
              <a:defRPr sz="4800" b="1">
                <a:latin typeface="Chewy"/>
                <a:ea typeface="Chewy"/>
                <a:cs typeface="Chewy"/>
                <a:sym typeface="Chewy"/>
              </a:defRPr>
            </a:lvl1pPr>
            <a:lvl2pPr lvl="1" rtl="0">
              <a:spcBef>
                <a:spcPts val="2130"/>
              </a:spcBef>
              <a:spcAft>
                <a:spcPts val="0"/>
              </a:spcAft>
              <a:buSzPts val="3600"/>
              <a:buFont typeface="Chewy"/>
              <a:buNone/>
              <a:defRPr sz="4800">
                <a:latin typeface="Chewy"/>
                <a:ea typeface="Chewy"/>
                <a:cs typeface="Chewy"/>
                <a:sym typeface="Chewy"/>
              </a:defRPr>
            </a:lvl2pPr>
            <a:lvl3pPr lvl="2" rtl="0">
              <a:spcBef>
                <a:spcPts val="2130"/>
              </a:spcBef>
              <a:spcAft>
                <a:spcPts val="0"/>
              </a:spcAft>
              <a:buSzPts val="3600"/>
              <a:buFont typeface="Chewy"/>
              <a:buNone/>
              <a:defRPr sz="4800">
                <a:latin typeface="Chewy"/>
                <a:ea typeface="Chewy"/>
                <a:cs typeface="Chewy"/>
                <a:sym typeface="Chewy"/>
              </a:defRPr>
            </a:lvl3pPr>
            <a:lvl4pPr lvl="3" rtl="0">
              <a:spcBef>
                <a:spcPts val="2130"/>
              </a:spcBef>
              <a:spcAft>
                <a:spcPts val="0"/>
              </a:spcAft>
              <a:buSzPts val="3600"/>
              <a:buFont typeface="Chewy"/>
              <a:buNone/>
              <a:defRPr sz="4800">
                <a:latin typeface="Chewy"/>
                <a:ea typeface="Chewy"/>
                <a:cs typeface="Chewy"/>
                <a:sym typeface="Chewy"/>
              </a:defRPr>
            </a:lvl4pPr>
            <a:lvl5pPr lvl="4" rtl="0">
              <a:spcBef>
                <a:spcPts val="2130"/>
              </a:spcBef>
              <a:spcAft>
                <a:spcPts val="0"/>
              </a:spcAft>
              <a:buSzPts val="3600"/>
              <a:buFont typeface="Chewy"/>
              <a:buNone/>
              <a:defRPr sz="4800">
                <a:latin typeface="Chewy"/>
                <a:ea typeface="Chewy"/>
                <a:cs typeface="Chewy"/>
                <a:sym typeface="Chewy"/>
              </a:defRPr>
            </a:lvl5pPr>
            <a:lvl6pPr lvl="5" rtl="0">
              <a:spcBef>
                <a:spcPts val="2130"/>
              </a:spcBef>
              <a:spcAft>
                <a:spcPts val="0"/>
              </a:spcAft>
              <a:buSzPts val="3600"/>
              <a:buFont typeface="Chewy"/>
              <a:buNone/>
              <a:defRPr sz="4800">
                <a:latin typeface="Chewy"/>
                <a:ea typeface="Chewy"/>
                <a:cs typeface="Chewy"/>
                <a:sym typeface="Chewy"/>
              </a:defRPr>
            </a:lvl6pPr>
            <a:lvl7pPr lvl="6" rtl="0">
              <a:spcBef>
                <a:spcPts val="2130"/>
              </a:spcBef>
              <a:spcAft>
                <a:spcPts val="0"/>
              </a:spcAft>
              <a:buSzPts val="3600"/>
              <a:buFont typeface="Chewy"/>
              <a:buNone/>
              <a:defRPr sz="4800">
                <a:latin typeface="Chewy"/>
                <a:ea typeface="Chewy"/>
                <a:cs typeface="Chewy"/>
                <a:sym typeface="Chewy"/>
              </a:defRPr>
            </a:lvl7pPr>
            <a:lvl8pPr lvl="7" rtl="0">
              <a:spcBef>
                <a:spcPts val="2130"/>
              </a:spcBef>
              <a:spcAft>
                <a:spcPts val="0"/>
              </a:spcAft>
              <a:buSzPts val="3600"/>
              <a:buFont typeface="Chewy"/>
              <a:buNone/>
              <a:defRPr sz="4800">
                <a:latin typeface="Chewy"/>
                <a:ea typeface="Chewy"/>
                <a:cs typeface="Chewy"/>
                <a:sym typeface="Chewy"/>
              </a:defRPr>
            </a:lvl8pPr>
            <a:lvl9pPr lvl="8" rtl="0">
              <a:spcBef>
                <a:spcPts val="2130"/>
              </a:spcBef>
              <a:spcAft>
                <a:spcPts val="2130"/>
              </a:spcAft>
              <a:buSzPts val="3600"/>
              <a:buFont typeface="Chewy"/>
              <a:buNone/>
              <a:defRPr sz="4800">
                <a:latin typeface="Chewy"/>
                <a:ea typeface="Chewy"/>
                <a:cs typeface="Chewy"/>
                <a:sym typeface="Chewy"/>
              </a:defRPr>
            </a:lvl9pPr>
          </a:lstStyle>
          <a:p>
            <a:endParaRPr/>
          </a:p>
        </p:txBody>
      </p:sp>
      <p:sp>
        <p:nvSpPr>
          <p:cNvPr id="421" name="Google Shape;421;p24"/>
          <p:cNvSpPr/>
          <p:nvPr/>
        </p:nvSpPr>
        <p:spPr>
          <a:xfrm rot="5400000" flipH="1">
            <a:off x="1903645" y="-1782237"/>
            <a:ext cx="770395" cy="4334888"/>
          </a:xfrm>
          <a:custGeom>
            <a:avLst/>
            <a:gdLst/>
            <a:ahLst/>
            <a:cxnLst/>
            <a:rect l="l" t="t" r="r" b="b"/>
            <a:pathLst>
              <a:path w="17937" h="101179" extrusionOk="0">
                <a:moveTo>
                  <a:pt x="15789" y="1"/>
                </a:moveTo>
                <a:cubicBezTo>
                  <a:pt x="9598" y="1"/>
                  <a:pt x="4255" y="10891"/>
                  <a:pt x="3419" y="15108"/>
                </a:cubicBezTo>
                <a:cubicBezTo>
                  <a:pt x="1441" y="24959"/>
                  <a:pt x="9045" y="32564"/>
                  <a:pt x="10389" y="41820"/>
                </a:cubicBezTo>
                <a:cubicBezTo>
                  <a:pt x="11522" y="49598"/>
                  <a:pt x="10505" y="57548"/>
                  <a:pt x="7451" y="64807"/>
                </a:cubicBezTo>
                <a:cubicBezTo>
                  <a:pt x="4974" y="70587"/>
                  <a:pt x="1153" y="76022"/>
                  <a:pt x="653" y="82282"/>
                </a:cubicBezTo>
                <a:cubicBezTo>
                  <a:pt x="0" y="90348"/>
                  <a:pt x="8815" y="100929"/>
                  <a:pt x="17936" y="101178"/>
                </a:cubicBezTo>
                <a:lnTo>
                  <a:pt x="17706" y="359"/>
                </a:lnTo>
                <a:cubicBezTo>
                  <a:pt x="17061" y="114"/>
                  <a:pt x="16420" y="1"/>
                  <a:pt x="15789" y="1"/>
                </a:cubicBezTo>
                <a:close/>
              </a:path>
            </a:pathLst>
          </a:custGeom>
          <a:solidFill>
            <a:schemeClr val="accent6"/>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422" name="Google Shape;422;p24"/>
          <p:cNvSpPr/>
          <p:nvPr/>
        </p:nvSpPr>
        <p:spPr>
          <a:xfrm flipH="1">
            <a:off x="44" y="-9244"/>
            <a:ext cx="742632" cy="3558103"/>
          </a:xfrm>
          <a:custGeom>
            <a:avLst/>
            <a:gdLst/>
            <a:ahLst/>
            <a:cxnLst/>
            <a:rect l="l" t="t" r="r" b="b"/>
            <a:pathLst>
              <a:path w="4970" h="27887" extrusionOk="0">
                <a:moveTo>
                  <a:pt x="4970" y="0"/>
                </a:moveTo>
                <a:lnTo>
                  <a:pt x="3753" y="10"/>
                </a:lnTo>
                <a:cubicBezTo>
                  <a:pt x="2611" y="852"/>
                  <a:pt x="1320" y="1442"/>
                  <a:pt x="581" y="3145"/>
                </a:cubicBezTo>
                <a:cubicBezTo>
                  <a:pt x="85" y="4296"/>
                  <a:pt x="1" y="5961"/>
                  <a:pt x="590" y="6991"/>
                </a:cubicBezTo>
                <a:cubicBezTo>
                  <a:pt x="1030" y="7749"/>
                  <a:pt x="1704" y="8011"/>
                  <a:pt x="2312" y="8385"/>
                </a:cubicBezTo>
                <a:cubicBezTo>
                  <a:pt x="2920" y="8759"/>
                  <a:pt x="3557" y="9433"/>
                  <a:pt x="3622" y="10434"/>
                </a:cubicBezTo>
                <a:cubicBezTo>
                  <a:pt x="3669" y="11099"/>
                  <a:pt x="3454" y="11735"/>
                  <a:pt x="3379" y="12390"/>
                </a:cubicBezTo>
                <a:cubicBezTo>
                  <a:pt x="3266" y="13476"/>
                  <a:pt x="3978" y="14458"/>
                  <a:pt x="4043" y="15403"/>
                </a:cubicBezTo>
                <a:cubicBezTo>
                  <a:pt x="4155" y="17088"/>
                  <a:pt x="2546" y="18604"/>
                  <a:pt x="1816" y="20550"/>
                </a:cubicBezTo>
                <a:cubicBezTo>
                  <a:pt x="1535" y="21308"/>
                  <a:pt x="1348" y="25295"/>
                  <a:pt x="2265" y="27887"/>
                </a:cubicBezTo>
                <a:lnTo>
                  <a:pt x="4970" y="27887"/>
                </a:lnTo>
                <a:lnTo>
                  <a:pt x="4970" y="0"/>
                </a:lnTo>
                <a:close/>
              </a:path>
            </a:pathLst>
          </a:custGeom>
          <a:solidFill>
            <a:schemeClr val="accen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423" name="Google Shape;423;p24"/>
          <p:cNvSpPr/>
          <p:nvPr/>
        </p:nvSpPr>
        <p:spPr>
          <a:xfrm rot="10800000">
            <a:off x="1345767" y="419298"/>
            <a:ext cx="85036" cy="85247"/>
          </a:xfrm>
          <a:custGeom>
            <a:avLst/>
            <a:gdLst/>
            <a:ahLst/>
            <a:cxnLst/>
            <a:rect l="l" t="t" r="r" b="b"/>
            <a:pathLst>
              <a:path w="956" h="956" extrusionOk="0">
                <a:moveTo>
                  <a:pt x="478" y="1"/>
                </a:moveTo>
                <a:cubicBezTo>
                  <a:pt x="216" y="1"/>
                  <a:pt x="1" y="216"/>
                  <a:pt x="1" y="478"/>
                </a:cubicBezTo>
                <a:cubicBezTo>
                  <a:pt x="1" y="740"/>
                  <a:pt x="216" y="955"/>
                  <a:pt x="478" y="955"/>
                </a:cubicBezTo>
                <a:cubicBezTo>
                  <a:pt x="740" y="955"/>
                  <a:pt x="955" y="740"/>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424" name="Google Shape;424;p24"/>
          <p:cNvSpPr/>
          <p:nvPr/>
        </p:nvSpPr>
        <p:spPr>
          <a:xfrm rot="10800000">
            <a:off x="780323" y="8"/>
            <a:ext cx="190707" cy="123589"/>
          </a:xfrm>
          <a:custGeom>
            <a:avLst/>
            <a:gdLst/>
            <a:ahLst/>
            <a:cxnLst/>
            <a:rect l="l" t="t" r="r" b="b"/>
            <a:pathLst>
              <a:path w="2144" h="1386" extrusionOk="0">
                <a:moveTo>
                  <a:pt x="1067" y="1"/>
                </a:moveTo>
                <a:cubicBezTo>
                  <a:pt x="487" y="1"/>
                  <a:pt x="19" y="459"/>
                  <a:pt x="0" y="1039"/>
                </a:cubicBezTo>
                <a:cubicBezTo>
                  <a:pt x="0" y="1152"/>
                  <a:pt x="19" y="1273"/>
                  <a:pt x="56" y="1386"/>
                </a:cubicBezTo>
                <a:lnTo>
                  <a:pt x="2078" y="1386"/>
                </a:lnTo>
                <a:cubicBezTo>
                  <a:pt x="2115" y="1273"/>
                  <a:pt x="2134" y="1152"/>
                  <a:pt x="2143" y="1039"/>
                </a:cubicBezTo>
                <a:cubicBezTo>
                  <a:pt x="2124" y="459"/>
                  <a:pt x="1647" y="1"/>
                  <a:pt x="1067"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425" name="Google Shape;425;p24"/>
          <p:cNvSpPr/>
          <p:nvPr/>
        </p:nvSpPr>
        <p:spPr>
          <a:xfrm rot="10800000">
            <a:off x="4177678" y="6527455"/>
            <a:ext cx="144873" cy="145232"/>
          </a:xfrm>
          <a:custGeom>
            <a:avLst/>
            <a:gdLst/>
            <a:ahLst/>
            <a:cxnLst/>
            <a:rect l="l" t="t" r="r" b="b"/>
            <a:pathLst>
              <a:path w="956" h="956" extrusionOk="0">
                <a:moveTo>
                  <a:pt x="478" y="1"/>
                </a:moveTo>
                <a:cubicBezTo>
                  <a:pt x="216" y="1"/>
                  <a:pt x="1" y="216"/>
                  <a:pt x="1" y="478"/>
                </a:cubicBezTo>
                <a:cubicBezTo>
                  <a:pt x="1" y="740"/>
                  <a:pt x="216" y="955"/>
                  <a:pt x="478" y="955"/>
                </a:cubicBezTo>
                <a:cubicBezTo>
                  <a:pt x="740" y="955"/>
                  <a:pt x="955" y="740"/>
                  <a:pt x="955" y="478"/>
                </a:cubicBezTo>
                <a:cubicBezTo>
                  <a:pt x="955" y="216"/>
                  <a:pt x="740" y="1"/>
                  <a:pt x="478" y="1"/>
                </a:cubicBezTo>
                <a:close/>
              </a:path>
            </a:pathLst>
          </a:custGeom>
          <a:solidFill>
            <a:schemeClr val="accent5"/>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426" name="Google Shape;426;p24"/>
          <p:cNvSpPr/>
          <p:nvPr/>
        </p:nvSpPr>
        <p:spPr>
          <a:xfrm rot="5400000" flipH="1">
            <a:off x="336627" y="5188220"/>
            <a:ext cx="147399" cy="147034"/>
          </a:xfrm>
          <a:custGeom>
            <a:avLst/>
            <a:gdLst/>
            <a:ahLst/>
            <a:cxnLst/>
            <a:rect l="l" t="t" r="r" b="b"/>
            <a:pathLst>
              <a:path w="956" h="956" extrusionOk="0">
                <a:moveTo>
                  <a:pt x="478" y="1"/>
                </a:moveTo>
                <a:cubicBezTo>
                  <a:pt x="216" y="1"/>
                  <a:pt x="1" y="216"/>
                  <a:pt x="1" y="478"/>
                </a:cubicBezTo>
                <a:cubicBezTo>
                  <a:pt x="1" y="740"/>
                  <a:pt x="216" y="955"/>
                  <a:pt x="478" y="955"/>
                </a:cubicBezTo>
                <a:cubicBezTo>
                  <a:pt x="740" y="955"/>
                  <a:pt x="955" y="740"/>
                  <a:pt x="955" y="478"/>
                </a:cubicBezTo>
                <a:cubicBezTo>
                  <a:pt x="955" y="216"/>
                  <a:pt x="740" y="1"/>
                  <a:pt x="478" y="1"/>
                </a:cubicBezTo>
                <a:close/>
              </a:path>
            </a:pathLst>
          </a:custGeom>
          <a:solidFill>
            <a:schemeClr val="accent1"/>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427" name="Google Shape;427;p24"/>
          <p:cNvSpPr/>
          <p:nvPr/>
        </p:nvSpPr>
        <p:spPr>
          <a:xfrm rot="5400000">
            <a:off x="-770044" y="3222499"/>
            <a:ext cx="2174605" cy="634473"/>
          </a:xfrm>
          <a:custGeom>
            <a:avLst/>
            <a:gdLst/>
            <a:ahLst/>
            <a:cxnLst/>
            <a:rect l="l" t="t" r="r" b="b"/>
            <a:pathLst>
              <a:path w="15422" h="9284" extrusionOk="0">
                <a:moveTo>
                  <a:pt x="8192" y="0"/>
                </a:moveTo>
                <a:cubicBezTo>
                  <a:pt x="7849" y="0"/>
                  <a:pt x="7501" y="25"/>
                  <a:pt x="7150" y="75"/>
                </a:cubicBezTo>
                <a:cubicBezTo>
                  <a:pt x="2789" y="712"/>
                  <a:pt x="0" y="5054"/>
                  <a:pt x="1236" y="9284"/>
                </a:cubicBezTo>
                <a:lnTo>
                  <a:pt x="15132" y="9284"/>
                </a:lnTo>
                <a:cubicBezTo>
                  <a:pt x="15328" y="8619"/>
                  <a:pt x="15422" y="7936"/>
                  <a:pt x="15422" y="7244"/>
                </a:cubicBezTo>
                <a:cubicBezTo>
                  <a:pt x="15422" y="3191"/>
                  <a:pt x="12115" y="0"/>
                  <a:pt x="8192" y="0"/>
                </a:cubicBezTo>
                <a:close/>
              </a:path>
            </a:pathLst>
          </a:custGeom>
          <a:solidFill>
            <a:schemeClr val="accent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428" name="Google Shape;428;p24"/>
          <p:cNvSpPr/>
          <p:nvPr/>
        </p:nvSpPr>
        <p:spPr>
          <a:xfrm rot="5400000">
            <a:off x="336675" y="3548985"/>
            <a:ext cx="69373" cy="69133"/>
          </a:xfrm>
          <a:custGeom>
            <a:avLst/>
            <a:gdLst/>
            <a:ahLst/>
            <a:cxnLst/>
            <a:rect l="l" t="t" r="r" b="b"/>
            <a:pathLst>
              <a:path w="956" h="955" extrusionOk="0">
                <a:moveTo>
                  <a:pt x="478" y="0"/>
                </a:moveTo>
                <a:cubicBezTo>
                  <a:pt x="216" y="0"/>
                  <a:pt x="1" y="206"/>
                  <a:pt x="1" y="477"/>
                </a:cubicBezTo>
                <a:cubicBezTo>
                  <a:pt x="1" y="739"/>
                  <a:pt x="216" y="955"/>
                  <a:pt x="478" y="955"/>
                </a:cubicBezTo>
                <a:cubicBezTo>
                  <a:pt x="740" y="955"/>
                  <a:pt x="955" y="739"/>
                  <a:pt x="955" y="477"/>
                </a:cubicBezTo>
                <a:cubicBezTo>
                  <a:pt x="955" y="206"/>
                  <a:pt x="740" y="0"/>
                  <a:pt x="478"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429" name="Google Shape;429;p24"/>
          <p:cNvSpPr/>
          <p:nvPr/>
        </p:nvSpPr>
        <p:spPr>
          <a:xfrm rot="5400000">
            <a:off x="107529" y="3112084"/>
            <a:ext cx="155583" cy="155929"/>
          </a:xfrm>
          <a:custGeom>
            <a:avLst/>
            <a:gdLst/>
            <a:ahLst/>
            <a:cxnLst/>
            <a:rect l="l" t="t" r="r" b="b"/>
            <a:pathLst>
              <a:path w="2144" h="2154" extrusionOk="0">
                <a:moveTo>
                  <a:pt x="1067" y="1"/>
                </a:moveTo>
                <a:cubicBezTo>
                  <a:pt x="478" y="1"/>
                  <a:pt x="1" y="488"/>
                  <a:pt x="1" y="1077"/>
                </a:cubicBezTo>
                <a:cubicBezTo>
                  <a:pt x="1" y="1667"/>
                  <a:pt x="478" y="2153"/>
                  <a:pt x="1067" y="2153"/>
                </a:cubicBezTo>
                <a:cubicBezTo>
                  <a:pt x="1666" y="2153"/>
                  <a:pt x="2144" y="1667"/>
                  <a:pt x="2144" y="1077"/>
                </a:cubicBezTo>
                <a:cubicBezTo>
                  <a:pt x="2144" y="488"/>
                  <a:pt x="1666" y="1"/>
                  <a:pt x="1067"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430" name="Google Shape;430;p24"/>
          <p:cNvSpPr/>
          <p:nvPr/>
        </p:nvSpPr>
        <p:spPr>
          <a:xfrm>
            <a:off x="-669933" y="-775256"/>
            <a:ext cx="1335089" cy="1549600"/>
          </a:xfrm>
          <a:prstGeom prst="pie">
            <a:avLst>
              <a:gd name="adj1" fmla="val 0"/>
              <a:gd name="adj2" fmla="val 5398930"/>
            </a:avLst>
          </a:prstGeom>
          <a:solidFill>
            <a:schemeClr val="accent3"/>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431" name="Google Shape;431;p24"/>
          <p:cNvSpPr/>
          <p:nvPr/>
        </p:nvSpPr>
        <p:spPr>
          <a:xfrm rot="5400000">
            <a:off x="-1060809" y="4430535"/>
            <a:ext cx="3488292" cy="1366683"/>
          </a:xfrm>
          <a:custGeom>
            <a:avLst/>
            <a:gdLst/>
            <a:ahLst/>
            <a:cxnLst/>
            <a:rect l="l" t="t" r="r" b="b"/>
            <a:pathLst>
              <a:path w="44020" h="17350" extrusionOk="0">
                <a:moveTo>
                  <a:pt x="44019" y="0"/>
                </a:moveTo>
                <a:cubicBezTo>
                  <a:pt x="43757" y="749"/>
                  <a:pt x="43542" y="1525"/>
                  <a:pt x="43299" y="2293"/>
                </a:cubicBezTo>
                <a:cubicBezTo>
                  <a:pt x="43168" y="2723"/>
                  <a:pt x="43027" y="3154"/>
                  <a:pt x="42868" y="3575"/>
                </a:cubicBezTo>
                <a:cubicBezTo>
                  <a:pt x="42195" y="5343"/>
                  <a:pt x="41016" y="7093"/>
                  <a:pt x="39209" y="7608"/>
                </a:cubicBezTo>
                <a:cubicBezTo>
                  <a:pt x="38660" y="7768"/>
                  <a:pt x="38092" y="7800"/>
                  <a:pt x="37518" y="7800"/>
                </a:cubicBezTo>
                <a:cubicBezTo>
                  <a:pt x="37130" y="7800"/>
                  <a:pt x="36739" y="7786"/>
                  <a:pt x="36348" y="7786"/>
                </a:cubicBezTo>
                <a:cubicBezTo>
                  <a:pt x="36000" y="7786"/>
                  <a:pt x="35652" y="7797"/>
                  <a:pt x="35307" y="7842"/>
                </a:cubicBezTo>
                <a:cubicBezTo>
                  <a:pt x="31826" y="8291"/>
                  <a:pt x="29599" y="11856"/>
                  <a:pt x="26324" y="13120"/>
                </a:cubicBezTo>
                <a:cubicBezTo>
                  <a:pt x="25294" y="13518"/>
                  <a:pt x="24237" y="13667"/>
                  <a:pt x="23162" y="13667"/>
                </a:cubicBezTo>
                <a:cubicBezTo>
                  <a:pt x="22820" y="13667"/>
                  <a:pt x="22477" y="13652"/>
                  <a:pt x="22131" y="13625"/>
                </a:cubicBezTo>
                <a:cubicBezTo>
                  <a:pt x="19670" y="13447"/>
                  <a:pt x="17134" y="12661"/>
                  <a:pt x="14655" y="12427"/>
                </a:cubicBezTo>
                <a:cubicBezTo>
                  <a:pt x="14122" y="12379"/>
                  <a:pt x="13589" y="12355"/>
                  <a:pt x="13056" y="12355"/>
                </a:cubicBezTo>
                <a:cubicBezTo>
                  <a:pt x="11425" y="12355"/>
                  <a:pt x="9799" y="12580"/>
                  <a:pt x="8226" y="13017"/>
                </a:cubicBezTo>
                <a:cubicBezTo>
                  <a:pt x="5549" y="13765"/>
                  <a:pt x="3041" y="15010"/>
                  <a:pt x="833" y="16685"/>
                </a:cubicBezTo>
                <a:cubicBezTo>
                  <a:pt x="552" y="16900"/>
                  <a:pt x="272" y="17116"/>
                  <a:pt x="0" y="17350"/>
                </a:cubicBezTo>
                <a:lnTo>
                  <a:pt x="44019" y="17350"/>
                </a:lnTo>
                <a:lnTo>
                  <a:pt x="44019" y="0"/>
                </a:lnTo>
                <a:close/>
              </a:path>
            </a:pathLst>
          </a:custGeom>
          <a:solidFill>
            <a:schemeClr val="accent1"/>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432" name="Google Shape;432;p24"/>
          <p:cNvSpPr/>
          <p:nvPr/>
        </p:nvSpPr>
        <p:spPr>
          <a:xfrm rot="5400000" flipH="1">
            <a:off x="121252" y="5609860"/>
            <a:ext cx="128168" cy="127851"/>
          </a:xfrm>
          <a:custGeom>
            <a:avLst/>
            <a:gdLst/>
            <a:ahLst/>
            <a:cxnLst/>
            <a:rect l="l" t="t" r="r" b="b"/>
            <a:pathLst>
              <a:path w="956" h="956" extrusionOk="0">
                <a:moveTo>
                  <a:pt x="478" y="1"/>
                </a:moveTo>
                <a:cubicBezTo>
                  <a:pt x="216" y="1"/>
                  <a:pt x="1" y="216"/>
                  <a:pt x="1" y="478"/>
                </a:cubicBezTo>
                <a:cubicBezTo>
                  <a:pt x="1" y="740"/>
                  <a:pt x="216" y="955"/>
                  <a:pt x="478" y="955"/>
                </a:cubicBezTo>
                <a:cubicBezTo>
                  <a:pt x="740" y="955"/>
                  <a:pt x="955" y="740"/>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433" name="Google Shape;433;p24"/>
          <p:cNvSpPr/>
          <p:nvPr/>
        </p:nvSpPr>
        <p:spPr>
          <a:xfrm rot="10800000">
            <a:off x="184897" y="953764"/>
            <a:ext cx="85036" cy="85247"/>
          </a:xfrm>
          <a:custGeom>
            <a:avLst/>
            <a:gdLst/>
            <a:ahLst/>
            <a:cxnLst/>
            <a:rect l="l" t="t" r="r" b="b"/>
            <a:pathLst>
              <a:path w="956" h="956" extrusionOk="0">
                <a:moveTo>
                  <a:pt x="478" y="1"/>
                </a:moveTo>
                <a:cubicBezTo>
                  <a:pt x="216" y="1"/>
                  <a:pt x="1" y="216"/>
                  <a:pt x="1" y="478"/>
                </a:cubicBezTo>
                <a:cubicBezTo>
                  <a:pt x="1" y="740"/>
                  <a:pt x="216" y="955"/>
                  <a:pt x="478" y="955"/>
                </a:cubicBezTo>
                <a:cubicBezTo>
                  <a:pt x="740" y="955"/>
                  <a:pt x="955" y="740"/>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434" name="Google Shape;434;p24"/>
          <p:cNvSpPr/>
          <p:nvPr/>
        </p:nvSpPr>
        <p:spPr>
          <a:xfrm rot="5400000">
            <a:off x="2642357" y="427352"/>
            <a:ext cx="69373" cy="69133"/>
          </a:xfrm>
          <a:custGeom>
            <a:avLst/>
            <a:gdLst/>
            <a:ahLst/>
            <a:cxnLst/>
            <a:rect l="l" t="t" r="r" b="b"/>
            <a:pathLst>
              <a:path w="956" h="955" extrusionOk="0">
                <a:moveTo>
                  <a:pt x="478" y="0"/>
                </a:moveTo>
                <a:cubicBezTo>
                  <a:pt x="216" y="0"/>
                  <a:pt x="1" y="206"/>
                  <a:pt x="1" y="477"/>
                </a:cubicBezTo>
                <a:cubicBezTo>
                  <a:pt x="1" y="739"/>
                  <a:pt x="216" y="955"/>
                  <a:pt x="478" y="955"/>
                </a:cubicBezTo>
                <a:cubicBezTo>
                  <a:pt x="740" y="955"/>
                  <a:pt x="955" y="739"/>
                  <a:pt x="955" y="477"/>
                </a:cubicBezTo>
                <a:cubicBezTo>
                  <a:pt x="955" y="206"/>
                  <a:pt x="740" y="0"/>
                  <a:pt x="478" y="0"/>
                </a:cubicBezTo>
                <a:close/>
              </a:path>
            </a:pathLst>
          </a:custGeom>
          <a:solidFill>
            <a:schemeClr val="accent6"/>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six columns 1">
  <p:cSld name="TITLE_AND_TWO_COLUMNS_1_1_1_1">
    <p:spTree>
      <p:nvGrpSpPr>
        <p:cNvPr id="1" name="Shape 494"/>
        <p:cNvGrpSpPr/>
        <p:nvPr/>
      </p:nvGrpSpPr>
      <p:grpSpPr>
        <a:xfrm>
          <a:off x="0" y="0"/>
          <a:ext cx="0" cy="0"/>
          <a:chOff x="0" y="0"/>
          <a:chExt cx="0" cy="0"/>
        </a:xfrm>
      </p:grpSpPr>
      <p:sp>
        <p:nvSpPr>
          <p:cNvPr id="495" name="Google Shape;495;p28"/>
          <p:cNvSpPr txBox="1">
            <a:spLocks noGrp="1"/>
          </p:cNvSpPr>
          <p:nvPr>
            <p:ph type="title"/>
          </p:nvPr>
        </p:nvSpPr>
        <p:spPr>
          <a:xfrm>
            <a:off x="948614" y="719333"/>
            <a:ext cx="10264543" cy="8172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0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496" name="Google Shape;496;p28"/>
          <p:cNvSpPr txBox="1">
            <a:spLocks noGrp="1"/>
          </p:cNvSpPr>
          <p:nvPr>
            <p:ph type="subTitle" idx="1"/>
          </p:nvPr>
        </p:nvSpPr>
        <p:spPr>
          <a:xfrm>
            <a:off x="1029580" y="3069700"/>
            <a:ext cx="2516559" cy="7300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sz="2100"/>
            </a:lvl2pPr>
            <a:lvl3pPr lvl="2" rtl="0">
              <a:spcBef>
                <a:spcPts val="2130"/>
              </a:spcBef>
              <a:spcAft>
                <a:spcPts val="0"/>
              </a:spcAft>
              <a:buSzPts val="1600"/>
              <a:buNone/>
              <a:defRPr sz="2100"/>
            </a:lvl3pPr>
            <a:lvl4pPr lvl="3" rtl="0">
              <a:spcBef>
                <a:spcPts val="2130"/>
              </a:spcBef>
              <a:spcAft>
                <a:spcPts val="0"/>
              </a:spcAft>
              <a:buSzPts val="1600"/>
              <a:buNone/>
              <a:defRPr sz="2100"/>
            </a:lvl4pPr>
            <a:lvl5pPr lvl="4" rtl="0">
              <a:spcBef>
                <a:spcPts val="2130"/>
              </a:spcBef>
              <a:spcAft>
                <a:spcPts val="0"/>
              </a:spcAft>
              <a:buSzPts val="1600"/>
              <a:buNone/>
              <a:defRPr sz="2100"/>
            </a:lvl5pPr>
            <a:lvl6pPr lvl="5" rtl="0">
              <a:spcBef>
                <a:spcPts val="2130"/>
              </a:spcBef>
              <a:spcAft>
                <a:spcPts val="0"/>
              </a:spcAft>
              <a:buSzPts val="1600"/>
              <a:buNone/>
              <a:defRPr sz="2100"/>
            </a:lvl6pPr>
            <a:lvl7pPr lvl="6" rtl="0">
              <a:spcBef>
                <a:spcPts val="2130"/>
              </a:spcBef>
              <a:spcAft>
                <a:spcPts val="0"/>
              </a:spcAft>
              <a:buSzPts val="1600"/>
              <a:buNone/>
              <a:defRPr sz="2100"/>
            </a:lvl7pPr>
            <a:lvl8pPr lvl="7" rtl="0">
              <a:spcBef>
                <a:spcPts val="2130"/>
              </a:spcBef>
              <a:spcAft>
                <a:spcPts val="0"/>
              </a:spcAft>
              <a:buSzPts val="1600"/>
              <a:buNone/>
              <a:defRPr sz="2100"/>
            </a:lvl8pPr>
            <a:lvl9pPr lvl="8" rtl="0">
              <a:spcBef>
                <a:spcPts val="2130"/>
              </a:spcBef>
              <a:spcAft>
                <a:spcPts val="2130"/>
              </a:spcAft>
              <a:buSzPts val="1600"/>
              <a:buNone/>
              <a:defRPr sz="2100"/>
            </a:lvl9pPr>
          </a:lstStyle>
          <a:p>
            <a:endParaRPr/>
          </a:p>
        </p:txBody>
      </p:sp>
      <p:sp>
        <p:nvSpPr>
          <p:cNvPr id="497" name="Google Shape;497;p28"/>
          <p:cNvSpPr txBox="1">
            <a:spLocks noGrp="1"/>
          </p:cNvSpPr>
          <p:nvPr>
            <p:ph type="subTitle" idx="2"/>
          </p:nvPr>
        </p:nvSpPr>
        <p:spPr>
          <a:xfrm>
            <a:off x="1029580" y="2562233"/>
            <a:ext cx="2516559" cy="5224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000"/>
              <a:buNone/>
              <a:defRPr sz="2700" b="1">
                <a:latin typeface="Delius Unicase"/>
                <a:ea typeface="Delius Unicase"/>
                <a:cs typeface="Delius Unicase"/>
                <a:sym typeface="Delius Unicase"/>
              </a:defRPr>
            </a:lvl1pPr>
            <a:lvl2pPr lvl="1" rtl="0">
              <a:spcBef>
                <a:spcPts val="2130"/>
              </a:spcBef>
              <a:spcAft>
                <a:spcPts val="0"/>
              </a:spcAft>
              <a:buSzPts val="3000"/>
              <a:buNone/>
              <a:defRPr sz="4000"/>
            </a:lvl2pPr>
            <a:lvl3pPr lvl="2" rtl="0">
              <a:spcBef>
                <a:spcPts val="2130"/>
              </a:spcBef>
              <a:spcAft>
                <a:spcPts val="0"/>
              </a:spcAft>
              <a:buSzPts val="3000"/>
              <a:buNone/>
              <a:defRPr sz="4000"/>
            </a:lvl3pPr>
            <a:lvl4pPr lvl="3" rtl="0">
              <a:spcBef>
                <a:spcPts val="2130"/>
              </a:spcBef>
              <a:spcAft>
                <a:spcPts val="0"/>
              </a:spcAft>
              <a:buSzPts val="3000"/>
              <a:buNone/>
              <a:defRPr sz="4000"/>
            </a:lvl4pPr>
            <a:lvl5pPr lvl="4" rtl="0">
              <a:spcBef>
                <a:spcPts val="2130"/>
              </a:spcBef>
              <a:spcAft>
                <a:spcPts val="0"/>
              </a:spcAft>
              <a:buSzPts val="3000"/>
              <a:buNone/>
              <a:defRPr sz="4000"/>
            </a:lvl5pPr>
            <a:lvl6pPr lvl="5" rtl="0">
              <a:spcBef>
                <a:spcPts val="2130"/>
              </a:spcBef>
              <a:spcAft>
                <a:spcPts val="0"/>
              </a:spcAft>
              <a:buSzPts val="3000"/>
              <a:buNone/>
              <a:defRPr sz="4000"/>
            </a:lvl6pPr>
            <a:lvl7pPr lvl="6" rtl="0">
              <a:spcBef>
                <a:spcPts val="2130"/>
              </a:spcBef>
              <a:spcAft>
                <a:spcPts val="0"/>
              </a:spcAft>
              <a:buSzPts val="3000"/>
              <a:buNone/>
              <a:defRPr sz="4000"/>
            </a:lvl7pPr>
            <a:lvl8pPr lvl="7" rtl="0">
              <a:spcBef>
                <a:spcPts val="2130"/>
              </a:spcBef>
              <a:spcAft>
                <a:spcPts val="0"/>
              </a:spcAft>
              <a:buSzPts val="3000"/>
              <a:buNone/>
              <a:defRPr sz="4000"/>
            </a:lvl8pPr>
            <a:lvl9pPr lvl="8" rtl="0">
              <a:spcBef>
                <a:spcPts val="2130"/>
              </a:spcBef>
              <a:spcAft>
                <a:spcPts val="2130"/>
              </a:spcAft>
              <a:buSzPts val="3000"/>
              <a:buNone/>
              <a:defRPr sz="4000"/>
            </a:lvl9pPr>
          </a:lstStyle>
          <a:p>
            <a:endParaRPr/>
          </a:p>
        </p:txBody>
      </p:sp>
      <p:sp>
        <p:nvSpPr>
          <p:cNvPr id="498" name="Google Shape;498;p28"/>
          <p:cNvSpPr txBox="1">
            <a:spLocks noGrp="1"/>
          </p:cNvSpPr>
          <p:nvPr>
            <p:ph type="subTitle" idx="3"/>
          </p:nvPr>
        </p:nvSpPr>
        <p:spPr>
          <a:xfrm>
            <a:off x="4822640" y="3069700"/>
            <a:ext cx="2516559" cy="7300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sz="2100"/>
            </a:lvl2pPr>
            <a:lvl3pPr lvl="2" rtl="0">
              <a:spcBef>
                <a:spcPts val="2130"/>
              </a:spcBef>
              <a:spcAft>
                <a:spcPts val="0"/>
              </a:spcAft>
              <a:buSzPts val="1600"/>
              <a:buNone/>
              <a:defRPr sz="2100"/>
            </a:lvl3pPr>
            <a:lvl4pPr lvl="3" rtl="0">
              <a:spcBef>
                <a:spcPts val="2130"/>
              </a:spcBef>
              <a:spcAft>
                <a:spcPts val="0"/>
              </a:spcAft>
              <a:buSzPts val="1600"/>
              <a:buNone/>
              <a:defRPr sz="2100"/>
            </a:lvl4pPr>
            <a:lvl5pPr lvl="4" rtl="0">
              <a:spcBef>
                <a:spcPts val="2130"/>
              </a:spcBef>
              <a:spcAft>
                <a:spcPts val="0"/>
              </a:spcAft>
              <a:buSzPts val="1600"/>
              <a:buNone/>
              <a:defRPr sz="2100"/>
            </a:lvl5pPr>
            <a:lvl6pPr lvl="5" rtl="0">
              <a:spcBef>
                <a:spcPts val="2130"/>
              </a:spcBef>
              <a:spcAft>
                <a:spcPts val="0"/>
              </a:spcAft>
              <a:buSzPts val="1600"/>
              <a:buNone/>
              <a:defRPr sz="2100"/>
            </a:lvl6pPr>
            <a:lvl7pPr lvl="6" rtl="0">
              <a:spcBef>
                <a:spcPts val="2130"/>
              </a:spcBef>
              <a:spcAft>
                <a:spcPts val="0"/>
              </a:spcAft>
              <a:buSzPts val="1600"/>
              <a:buNone/>
              <a:defRPr sz="2100"/>
            </a:lvl7pPr>
            <a:lvl8pPr lvl="7" rtl="0">
              <a:spcBef>
                <a:spcPts val="2130"/>
              </a:spcBef>
              <a:spcAft>
                <a:spcPts val="0"/>
              </a:spcAft>
              <a:buSzPts val="1600"/>
              <a:buNone/>
              <a:defRPr sz="2100"/>
            </a:lvl8pPr>
            <a:lvl9pPr lvl="8" rtl="0">
              <a:spcBef>
                <a:spcPts val="2130"/>
              </a:spcBef>
              <a:spcAft>
                <a:spcPts val="2130"/>
              </a:spcAft>
              <a:buSzPts val="1600"/>
              <a:buNone/>
              <a:defRPr sz="2100"/>
            </a:lvl9pPr>
          </a:lstStyle>
          <a:p>
            <a:endParaRPr/>
          </a:p>
        </p:txBody>
      </p:sp>
      <p:sp>
        <p:nvSpPr>
          <p:cNvPr id="499" name="Google Shape;499;p28"/>
          <p:cNvSpPr txBox="1">
            <a:spLocks noGrp="1"/>
          </p:cNvSpPr>
          <p:nvPr>
            <p:ph type="subTitle" idx="4"/>
          </p:nvPr>
        </p:nvSpPr>
        <p:spPr>
          <a:xfrm>
            <a:off x="4822640" y="2562233"/>
            <a:ext cx="2516559" cy="5224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000"/>
              <a:buNone/>
              <a:defRPr sz="2700" b="1">
                <a:latin typeface="Delius Unicase"/>
                <a:ea typeface="Delius Unicase"/>
                <a:cs typeface="Delius Unicase"/>
                <a:sym typeface="Delius Unicase"/>
              </a:defRPr>
            </a:lvl1pPr>
            <a:lvl2pPr lvl="1" rtl="0">
              <a:spcBef>
                <a:spcPts val="2130"/>
              </a:spcBef>
              <a:spcAft>
                <a:spcPts val="0"/>
              </a:spcAft>
              <a:buSzPts val="3000"/>
              <a:buNone/>
              <a:defRPr sz="4000"/>
            </a:lvl2pPr>
            <a:lvl3pPr lvl="2" rtl="0">
              <a:spcBef>
                <a:spcPts val="2130"/>
              </a:spcBef>
              <a:spcAft>
                <a:spcPts val="0"/>
              </a:spcAft>
              <a:buSzPts val="3000"/>
              <a:buNone/>
              <a:defRPr sz="4000"/>
            </a:lvl3pPr>
            <a:lvl4pPr lvl="3" rtl="0">
              <a:spcBef>
                <a:spcPts val="2130"/>
              </a:spcBef>
              <a:spcAft>
                <a:spcPts val="0"/>
              </a:spcAft>
              <a:buSzPts val="3000"/>
              <a:buNone/>
              <a:defRPr sz="4000"/>
            </a:lvl4pPr>
            <a:lvl5pPr lvl="4" rtl="0">
              <a:spcBef>
                <a:spcPts val="2130"/>
              </a:spcBef>
              <a:spcAft>
                <a:spcPts val="0"/>
              </a:spcAft>
              <a:buSzPts val="3000"/>
              <a:buNone/>
              <a:defRPr sz="4000"/>
            </a:lvl5pPr>
            <a:lvl6pPr lvl="5" rtl="0">
              <a:spcBef>
                <a:spcPts val="2130"/>
              </a:spcBef>
              <a:spcAft>
                <a:spcPts val="0"/>
              </a:spcAft>
              <a:buSzPts val="3000"/>
              <a:buNone/>
              <a:defRPr sz="4000"/>
            </a:lvl6pPr>
            <a:lvl7pPr lvl="6" rtl="0">
              <a:spcBef>
                <a:spcPts val="2130"/>
              </a:spcBef>
              <a:spcAft>
                <a:spcPts val="0"/>
              </a:spcAft>
              <a:buSzPts val="3000"/>
              <a:buNone/>
              <a:defRPr sz="4000"/>
            </a:lvl7pPr>
            <a:lvl8pPr lvl="7" rtl="0">
              <a:spcBef>
                <a:spcPts val="2130"/>
              </a:spcBef>
              <a:spcAft>
                <a:spcPts val="0"/>
              </a:spcAft>
              <a:buSzPts val="3000"/>
              <a:buNone/>
              <a:defRPr sz="4000"/>
            </a:lvl8pPr>
            <a:lvl9pPr lvl="8" rtl="0">
              <a:spcBef>
                <a:spcPts val="2130"/>
              </a:spcBef>
              <a:spcAft>
                <a:spcPts val="2130"/>
              </a:spcAft>
              <a:buSzPts val="3000"/>
              <a:buNone/>
              <a:defRPr sz="4000"/>
            </a:lvl9pPr>
          </a:lstStyle>
          <a:p>
            <a:endParaRPr/>
          </a:p>
        </p:txBody>
      </p:sp>
      <p:sp>
        <p:nvSpPr>
          <p:cNvPr id="500" name="Google Shape;500;p28"/>
          <p:cNvSpPr txBox="1">
            <a:spLocks noGrp="1"/>
          </p:cNvSpPr>
          <p:nvPr>
            <p:ph type="subTitle" idx="5"/>
          </p:nvPr>
        </p:nvSpPr>
        <p:spPr>
          <a:xfrm>
            <a:off x="8615699" y="3069700"/>
            <a:ext cx="2516559" cy="7300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sz="2100"/>
            </a:lvl2pPr>
            <a:lvl3pPr lvl="2" rtl="0">
              <a:spcBef>
                <a:spcPts val="2130"/>
              </a:spcBef>
              <a:spcAft>
                <a:spcPts val="0"/>
              </a:spcAft>
              <a:buSzPts val="1600"/>
              <a:buNone/>
              <a:defRPr sz="2100"/>
            </a:lvl3pPr>
            <a:lvl4pPr lvl="3" rtl="0">
              <a:spcBef>
                <a:spcPts val="2130"/>
              </a:spcBef>
              <a:spcAft>
                <a:spcPts val="0"/>
              </a:spcAft>
              <a:buSzPts val="1600"/>
              <a:buNone/>
              <a:defRPr sz="2100"/>
            </a:lvl4pPr>
            <a:lvl5pPr lvl="4" rtl="0">
              <a:spcBef>
                <a:spcPts val="2130"/>
              </a:spcBef>
              <a:spcAft>
                <a:spcPts val="0"/>
              </a:spcAft>
              <a:buSzPts val="1600"/>
              <a:buNone/>
              <a:defRPr sz="2100"/>
            </a:lvl5pPr>
            <a:lvl6pPr lvl="5" rtl="0">
              <a:spcBef>
                <a:spcPts val="2130"/>
              </a:spcBef>
              <a:spcAft>
                <a:spcPts val="0"/>
              </a:spcAft>
              <a:buSzPts val="1600"/>
              <a:buNone/>
              <a:defRPr sz="2100"/>
            </a:lvl6pPr>
            <a:lvl7pPr lvl="6" rtl="0">
              <a:spcBef>
                <a:spcPts val="2130"/>
              </a:spcBef>
              <a:spcAft>
                <a:spcPts val="0"/>
              </a:spcAft>
              <a:buSzPts val="1600"/>
              <a:buNone/>
              <a:defRPr sz="2100"/>
            </a:lvl7pPr>
            <a:lvl8pPr lvl="7" rtl="0">
              <a:spcBef>
                <a:spcPts val="2130"/>
              </a:spcBef>
              <a:spcAft>
                <a:spcPts val="0"/>
              </a:spcAft>
              <a:buSzPts val="1600"/>
              <a:buNone/>
              <a:defRPr sz="2100"/>
            </a:lvl8pPr>
            <a:lvl9pPr lvl="8" rtl="0">
              <a:spcBef>
                <a:spcPts val="2130"/>
              </a:spcBef>
              <a:spcAft>
                <a:spcPts val="2130"/>
              </a:spcAft>
              <a:buSzPts val="1600"/>
              <a:buNone/>
              <a:defRPr sz="2100"/>
            </a:lvl9pPr>
          </a:lstStyle>
          <a:p>
            <a:endParaRPr/>
          </a:p>
        </p:txBody>
      </p:sp>
      <p:sp>
        <p:nvSpPr>
          <p:cNvPr id="501" name="Google Shape;501;p28"/>
          <p:cNvSpPr txBox="1">
            <a:spLocks noGrp="1"/>
          </p:cNvSpPr>
          <p:nvPr>
            <p:ph type="subTitle" idx="6"/>
          </p:nvPr>
        </p:nvSpPr>
        <p:spPr>
          <a:xfrm>
            <a:off x="8615699" y="2562233"/>
            <a:ext cx="2516559" cy="5224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000"/>
              <a:buNone/>
              <a:defRPr sz="2700" b="1">
                <a:latin typeface="Delius Unicase"/>
                <a:ea typeface="Delius Unicase"/>
                <a:cs typeface="Delius Unicase"/>
                <a:sym typeface="Delius Unicase"/>
              </a:defRPr>
            </a:lvl1pPr>
            <a:lvl2pPr lvl="1" rtl="0">
              <a:spcBef>
                <a:spcPts val="2130"/>
              </a:spcBef>
              <a:spcAft>
                <a:spcPts val="0"/>
              </a:spcAft>
              <a:buSzPts val="3000"/>
              <a:buNone/>
              <a:defRPr sz="4000"/>
            </a:lvl2pPr>
            <a:lvl3pPr lvl="2" rtl="0">
              <a:spcBef>
                <a:spcPts val="2130"/>
              </a:spcBef>
              <a:spcAft>
                <a:spcPts val="0"/>
              </a:spcAft>
              <a:buSzPts val="3000"/>
              <a:buNone/>
              <a:defRPr sz="4000"/>
            </a:lvl3pPr>
            <a:lvl4pPr lvl="3" rtl="0">
              <a:spcBef>
                <a:spcPts val="2130"/>
              </a:spcBef>
              <a:spcAft>
                <a:spcPts val="0"/>
              </a:spcAft>
              <a:buSzPts val="3000"/>
              <a:buNone/>
              <a:defRPr sz="4000"/>
            </a:lvl4pPr>
            <a:lvl5pPr lvl="4" rtl="0">
              <a:spcBef>
                <a:spcPts val="2130"/>
              </a:spcBef>
              <a:spcAft>
                <a:spcPts val="0"/>
              </a:spcAft>
              <a:buSzPts val="3000"/>
              <a:buNone/>
              <a:defRPr sz="4000"/>
            </a:lvl5pPr>
            <a:lvl6pPr lvl="5" rtl="0">
              <a:spcBef>
                <a:spcPts val="2130"/>
              </a:spcBef>
              <a:spcAft>
                <a:spcPts val="0"/>
              </a:spcAft>
              <a:buSzPts val="3000"/>
              <a:buNone/>
              <a:defRPr sz="4000"/>
            </a:lvl6pPr>
            <a:lvl7pPr lvl="6" rtl="0">
              <a:spcBef>
                <a:spcPts val="2130"/>
              </a:spcBef>
              <a:spcAft>
                <a:spcPts val="0"/>
              </a:spcAft>
              <a:buSzPts val="3000"/>
              <a:buNone/>
              <a:defRPr sz="4000"/>
            </a:lvl7pPr>
            <a:lvl8pPr lvl="7" rtl="0">
              <a:spcBef>
                <a:spcPts val="2130"/>
              </a:spcBef>
              <a:spcAft>
                <a:spcPts val="0"/>
              </a:spcAft>
              <a:buSzPts val="3000"/>
              <a:buNone/>
              <a:defRPr sz="4000"/>
            </a:lvl8pPr>
            <a:lvl9pPr lvl="8" rtl="0">
              <a:spcBef>
                <a:spcPts val="2130"/>
              </a:spcBef>
              <a:spcAft>
                <a:spcPts val="2130"/>
              </a:spcAft>
              <a:buSzPts val="3000"/>
              <a:buNone/>
              <a:defRPr sz="4000"/>
            </a:lvl9pPr>
          </a:lstStyle>
          <a:p>
            <a:endParaRPr/>
          </a:p>
        </p:txBody>
      </p:sp>
      <p:sp>
        <p:nvSpPr>
          <p:cNvPr id="502" name="Google Shape;502;p28"/>
          <p:cNvSpPr txBox="1">
            <a:spLocks noGrp="1"/>
          </p:cNvSpPr>
          <p:nvPr>
            <p:ph type="subTitle" idx="7"/>
          </p:nvPr>
        </p:nvSpPr>
        <p:spPr>
          <a:xfrm>
            <a:off x="1029580" y="5414767"/>
            <a:ext cx="2516559" cy="7300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sz="2100"/>
            </a:lvl2pPr>
            <a:lvl3pPr lvl="2" rtl="0">
              <a:spcBef>
                <a:spcPts val="2130"/>
              </a:spcBef>
              <a:spcAft>
                <a:spcPts val="0"/>
              </a:spcAft>
              <a:buSzPts val="1600"/>
              <a:buNone/>
              <a:defRPr sz="2100"/>
            </a:lvl3pPr>
            <a:lvl4pPr lvl="3" rtl="0">
              <a:spcBef>
                <a:spcPts val="2130"/>
              </a:spcBef>
              <a:spcAft>
                <a:spcPts val="0"/>
              </a:spcAft>
              <a:buSzPts val="1600"/>
              <a:buNone/>
              <a:defRPr sz="2100"/>
            </a:lvl4pPr>
            <a:lvl5pPr lvl="4" rtl="0">
              <a:spcBef>
                <a:spcPts val="2130"/>
              </a:spcBef>
              <a:spcAft>
                <a:spcPts val="0"/>
              </a:spcAft>
              <a:buSzPts val="1600"/>
              <a:buNone/>
              <a:defRPr sz="2100"/>
            </a:lvl5pPr>
            <a:lvl6pPr lvl="5" rtl="0">
              <a:spcBef>
                <a:spcPts val="2130"/>
              </a:spcBef>
              <a:spcAft>
                <a:spcPts val="0"/>
              </a:spcAft>
              <a:buSzPts val="1600"/>
              <a:buNone/>
              <a:defRPr sz="2100"/>
            </a:lvl6pPr>
            <a:lvl7pPr lvl="6" rtl="0">
              <a:spcBef>
                <a:spcPts val="2130"/>
              </a:spcBef>
              <a:spcAft>
                <a:spcPts val="0"/>
              </a:spcAft>
              <a:buSzPts val="1600"/>
              <a:buNone/>
              <a:defRPr sz="2100"/>
            </a:lvl7pPr>
            <a:lvl8pPr lvl="7" rtl="0">
              <a:spcBef>
                <a:spcPts val="2130"/>
              </a:spcBef>
              <a:spcAft>
                <a:spcPts val="0"/>
              </a:spcAft>
              <a:buSzPts val="1600"/>
              <a:buNone/>
              <a:defRPr sz="2100"/>
            </a:lvl8pPr>
            <a:lvl9pPr lvl="8" rtl="0">
              <a:spcBef>
                <a:spcPts val="2130"/>
              </a:spcBef>
              <a:spcAft>
                <a:spcPts val="2130"/>
              </a:spcAft>
              <a:buSzPts val="1600"/>
              <a:buNone/>
              <a:defRPr sz="2100"/>
            </a:lvl9pPr>
          </a:lstStyle>
          <a:p>
            <a:endParaRPr/>
          </a:p>
        </p:txBody>
      </p:sp>
      <p:sp>
        <p:nvSpPr>
          <p:cNvPr id="503" name="Google Shape;503;p28"/>
          <p:cNvSpPr txBox="1">
            <a:spLocks noGrp="1"/>
          </p:cNvSpPr>
          <p:nvPr>
            <p:ph type="subTitle" idx="8"/>
          </p:nvPr>
        </p:nvSpPr>
        <p:spPr>
          <a:xfrm>
            <a:off x="1029580" y="4907300"/>
            <a:ext cx="2516559" cy="5224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000"/>
              <a:buNone/>
              <a:defRPr sz="2700" b="1">
                <a:latin typeface="Delius Unicase"/>
                <a:ea typeface="Delius Unicase"/>
                <a:cs typeface="Delius Unicase"/>
                <a:sym typeface="Delius Unicase"/>
              </a:defRPr>
            </a:lvl1pPr>
            <a:lvl2pPr lvl="1" rtl="0">
              <a:spcBef>
                <a:spcPts val="2130"/>
              </a:spcBef>
              <a:spcAft>
                <a:spcPts val="0"/>
              </a:spcAft>
              <a:buSzPts val="3000"/>
              <a:buNone/>
              <a:defRPr sz="4000"/>
            </a:lvl2pPr>
            <a:lvl3pPr lvl="2" rtl="0">
              <a:spcBef>
                <a:spcPts val="2130"/>
              </a:spcBef>
              <a:spcAft>
                <a:spcPts val="0"/>
              </a:spcAft>
              <a:buSzPts val="3000"/>
              <a:buNone/>
              <a:defRPr sz="4000"/>
            </a:lvl3pPr>
            <a:lvl4pPr lvl="3" rtl="0">
              <a:spcBef>
                <a:spcPts val="2130"/>
              </a:spcBef>
              <a:spcAft>
                <a:spcPts val="0"/>
              </a:spcAft>
              <a:buSzPts val="3000"/>
              <a:buNone/>
              <a:defRPr sz="4000"/>
            </a:lvl4pPr>
            <a:lvl5pPr lvl="4" rtl="0">
              <a:spcBef>
                <a:spcPts val="2130"/>
              </a:spcBef>
              <a:spcAft>
                <a:spcPts val="0"/>
              </a:spcAft>
              <a:buSzPts val="3000"/>
              <a:buNone/>
              <a:defRPr sz="4000"/>
            </a:lvl5pPr>
            <a:lvl6pPr lvl="5" rtl="0">
              <a:spcBef>
                <a:spcPts val="2130"/>
              </a:spcBef>
              <a:spcAft>
                <a:spcPts val="0"/>
              </a:spcAft>
              <a:buSzPts val="3000"/>
              <a:buNone/>
              <a:defRPr sz="4000"/>
            </a:lvl6pPr>
            <a:lvl7pPr lvl="6" rtl="0">
              <a:spcBef>
                <a:spcPts val="2130"/>
              </a:spcBef>
              <a:spcAft>
                <a:spcPts val="0"/>
              </a:spcAft>
              <a:buSzPts val="3000"/>
              <a:buNone/>
              <a:defRPr sz="4000"/>
            </a:lvl7pPr>
            <a:lvl8pPr lvl="7" rtl="0">
              <a:spcBef>
                <a:spcPts val="2130"/>
              </a:spcBef>
              <a:spcAft>
                <a:spcPts val="0"/>
              </a:spcAft>
              <a:buSzPts val="3000"/>
              <a:buNone/>
              <a:defRPr sz="4000"/>
            </a:lvl8pPr>
            <a:lvl9pPr lvl="8" rtl="0">
              <a:spcBef>
                <a:spcPts val="2130"/>
              </a:spcBef>
              <a:spcAft>
                <a:spcPts val="2130"/>
              </a:spcAft>
              <a:buSzPts val="3000"/>
              <a:buNone/>
              <a:defRPr sz="4000"/>
            </a:lvl9pPr>
          </a:lstStyle>
          <a:p>
            <a:endParaRPr/>
          </a:p>
        </p:txBody>
      </p:sp>
      <p:sp>
        <p:nvSpPr>
          <p:cNvPr id="504" name="Google Shape;504;p28"/>
          <p:cNvSpPr txBox="1">
            <a:spLocks noGrp="1"/>
          </p:cNvSpPr>
          <p:nvPr>
            <p:ph type="subTitle" idx="9"/>
          </p:nvPr>
        </p:nvSpPr>
        <p:spPr>
          <a:xfrm>
            <a:off x="4822640" y="5414767"/>
            <a:ext cx="2516559" cy="7300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400"/>
              <a:buFont typeface="Comfortaa"/>
              <a:buNone/>
              <a:defRPr sz="1900" b="0">
                <a:latin typeface="Comfortaa"/>
                <a:ea typeface="Comfortaa"/>
                <a:cs typeface="Comfortaa"/>
                <a:sym typeface="Comfortaa"/>
              </a:defRPr>
            </a:lvl1pPr>
            <a:lvl2pPr lvl="1" rtl="0">
              <a:spcBef>
                <a:spcPts val="0"/>
              </a:spcBef>
              <a:spcAft>
                <a:spcPts val="0"/>
              </a:spcAft>
              <a:buSzPts val="1400"/>
              <a:buFont typeface="Comfortaa"/>
              <a:buNone/>
              <a:defRPr sz="1900">
                <a:latin typeface="Comfortaa"/>
                <a:ea typeface="Comfortaa"/>
                <a:cs typeface="Comfortaa"/>
                <a:sym typeface="Comfortaa"/>
              </a:defRPr>
            </a:lvl2pPr>
            <a:lvl3pPr lvl="2" rtl="0">
              <a:spcBef>
                <a:spcPts val="2130"/>
              </a:spcBef>
              <a:spcAft>
                <a:spcPts val="0"/>
              </a:spcAft>
              <a:buSzPts val="1400"/>
              <a:buFont typeface="Comfortaa"/>
              <a:buNone/>
              <a:defRPr sz="1900">
                <a:latin typeface="Comfortaa"/>
                <a:ea typeface="Comfortaa"/>
                <a:cs typeface="Comfortaa"/>
                <a:sym typeface="Comfortaa"/>
              </a:defRPr>
            </a:lvl3pPr>
            <a:lvl4pPr lvl="3" rtl="0">
              <a:spcBef>
                <a:spcPts val="2130"/>
              </a:spcBef>
              <a:spcAft>
                <a:spcPts val="0"/>
              </a:spcAft>
              <a:buSzPts val="1400"/>
              <a:buFont typeface="Comfortaa"/>
              <a:buNone/>
              <a:defRPr sz="1900">
                <a:latin typeface="Comfortaa"/>
                <a:ea typeface="Comfortaa"/>
                <a:cs typeface="Comfortaa"/>
                <a:sym typeface="Comfortaa"/>
              </a:defRPr>
            </a:lvl4pPr>
            <a:lvl5pPr lvl="4" rtl="0">
              <a:spcBef>
                <a:spcPts val="2130"/>
              </a:spcBef>
              <a:spcAft>
                <a:spcPts val="0"/>
              </a:spcAft>
              <a:buSzPts val="1400"/>
              <a:buFont typeface="Comfortaa"/>
              <a:buNone/>
              <a:defRPr sz="1900">
                <a:latin typeface="Comfortaa"/>
                <a:ea typeface="Comfortaa"/>
                <a:cs typeface="Comfortaa"/>
                <a:sym typeface="Comfortaa"/>
              </a:defRPr>
            </a:lvl5pPr>
            <a:lvl6pPr lvl="5" rtl="0">
              <a:spcBef>
                <a:spcPts val="2130"/>
              </a:spcBef>
              <a:spcAft>
                <a:spcPts val="0"/>
              </a:spcAft>
              <a:buSzPts val="1400"/>
              <a:buFont typeface="Comfortaa"/>
              <a:buNone/>
              <a:defRPr sz="1900">
                <a:latin typeface="Comfortaa"/>
                <a:ea typeface="Comfortaa"/>
                <a:cs typeface="Comfortaa"/>
                <a:sym typeface="Comfortaa"/>
              </a:defRPr>
            </a:lvl6pPr>
            <a:lvl7pPr lvl="6" rtl="0">
              <a:spcBef>
                <a:spcPts val="2130"/>
              </a:spcBef>
              <a:spcAft>
                <a:spcPts val="0"/>
              </a:spcAft>
              <a:buSzPts val="1400"/>
              <a:buFont typeface="Comfortaa"/>
              <a:buNone/>
              <a:defRPr sz="1900">
                <a:latin typeface="Comfortaa"/>
                <a:ea typeface="Comfortaa"/>
                <a:cs typeface="Comfortaa"/>
                <a:sym typeface="Comfortaa"/>
              </a:defRPr>
            </a:lvl7pPr>
            <a:lvl8pPr lvl="7" rtl="0">
              <a:spcBef>
                <a:spcPts val="2130"/>
              </a:spcBef>
              <a:spcAft>
                <a:spcPts val="0"/>
              </a:spcAft>
              <a:buSzPts val="1400"/>
              <a:buFont typeface="Comfortaa"/>
              <a:buNone/>
              <a:defRPr sz="1900">
                <a:latin typeface="Comfortaa"/>
                <a:ea typeface="Comfortaa"/>
                <a:cs typeface="Comfortaa"/>
                <a:sym typeface="Comfortaa"/>
              </a:defRPr>
            </a:lvl8pPr>
            <a:lvl9pPr lvl="8" rtl="0">
              <a:spcBef>
                <a:spcPts val="2130"/>
              </a:spcBef>
              <a:spcAft>
                <a:spcPts val="2130"/>
              </a:spcAft>
              <a:buSzPts val="1400"/>
              <a:buFont typeface="Comfortaa"/>
              <a:buNone/>
              <a:defRPr sz="1900">
                <a:latin typeface="Comfortaa"/>
                <a:ea typeface="Comfortaa"/>
                <a:cs typeface="Comfortaa"/>
                <a:sym typeface="Comfortaa"/>
              </a:defRPr>
            </a:lvl9pPr>
          </a:lstStyle>
          <a:p>
            <a:endParaRPr/>
          </a:p>
        </p:txBody>
      </p:sp>
      <p:sp>
        <p:nvSpPr>
          <p:cNvPr id="505" name="Google Shape;505;p28"/>
          <p:cNvSpPr txBox="1">
            <a:spLocks noGrp="1"/>
          </p:cNvSpPr>
          <p:nvPr>
            <p:ph type="subTitle" idx="13"/>
          </p:nvPr>
        </p:nvSpPr>
        <p:spPr>
          <a:xfrm>
            <a:off x="4822640" y="4907300"/>
            <a:ext cx="2516559" cy="5224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000"/>
              <a:buNone/>
              <a:defRPr sz="2700" b="1">
                <a:latin typeface="Delius Unicase"/>
                <a:ea typeface="Delius Unicase"/>
                <a:cs typeface="Delius Unicase"/>
                <a:sym typeface="Delius Unicase"/>
              </a:defRPr>
            </a:lvl1pPr>
            <a:lvl2pPr lvl="1" rtl="0">
              <a:spcBef>
                <a:spcPts val="2130"/>
              </a:spcBef>
              <a:spcAft>
                <a:spcPts val="0"/>
              </a:spcAft>
              <a:buSzPts val="3000"/>
              <a:buNone/>
              <a:defRPr sz="4000"/>
            </a:lvl2pPr>
            <a:lvl3pPr lvl="2" rtl="0">
              <a:spcBef>
                <a:spcPts val="2130"/>
              </a:spcBef>
              <a:spcAft>
                <a:spcPts val="0"/>
              </a:spcAft>
              <a:buSzPts val="3000"/>
              <a:buNone/>
              <a:defRPr sz="4000"/>
            </a:lvl3pPr>
            <a:lvl4pPr lvl="3" rtl="0">
              <a:spcBef>
                <a:spcPts val="2130"/>
              </a:spcBef>
              <a:spcAft>
                <a:spcPts val="0"/>
              </a:spcAft>
              <a:buSzPts val="3000"/>
              <a:buNone/>
              <a:defRPr sz="4000"/>
            </a:lvl4pPr>
            <a:lvl5pPr lvl="4" rtl="0">
              <a:spcBef>
                <a:spcPts val="2130"/>
              </a:spcBef>
              <a:spcAft>
                <a:spcPts val="0"/>
              </a:spcAft>
              <a:buSzPts val="3000"/>
              <a:buNone/>
              <a:defRPr sz="4000"/>
            </a:lvl5pPr>
            <a:lvl6pPr lvl="5" rtl="0">
              <a:spcBef>
                <a:spcPts val="2130"/>
              </a:spcBef>
              <a:spcAft>
                <a:spcPts val="0"/>
              </a:spcAft>
              <a:buSzPts val="3000"/>
              <a:buNone/>
              <a:defRPr sz="4000"/>
            </a:lvl6pPr>
            <a:lvl7pPr lvl="6" rtl="0">
              <a:spcBef>
                <a:spcPts val="2130"/>
              </a:spcBef>
              <a:spcAft>
                <a:spcPts val="0"/>
              </a:spcAft>
              <a:buSzPts val="3000"/>
              <a:buNone/>
              <a:defRPr sz="4000"/>
            </a:lvl7pPr>
            <a:lvl8pPr lvl="7" rtl="0">
              <a:spcBef>
                <a:spcPts val="2130"/>
              </a:spcBef>
              <a:spcAft>
                <a:spcPts val="0"/>
              </a:spcAft>
              <a:buSzPts val="3000"/>
              <a:buNone/>
              <a:defRPr sz="4000"/>
            </a:lvl8pPr>
            <a:lvl9pPr lvl="8" rtl="0">
              <a:spcBef>
                <a:spcPts val="2130"/>
              </a:spcBef>
              <a:spcAft>
                <a:spcPts val="2130"/>
              </a:spcAft>
              <a:buSzPts val="3000"/>
              <a:buNone/>
              <a:defRPr sz="4000"/>
            </a:lvl9pPr>
          </a:lstStyle>
          <a:p>
            <a:endParaRPr/>
          </a:p>
        </p:txBody>
      </p:sp>
      <p:sp>
        <p:nvSpPr>
          <p:cNvPr id="506" name="Google Shape;506;p28"/>
          <p:cNvSpPr txBox="1">
            <a:spLocks noGrp="1"/>
          </p:cNvSpPr>
          <p:nvPr>
            <p:ph type="subTitle" idx="14"/>
          </p:nvPr>
        </p:nvSpPr>
        <p:spPr>
          <a:xfrm>
            <a:off x="8615699" y="5414767"/>
            <a:ext cx="2516559" cy="7300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sz="2100"/>
            </a:lvl2pPr>
            <a:lvl3pPr lvl="2" rtl="0">
              <a:spcBef>
                <a:spcPts val="2130"/>
              </a:spcBef>
              <a:spcAft>
                <a:spcPts val="0"/>
              </a:spcAft>
              <a:buSzPts val="1600"/>
              <a:buNone/>
              <a:defRPr sz="2100"/>
            </a:lvl3pPr>
            <a:lvl4pPr lvl="3" rtl="0">
              <a:spcBef>
                <a:spcPts val="2130"/>
              </a:spcBef>
              <a:spcAft>
                <a:spcPts val="0"/>
              </a:spcAft>
              <a:buSzPts val="1600"/>
              <a:buNone/>
              <a:defRPr sz="2100"/>
            </a:lvl4pPr>
            <a:lvl5pPr lvl="4" rtl="0">
              <a:spcBef>
                <a:spcPts val="2130"/>
              </a:spcBef>
              <a:spcAft>
                <a:spcPts val="0"/>
              </a:spcAft>
              <a:buSzPts val="1600"/>
              <a:buNone/>
              <a:defRPr sz="2100"/>
            </a:lvl5pPr>
            <a:lvl6pPr lvl="5" rtl="0">
              <a:spcBef>
                <a:spcPts val="2130"/>
              </a:spcBef>
              <a:spcAft>
                <a:spcPts val="0"/>
              </a:spcAft>
              <a:buSzPts val="1600"/>
              <a:buNone/>
              <a:defRPr sz="2100"/>
            </a:lvl6pPr>
            <a:lvl7pPr lvl="6" rtl="0">
              <a:spcBef>
                <a:spcPts val="2130"/>
              </a:spcBef>
              <a:spcAft>
                <a:spcPts val="0"/>
              </a:spcAft>
              <a:buSzPts val="1600"/>
              <a:buNone/>
              <a:defRPr sz="2100"/>
            </a:lvl7pPr>
            <a:lvl8pPr lvl="7" rtl="0">
              <a:spcBef>
                <a:spcPts val="2130"/>
              </a:spcBef>
              <a:spcAft>
                <a:spcPts val="0"/>
              </a:spcAft>
              <a:buSzPts val="1600"/>
              <a:buNone/>
              <a:defRPr sz="2100"/>
            </a:lvl8pPr>
            <a:lvl9pPr lvl="8" rtl="0">
              <a:spcBef>
                <a:spcPts val="2130"/>
              </a:spcBef>
              <a:spcAft>
                <a:spcPts val="2130"/>
              </a:spcAft>
              <a:buSzPts val="1600"/>
              <a:buNone/>
              <a:defRPr sz="2100"/>
            </a:lvl9pPr>
          </a:lstStyle>
          <a:p>
            <a:endParaRPr/>
          </a:p>
        </p:txBody>
      </p:sp>
      <p:sp>
        <p:nvSpPr>
          <p:cNvPr id="507" name="Google Shape;507;p28"/>
          <p:cNvSpPr txBox="1">
            <a:spLocks noGrp="1"/>
          </p:cNvSpPr>
          <p:nvPr>
            <p:ph type="subTitle" idx="15"/>
          </p:nvPr>
        </p:nvSpPr>
        <p:spPr>
          <a:xfrm>
            <a:off x="8615699" y="4907300"/>
            <a:ext cx="2516559" cy="5224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000"/>
              <a:buNone/>
              <a:defRPr sz="2700" b="1">
                <a:latin typeface="Delius Unicase"/>
                <a:ea typeface="Delius Unicase"/>
                <a:cs typeface="Delius Unicase"/>
                <a:sym typeface="Delius Unicase"/>
              </a:defRPr>
            </a:lvl1pPr>
            <a:lvl2pPr lvl="1" rtl="0">
              <a:spcBef>
                <a:spcPts val="2130"/>
              </a:spcBef>
              <a:spcAft>
                <a:spcPts val="0"/>
              </a:spcAft>
              <a:buSzPts val="3000"/>
              <a:buNone/>
              <a:defRPr sz="4000"/>
            </a:lvl2pPr>
            <a:lvl3pPr lvl="2" rtl="0">
              <a:spcBef>
                <a:spcPts val="2130"/>
              </a:spcBef>
              <a:spcAft>
                <a:spcPts val="0"/>
              </a:spcAft>
              <a:buSzPts val="3000"/>
              <a:buNone/>
              <a:defRPr sz="4000"/>
            </a:lvl3pPr>
            <a:lvl4pPr lvl="3" rtl="0">
              <a:spcBef>
                <a:spcPts val="2130"/>
              </a:spcBef>
              <a:spcAft>
                <a:spcPts val="0"/>
              </a:spcAft>
              <a:buSzPts val="3000"/>
              <a:buNone/>
              <a:defRPr sz="4000"/>
            </a:lvl4pPr>
            <a:lvl5pPr lvl="4" rtl="0">
              <a:spcBef>
                <a:spcPts val="2130"/>
              </a:spcBef>
              <a:spcAft>
                <a:spcPts val="0"/>
              </a:spcAft>
              <a:buSzPts val="3000"/>
              <a:buNone/>
              <a:defRPr sz="4000"/>
            </a:lvl5pPr>
            <a:lvl6pPr lvl="5" rtl="0">
              <a:spcBef>
                <a:spcPts val="2130"/>
              </a:spcBef>
              <a:spcAft>
                <a:spcPts val="0"/>
              </a:spcAft>
              <a:buSzPts val="3000"/>
              <a:buNone/>
              <a:defRPr sz="4000"/>
            </a:lvl6pPr>
            <a:lvl7pPr lvl="6" rtl="0">
              <a:spcBef>
                <a:spcPts val="2130"/>
              </a:spcBef>
              <a:spcAft>
                <a:spcPts val="0"/>
              </a:spcAft>
              <a:buSzPts val="3000"/>
              <a:buNone/>
              <a:defRPr sz="4000"/>
            </a:lvl7pPr>
            <a:lvl8pPr lvl="7" rtl="0">
              <a:spcBef>
                <a:spcPts val="2130"/>
              </a:spcBef>
              <a:spcAft>
                <a:spcPts val="0"/>
              </a:spcAft>
              <a:buSzPts val="3000"/>
              <a:buNone/>
              <a:defRPr sz="4000"/>
            </a:lvl8pPr>
            <a:lvl9pPr lvl="8" rtl="0">
              <a:spcBef>
                <a:spcPts val="2130"/>
              </a:spcBef>
              <a:spcAft>
                <a:spcPts val="2130"/>
              </a:spcAft>
              <a:buSzPts val="3000"/>
              <a:buNone/>
              <a:defRPr sz="4000"/>
            </a:lvl9pPr>
          </a:lstStyle>
          <a:p>
            <a:endParaRPr/>
          </a:p>
        </p:txBody>
      </p:sp>
      <p:sp>
        <p:nvSpPr>
          <p:cNvPr id="508" name="Google Shape;508;p28"/>
          <p:cNvSpPr/>
          <p:nvPr/>
        </p:nvSpPr>
        <p:spPr>
          <a:xfrm flipH="1">
            <a:off x="-46" y="920766"/>
            <a:ext cx="825632" cy="3352837"/>
          </a:xfrm>
          <a:custGeom>
            <a:avLst/>
            <a:gdLst/>
            <a:ahLst/>
            <a:cxnLst/>
            <a:rect l="l" t="t" r="r" b="b"/>
            <a:pathLst>
              <a:path w="16246" h="39126" extrusionOk="0">
                <a:moveTo>
                  <a:pt x="16245" y="0"/>
                </a:moveTo>
                <a:cubicBezTo>
                  <a:pt x="15703" y="337"/>
                  <a:pt x="15179" y="655"/>
                  <a:pt x="14701" y="908"/>
                </a:cubicBezTo>
                <a:cubicBezTo>
                  <a:pt x="10322" y="3182"/>
                  <a:pt x="5044" y="4445"/>
                  <a:pt x="2134" y="8787"/>
                </a:cubicBezTo>
                <a:cubicBezTo>
                  <a:pt x="318" y="11482"/>
                  <a:pt x="0" y="15422"/>
                  <a:pt x="2171" y="17846"/>
                </a:cubicBezTo>
                <a:cubicBezTo>
                  <a:pt x="3753" y="19633"/>
                  <a:pt x="6233" y="20241"/>
                  <a:pt x="8460" y="21121"/>
                </a:cubicBezTo>
                <a:cubicBezTo>
                  <a:pt x="10677" y="22001"/>
                  <a:pt x="12998" y="23582"/>
                  <a:pt x="13242" y="25959"/>
                </a:cubicBezTo>
                <a:cubicBezTo>
                  <a:pt x="13401" y="27522"/>
                  <a:pt x="12596" y="29010"/>
                  <a:pt x="12343" y="30554"/>
                </a:cubicBezTo>
                <a:cubicBezTo>
                  <a:pt x="11931" y="33108"/>
                  <a:pt x="13054" y="35719"/>
                  <a:pt x="14758" y="37656"/>
                </a:cubicBezTo>
                <a:cubicBezTo>
                  <a:pt x="15216" y="38180"/>
                  <a:pt x="15712" y="38667"/>
                  <a:pt x="16245" y="39125"/>
                </a:cubicBezTo>
                <a:lnTo>
                  <a:pt x="16245" y="0"/>
                </a:lnTo>
                <a:close/>
              </a:path>
            </a:pathLst>
          </a:custGeom>
          <a:solidFill>
            <a:schemeClr val="accent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509" name="Google Shape;509;p28"/>
          <p:cNvSpPr/>
          <p:nvPr/>
        </p:nvSpPr>
        <p:spPr>
          <a:xfrm rot="10800000" flipH="1">
            <a:off x="11657224" y="236308"/>
            <a:ext cx="504595" cy="3707059"/>
          </a:xfrm>
          <a:custGeom>
            <a:avLst/>
            <a:gdLst/>
            <a:ahLst/>
            <a:cxnLst/>
            <a:rect l="l" t="t" r="r" b="b"/>
            <a:pathLst>
              <a:path w="16246" h="39126" extrusionOk="0">
                <a:moveTo>
                  <a:pt x="16245" y="0"/>
                </a:moveTo>
                <a:cubicBezTo>
                  <a:pt x="15703" y="337"/>
                  <a:pt x="15179" y="655"/>
                  <a:pt x="14701" y="908"/>
                </a:cubicBezTo>
                <a:cubicBezTo>
                  <a:pt x="10322" y="3182"/>
                  <a:pt x="5044" y="4445"/>
                  <a:pt x="2134" y="8787"/>
                </a:cubicBezTo>
                <a:cubicBezTo>
                  <a:pt x="318" y="11482"/>
                  <a:pt x="0" y="15422"/>
                  <a:pt x="2171" y="17846"/>
                </a:cubicBezTo>
                <a:cubicBezTo>
                  <a:pt x="3753" y="19633"/>
                  <a:pt x="6233" y="20241"/>
                  <a:pt x="8460" y="21121"/>
                </a:cubicBezTo>
                <a:cubicBezTo>
                  <a:pt x="10677" y="22001"/>
                  <a:pt x="12998" y="23582"/>
                  <a:pt x="13242" y="25959"/>
                </a:cubicBezTo>
                <a:cubicBezTo>
                  <a:pt x="13401" y="27522"/>
                  <a:pt x="12596" y="29010"/>
                  <a:pt x="12343" y="30554"/>
                </a:cubicBezTo>
                <a:cubicBezTo>
                  <a:pt x="11931" y="33108"/>
                  <a:pt x="13054" y="35719"/>
                  <a:pt x="14758" y="37656"/>
                </a:cubicBezTo>
                <a:cubicBezTo>
                  <a:pt x="15216" y="38180"/>
                  <a:pt x="15712" y="38667"/>
                  <a:pt x="16245" y="39125"/>
                </a:cubicBezTo>
                <a:lnTo>
                  <a:pt x="16245" y="0"/>
                </a:lnTo>
                <a:close/>
              </a:path>
            </a:pathLst>
          </a:custGeom>
          <a:solidFill>
            <a:srgbClr val="FF835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510" name="Google Shape;510;p28"/>
          <p:cNvSpPr/>
          <p:nvPr/>
        </p:nvSpPr>
        <p:spPr>
          <a:xfrm rot="5400000" flipH="1">
            <a:off x="9333871" y="1699600"/>
            <a:ext cx="4527652" cy="1128283"/>
          </a:xfrm>
          <a:custGeom>
            <a:avLst/>
            <a:gdLst/>
            <a:ahLst/>
            <a:cxnLst/>
            <a:rect l="l" t="t" r="r" b="b"/>
            <a:pathLst>
              <a:path w="63980" h="15984" extrusionOk="0">
                <a:moveTo>
                  <a:pt x="1" y="0"/>
                </a:moveTo>
                <a:cubicBezTo>
                  <a:pt x="4207" y="2189"/>
                  <a:pt x="8933" y="3311"/>
                  <a:pt x="13654" y="3311"/>
                </a:cubicBezTo>
                <a:cubicBezTo>
                  <a:pt x="17451" y="3311"/>
                  <a:pt x="21245" y="2585"/>
                  <a:pt x="24761" y="1105"/>
                </a:cubicBezTo>
                <a:cubicBezTo>
                  <a:pt x="25268" y="892"/>
                  <a:pt x="25816" y="665"/>
                  <a:pt x="26348" y="665"/>
                </a:cubicBezTo>
                <a:cubicBezTo>
                  <a:pt x="26543" y="665"/>
                  <a:pt x="26735" y="695"/>
                  <a:pt x="26923" y="768"/>
                </a:cubicBezTo>
                <a:cubicBezTo>
                  <a:pt x="27681" y="1077"/>
                  <a:pt x="28027" y="1947"/>
                  <a:pt x="28392" y="2696"/>
                </a:cubicBezTo>
                <a:cubicBezTo>
                  <a:pt x="30036" y="6108"/>
                  <a:pt x="33753" y="8204"/>
                  <a:pt x="37426" y="8204"/>
                </a:cubicBezTo>
                <a:cubicBezTo>
                  <a:pt x="38688" y="8204"/>
                  <a:pt x="39944" y="7957"/>
                  <a:pt x="41109" y="7431"/>
                </a:cubicBezTo>
                <a:cubicBezTo>
                  <a:pt x="42597" y="6747"/>
                  <a:pt x="43926" y="5690"/>
                  <a:pt x="45508" y="5306"/>
                </a:cubicBezTo>
                <a:cubicBezTo>
                  <a:pt x="45955" y="5199"/>
                  <a:pt x="46401" y="5149"/>
                  <a:pt x="46844" y="5149"/>
                </a:cubicBezTo>
                <a:cubicBezTo>
                  <a:pt x="49597" y="5149"/>
                  <a:pt x="52222" y="7085"/>
                  <a:pt x="54229" y="9180"/>
                </a:cubicBezTo>
                <a:cubicBezTo>
                  <a:pt x="56550" y="11604"/>
                  <a:pt x="58693" y="14477"/>
                  <a:pt x="61828" y="15591"/>
                </a:cubicBezTo>
                <a:cubicBezTo>
                  <a:pt x="62520" y="15825"/>
                  <a:pt x="63241" y="15956"/>
                  <a:pt x="63980" y="15984"/>
                </a:cubicBezTo>
                <a:lnTo>
                  <a:pt x="63980" y="0"/>
                </a:lnTo>
                <a:close/>
              </a:path>
            </a:pathLst>
          </a:custGeom>
          <a:solidFill>
            <a:srgbClr val="ACDCDC"/>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511" name="Google Shape;511;p28"/>
          <p:cNvSpPr/>
          <p:nvPr/>
        </p:nvSpPr>
        <p:spPr>
          <a:xfrm rot="-5400000">
            <a:off x="-1699698" y="1699600"/>
            <a:ext cx="4527652" cy="1128283"/>
          </a:xfrm>
          <a:custGeom>
            <a:avLst/>
            <a:gdLst/>
            <a:ahLst/>
            <a:cxnLst/>
            <a:rect l="l" t="t" r="r" b="b"/>
            <a:pathLst>
              <a:path w="63980" h="15984" extrusionOk="0">
                <a:moveTo>
                  <a:pt x="1" y="0"/>
                </a:moveTo>
                <a:cubicBezTo>
                  <a:pt x="4207" y="2189"/>
                  <a:pt x="8933" y="3311"/>
                  <a:pt x="13654" y="3311"/>
                </a:cubicBezTo>
                <a:cubicBezTo>
                  <a:pt x="17451" y="3311"/>
                  <a:pt x="21245" y="2585"/>
                  <a:pt x="24761" y="1105"/>
                </a:cubicBezTo>
                <a:cubicBezTo>
                  <a:pt x="25268" y="892"/>
                  <a:pt x="25816" y="665"/>
                  <a:pt x="26348" y="665"/>
                </a:cubicBezTo>
                <a:cubicBezTo>
                  <a:pt x="26543" y="665"/>
                  <a:pt x="26735" y="695"/>
                  <a:pt x="26923" y="768"/>
                </a:cubicBezTo>
                <a:cubicBezTo>
                  <a:pt x="27681" y="1077"/>
                  <a:pt x="28027" y="1947"/>
                  <a:pt x="28392" y="2696"/>
                </a:cubicBezTo>
                <a:cubicBezTo>
                  <a:pt x="30036" y="6108"/>
                  <a:pt x="33753" y="8204"/>
                  <a:pt x="37426" y="8204"/>
                </a:cubicBezTo>
                <a:cubicBezTo>
                  <a:pt x="38688" y="8204"/>
                  <a:pt x="39944" y="7957"/>
                  <a:pt x="41109" y="7431"/>
                </a:cubicBezTo>
                <a:cubicBezTo>
                  <a:pt x="42597" y="6747"/>
                  <a:pt x="43926" y="5690"/>
                  <a:pt x="45508" y="5306"/>
                </a:cubicBezTo>
                <a:cubicBezTo>
                  <a:pt x="45955" y="5199"/>
                  <a:pt x="46401" y="5149"/>
                  <a:pt x="46844" y="5149"/>
                </a:cubicBezTo>
                <a:cubicBezTo>
                  <a:pt x="49597" y="5149"/>
                  <a:pt x="52222" y="7085"/>
                  <a:pt x="54229" y="9180"/>
                </a:cubicBezTo>
                <a:cubicBezTo>
                  <a:pt x="56550" y="11604"/>
                  <a:pt x="58693" y="14477"/>
                  <a:pt x="61828" y="15591"/>
                </a:cubicBezTo>
                <a:cubicBezTo>
                  <a:pt x="62520" y="15825"/>
                  <a:pt x="63241" y="15956"/>
                  <a:pt x="63980" y="15984"/>
                </a:cubicBezTo>
                <a:lnTo>
                  <a:pt x="63980" y="0"/>
                </a:lnTo>
                <a:close/>
              </a:path>
            </a:pathLst>
          </a:custGeom>
          <a:solidFill>
            <a:schemeClr val="accent3"/>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512" name="Google Shape;512;p28"/>
          <p:cNvSpPr/>
          <p:nvPr/>
        </p:nvSpPr>
        <p:spPr>
          <a:xfrm rot="10800000" flipH="1">
            <a:off x="11602218" y="1481963"/>
            <a:ext cx="215843" cy="192012"/>
          </a:xfrm>
          <a:custGeom>
            <a:avLst/>
            <a:gdLst/>
            <a:ahLst/>
            <a:cxnLst/>
            <a:rect l="l" t="t" r="r" b="b"/>
            <a:pathLst>
              <a:path w="3108" h="2758" extrusionOk="0">
                <a:moveTo>
                  <a:pt x="1550" y="0"/>
                </a:moveTo>
                <a:cubicBezTo>
                  <a:pt x="975" y="0"/>
                  <a:pt x="437" y="360"/>
                  <a:pt x="244" y="934"/>
                </a:cubicBezTo>
                <a:cubicBezTo>
                  <a:pt x="0" y="1664"/>
                  <a:pt x="393" y="2441"/>
                  <a:pt x="1114" y="2684"/>
                </a:cubicBezTo>
                <a:cubicBezTo>
                  <a:pt x="1261" y="2734"/>
                  <a:pt x="1410" y="2757"/>
                  <a:pt x="1557" y="2757"/>
                </a:cubicBezTo>
                <a:cubicBezTo>
                  <a:pt x="2132" y="2757"/>
                  <a:pt x="2670" y="2397"/>
                  <a:pt x="2864" y="1823"/>
                </a:cubicBezTo>
                <a:cubicBezTo>
                  <a:pt x="3107" y="1093"/>
                  <a:pt x="2714" y="317"/>
                  <a:pt x="1994" y="73"/>
                </a:cubicBezTo>
                <a:cubicBezTo>
                  <a:pt x="1847" y="24"/>
                  <a:pt x="1697" y="0"/>
                  <a:pt x="1550" y="0"/>
                </a:cubicBezTo>
                <a:close/>
              </a:path>
            </a:pathLst>
          </a:custGeom>
          <a:solidFill>
            <a:srgbClr val="FF835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513" name="Google Shape;513;p28"/>
          <p:cNvSpPr/>
          <p:nvPr/>
        </p:nvSpPr>
        <p:spPr>
          <a:xfrm rot="10800000" flipH="1">
            <a:off x="11669792" y="1201736"/>
            <a:ext cx="108616" cy="109512"/>
          </a:xfrm>
          <a:custGeom>
            <a:avLst/>
            <a:gdLst/>
            <a:ahLst/>
            <a:cxnLst/>
            <a:rect l="l" t="t" r="r" b="b"/>
            <a:pathLst>
              <a:path w="1564" h="1573" extrusionOk="0">
                <a:moveTo>
                  <a:pt x="787" y="1"/>
                </a:moveTo>
                <a:cubicBezTo>
                  <a:pt x="347" y="1"/>
                  <a:pt x="1" y="356"/>
                  <a:pt x="1" y="787"/>
                </a:cubicBezTo>
                <a:cubicBezTo>
                  <a:pt x="1" y="1217"/>
                  <a:pt x="347" y="1573"/>
                  <a:pt x="787" y="1573"/>
                </a:cubicBezTo>
                <a:cubicBezTo>
                  <a:pt x="1217" y="1573"/>
                  <a:pt x="1563" y="1217"/>
                  <a:pt x="1563" y="787"/>
                </a:cubicBezTo>
                <a:cubicBezTo>
                  <a:pt x="1563" y="356"/>
                  <a:pt x="1217" y="1"/>
                  <a:pt x="787" y="1"/>
                </a:cubicBezTo>
                <a:close/>
              </a:path>
            </a:pathLst>
          </a:custGeom>
          <a:solidFill>
            <a:srgbClr val="FF835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514" name="Google Shape;514;p28"/>
          <p:cNvSpPr/>
          <p:nvPr/>
        </p:nvSpPr>
        <p:spPr>
          <a:xfrm rot="10800000" flipH="1">
            <a:off x="11957728" y="2733403"/>
            <a:ext cx="66322" cy="66487"/>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515" name="Google Shape;515;p28"/>
          <p:cNvSpPr/>
          <p:nvPr/>
        </p:nvSpPr>
        <p:spPr>
          <a:xfrm rot="10800000" flipH="1">
            <a:off x="11834782" y="1927298"/>
            <a:ext cx="149521" cy="149892"/>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516" name="Google Shape;516;p28"/>
          <p:cNvSpPr/>
          <p:nvPr/>
        </p:nvSpPr>
        <p:spPr>
          <a:xfrm rot="10800000" flipH="1">
            <a:off x="288782" y="3099733"/>
            <a:ext cx="182082" cy="161968"/>
          </a:xfrm>
          <a:custGeom>
            <a:avLst/>
            <a:gdLst/>
            <a:ahLst/>
            <a:cxnLst/>
            <a:rect l="l" t="t" r="r" b="b"/>
            <a:pathLst>
              <a:path w="3108" h="2758" extrusionOk="0">
                <a:moveTo>
                  <a:pt x="1550" y="0"/>
                </a:moveTo>
                <a:cubicBezTo>
                  <a:pt x="975" y="0"/>
                  <a:pt x="437" y="360"/>
                  <a:pt x="244" y="934"/>
                </a:cubicBezTo>
                <a:cubicBezTo>
                  <a:pt x="0" y="1664"/>
                  <a:pt x="393" y="2441"/>
                  <a:pt x="1114" y="2684"/>
                </a:cubicBezTo>
                <a:cubicBezTo>
                  <a:pt x="1261" y="2734"/>
                  <a:pt x="1410" y="2757"/>
                  <a:pt x="1557" y="2757"/>
                </a:cubicBezTo>
                <a:cubicBezTo>
                  <a:pt x="2132" y="2757"/>
                  <a:pt x="2670" y="2397"/>
                  <a:pt x="2864" y="1823"/>
                </a:cubicBezTo>
                <a:cubicBezTo>
                  <a:pt x="3107" y="1093"/>
                  <a:pt x="2714" y="317"/>
                  <a:pt x="1994" y="73"/>
                </a:cubicBezTo>
                <a:cubicBezTo>
                  <a:pt x="1847" y="24"/>
                  <a:pt x="1697" y="0"/>
                  <a:pt x="1550" y="0"/>
                </a:cubicBezTo>
                <a:close/>
              </a:path>
            </a:pathLst>
          </a:custGeom>
          <a:solidFill>
            <a:schemeClr val="accent3"/>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517" name="Google Shape;517;p28"/>
          <p:cNvSpPr/>
          <p:nvPr/>
        </p:nvSpPr>
        <p:spPr>
          <a:xfrm rot="10800000" flipH="1">
            <a:off x="205291" y="479036"/>
            <a:ext cx="108616" cy="109512"/>
          </a:xfrm>
          <a:custGeom>
            <a:avLst/>
            <a:gdLst/>
            <a:ahLst/>
            <a:cxnLst/>
            <a:rect l="l" t="t" r="r" b="b"/>
            <a:pathLst>
              <a:path w="1564" h="1573" extrusionOk="0">
                <a:moveTo>
                  <a:pt x="787" y="1"/>
                </a:moveTo>
                <a:cubicBezTo>
                  <a:pt x="347" y="1"/>
                  <a:pt x="1" y="356"/>
                  <a:pt x="1" y="787"/>
                </a:cubicBezTo>
                <a:cubicBezTo>
                  <a:pt x="1" y="1217"/>
                  <a:pt x="347" y="1573"/>
                  <a:pt x="787" y="1573"/>
                </a:cubicBezTo>
                <a:cubicBezTo>
                  <a:pt x="1217" y="1573"/>
                  <a:pt x="1563" y="1217"/>
                  <a:pt x="1563" y="787"/>
                </a:cubicBezTo>
                <a:cubicBezTo>
                  <a:pt x="1563" y="356"/>
                  <a:pt x="1217" y="1"/>
                  <a:pt x="787" y="1"/>
                </a:cubicBezTo>
                <a:close/>
              </a:path>
            </a:pathLst>
          </a:custGeom>
          <a:solidFill>
            <a:schemeClr val="l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518" name="Google Shape;518;p28"/>
          <p:cNvSpPr/>
          <p:nvPr/>
        </p:nvSpPr>
        <p:spPr>
          <a:xfrm rot="10800000" flipH="1">
            <a:off x="493227" y="2010703"/>
            <a:ext cx="66322" cy="66487"/>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chemeClr val="l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519" name="Google Shape;519;p28"/>
          <p:cNvSpPr/>
          <p:nvPr/>
        </p:nvSpPr>
        <p:spPr>
          <a:xfrm rot="10800000" flipH="1">
            <a:off x="737670" y="920765"/>
            <a:ext cx="149521" cy="149892"/>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chemeClr val="accent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48614" y="719333"/>
            <a:ext cx="10264543" cy="817200"/>
          </a:xfrm>
          <a:prstGeom prst="rect">
            <a:avLst/>
          </a:prstGeom>
          <a:noFill/>
          <a:ln>
            <a:noFill/>
          </a:ln>
        </p:spPr>
        <p:txBody>
          <a:bodyPr spcFirstLastPara="1" wrap="square" lIns="121705" tIns="121705" rIns="121705" bIns="121705" anchor="t" anchorCtr="0">
            <a:noAutofit/>
          </a:bodyPr>
          <a:lstStyle>
            <a:lvl1pPr lvl="0" algn="ctr">
              <a:spcBef>
                <a:spcPts val="0"/>
              </a:spcBef>
              <a:spcAft>
                <a:spcPts val="0"/>
              </a:spcAft>
              <a:buClr>
                <a:schemeClr val="dk1"/>
              </a:buClr>
              <a:buSzPts val="3000"/>
              <a:buFont typeface="Delius Unicase"/>
              <a:buNone/>
              <a:defRPr sz="3000" b="1">
                <a:solidFill>
                  <a:schemeClr val="dk1"/>
                </a:solidFill>
                <a:latin typeface="Delius Unicase"/>
                <a:ea typeface="Delius Unicase"/>
                <a:cs typeface="Delius Unicase"/>
                <a:sym typeface="Delius Unicase"/>
              </a:defRPr>
            </a:lvl1pPr>
            <a:lvl2pPr lvl="1" algn="ctr">
              <a:spcBef>
                <a:spcPts val="0"/>
              </a:spcBef>
              <a:spcAft>
                <a:spcPts val="0"/>
              </a:spcAft>
              <a:buClr>
                <a:schemeClr val="dk1"/>
              </a:buClr>
              <a:buSzPts val="3600"/>
              <a:buFont typeface="Chewy"/>
              <a:buNone/>
              <a:defRPr sz="3600" b="1">
                <a:solidFill>
                  <a:schemeClr val="dk1"/>
                </a:solidFill>
                <a:latin typeface="Chewy"/>
                <a:ea typeface="Chewy"/>
                <a:cs typeface="Chewy"/>
                <a:sym typeface="Chewy"/>
              </a:defRPr>
            </a:lvl2pPr>
            <a:lvl3pPr lvl="2" algn="ctr">
              <a:spcBef>
                <a:spcPts val="0"/>
              </a:spcBef>
              <a:spcAft>
                <a:spcPts val="0"/>
              </a:spcAft>
              <a:buClr>
                <a:schemeClr val="dk1"/>
              </a:buClr>
              <a:buSzPts val="3600"/>
              <a:buFont typeface="Chewy"/>
              <a:buNone/>
              <a:defRPr sz="3600" b="1">
                <a:solidFill>
                  <a:schemeClr val="dk1"/>
                </a:solidFill>
                <a:latin typeface="Chewy"/>
                <a:ea typeface="Chewy"/>
                <a:cs typeface="Chewy"/>
                <a:sym typeface="Chewy"/>
              </a:defRPr>
            </a:lvl3pPr>
            <a:lvl4pPr lvl="3" algn="ctr">
              <a:spcBef>
                <a:spcPts val="0"/>
              </a:spcBef>
              <a:spcAft>
                <a:spcPts val="0"/>
              </a:spcAft>
              <a:buClr>
                <a:schemeClr val="dk1"/>
              </a:buClr>
              <a:buSzPts val="3600"/>
              <a:buFont typeface="Chewy"/>
              <a:buNone/>
              <a:defRPr sz="3600" b="1">
                <a:solidFill>
                  <a:schemeClr val="dk1"/>
                </a:solidFill>
                <a:latin typeface="Chewy"/>
                <a:ea typeface="Chewy"/>
                <a:cs typeface="Chewy"/>
                <a:sym typeface="Chewy"/>
              </a:defRPr>
            </a:lvl4pPr>
            <a:lvl5pPr lvl="4" algn="ctr">
              <a:spcBef>
                <a:spcPts val="0"/>
              </a:spcBef>
              <a:spcAft>
                <a:spcPts val="0"/>
              </a:spcAft>
              <a:buClr>
                <a:schemeClr val="dk1"/>
              </a:buClr>
              <a:buSzPts val="3600"/>
              <a:buFont typeface="Chewy"/>
              <a:buNone/>
              <a:defRPr sz="3600" b="1">
                <a:solidFill>
                  <a:schemeClr val="dk1"/>
                </a:solidFill>
                <a:latin typeface="Chewy"/>
                <a:ea typeface="Chewy"/>
                <a:cs typeface="Chewy"/>
                <a:sym typeface="Chewy"/>
              </a:defRPr>
            </a:lvl5pPr>
            <a:lvl6pPr lvl="5" algn="ctr">
              <a:spcBef>
                <a:spcPts val="0"/>
              </a:spcBef>
              <a:spcAft>
                <a:spcPts val="0"/>
              </a:spcAft>
              <a:buClr>
                <a:schemeClr val="dk1"/>
              </a:buClr>
              <a:buSzPts val="3600"/>
              <a:buFont typeface="Chewy"/>
              <a:buNone/>
              <a:defRPr sz="3600" b="1">
                <a:solidFill>
                  <a:schemeClr val="dk1"/>
                </a:solidFill>
                <a:latin typeface="Chewy"/>
                <a:ea typeface="Chewy"/>
                <a:cs typeface="Chewy"/>
                <a:sym typeface="Chewy"/>
              </a:defRPr>
            </a:lvl6pPr>
            <a:lvl7pPr lvl="6" algn="ctr">
              <a:spcBef>
                <a:spcPts val="0"/>
              </a:spcBef>
              <a:spcAft>
                <a:spcPts val="0"/>
              </a:spcAft>
              <a:buClr>
                <a:schemeClr val="dk1"/>
              </a:buClr>
              <a:buSzPts val="3600"/>
              <a:buFont typeface="Chewy"/>
              <a:buNone/>
              <a:defRPr sz="3600" b="1">
                <a:solidFill>
                  <a:schemeClr val="dk1"/>
                </a:solidFill>
                <a:latin typeface="Chewy"/>
                <a:ea typeface="Chewy"/>
                <a:cs typeface="Chewy"/>
                <a:sym typeface="Chewy"/>
              </a:defRPr>
            </a:lvl7pPr>
            <a:lvl8pPr lvl="7" algn="ctr">
              <a:spcBef>
                <a:spcPts val="0"/>
              </a:spcBef>
              <a:spcAft>
                <a:spcPts val="0"/>
              </a:spcAft>
              <a:buClr>
                <a:schemeClr val="dk1"/>
              </a:buClr>
              <a:buSzPts val="3600"/>
              <a:buFont typeface="Chewy"/>
              <a:buNone/>
              <a:defRPr sz="3600" b="1">
                <a:solidFill>
                  <a:schemeClr val="dk1"/>
                </a:solidFill>
                <a:latin typeface="Chewy"/>
                <a:ea typeface="Chewy"/>
                <a:cs typeface="Chewy"/>
                <a:sym typeface="Chewy"/>
              </a:defRPr>
            </a:lvl8pPr>
            <a:lvl9pPr lvl="8" algn="ctr">
              <a:spcBef>
                <a:spcPts val="0"/>
              </a:spcBef>
              <a:spcAft>
                <a:spcPts val="0"/>
              </a:spcAft>
              <a:buClr>
                <a:schemeClr val="dk1"/>
              </a:buClr>
              <a:buSzPts val="3600"/>
              <a:buFont typeface="Chewy"/>
              <a:buNone/>
              <a:defRPr sz="3600" b="1">
                <a:solidFill>
                  <a:schemeClr val="dk1"/>
                </a:solidFill>
                <a:latin typeface="Chewy"/>
                <a:ea typeface="Chewy"/>
                <a:cs typeface="Chewy"/>
                <a:sym typeface="Chewy"/>
              </a:defRPr>
            </a:lvl9pPr>
          </a:lstStyle>
          <a:p>
            <a:endParaRPr/>
          </a:p>
        </p:txBody>
      </p:sp>
      <p:sp>
        <p:nvSpPr>
          <p:cNvPr id="7" name="Google Shape;7;p1"/>
          <p:cNvSpPr txBox="1">
            <a:spLocks noGrp="1"/>
          </p:cNvSpPr>
          <p:nvPr>
            <p:ph type="body" idx="1"/>
          </p:nvPr>
        </p:nvSpPr>
        <p:spPr>
          <a:xfrm>
            <a:off x="948614" y="1536633"/>
            <a:ext cx="10264543" cy="4608000"/>
          </a:xfrm>
          <a:prstGeom prst="rect">
            <a:avLst/>
          </a:prstGeom>
          <a:noFill/>
          <a:ln>
            <a:noFill/>
          </a:ln>
        </p:spPr>
        <p:txBody>
          <a:bodyPr spcFirstLastPara="1" wrap="square" lIns="121705" tIns="121705" rIns="121705" bIns="121705" anchor="t" anchorCtr="0">
            <a:noAutofit/>
          </a:bodyPr>
          <a:lstStyle>
            <a:lvl1pPr marL="457200" lvl="0" indent="-317500">
              <a:lnSpc>
                <a:spcPct val="100000"/>
              </a:lnSpc>
              <a:spcBef>
                <a:spcPts val="0"/>
              </a:spcBef>
              <a:spcAft>
                <a:spcPts val="0"/>
              </a:spcAft>
              <a:buClr>
                <a:schemeClr val="dk1"/>
              </a:buClr>
              <a:buSzPts val="1400"/>
              <a:buFont typeface="Comfortaa"/>
              <a:buChar char="●"/>
              <a:defRPr>
                <a:solidFill>
                  <a:schemeClr val="dk1"/>
                </a:solidFill>
                <a:latin typeface="Comfortaa"/>
                <a:ea typeface="Comfortaa"/>
                <a:cs typeface="Comfortaa"/>
                <a:sym typeface="Comfortaa"/>
              </a:defRPr>
            </a:lvl1pPr>
            <a:lvl2pPr marL="914400" lvl="1" indent="-317500">
              <a:lnSpc>
                <a:spcPct val="100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2pPr>
            <a:lvl3pPr marL="1371600" lvl="2" indent="-317500">
              <a:lnSpc>
                <a:spcPct val="100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3pPr>
            <a:lvl4pPr marL="1828800" lvl="3" indent="-317500">
              <a:lnSpc>
                <a:spcPct val="100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4pPr>
            <a:lvl5pPr marL="2286000" lvl="4" indent="-317500">
              <a:lnSpc>
                <a:spcPct val="100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5pPr>
            <a:lvl6pPr marL="2743200" lvl="5" indent="-317500">
              <a:lnSpc>
                <a:spcPct val="100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6pPr>
            <a:lvl7pPr marL="3200400" lvl="6" indent="-317500">
              <a:lnSpc>
                <a:spcPct val="100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7pPr>
            <a:lvl8pPr marL="3657600" lvl="7" indent="-317500">
              <a:lnSpc>
                <a:spcPct val="100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8pPr>
            <a:lvl9pPr marL="4114800" lvl="8" indent="-317500">
              <a:lnSpc>
                <a:spcPct val="100000"/>
              </a:lnSpc>
              <a:spcBef>
                <a:spcPts val="1600"/>
              </a:spcBef>
              <a:spcAft>
                <a:spcPts val="1600"/>
              </a:spcAft>
              <a:buClr>
                <a:schemeClr val="dk1"/>
              </a:buClr>
              <a:buSzPts val="1400"/>
              <a:buFont typeface="Comfortaa"/>
              <a:buChar char="■"/>
              <a:defRPr>
                <a:solidFill>
                  <a:schemeClr val="dk1"/>
                </a:solidFill>
                <a:latin typeface="Comfortaa"/>
                <a:ea typeface="Comfortaa"/>
                <a:cs typeface="Comfortaa"/>
                <a:sym typeface="Comfortaa"/>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3" r:id="rId4"/>
    <p:sldLayoutId id="2147483654" r:id="rId5"/>
    <p:sldLayoutId id="2147483658" r:id="rId6"/>
    <p:sldLayoutId id="2147483660" r:id="rId7"/>
    <p:sldLayoutId id="2147483670" r:id="rId8"/>
    <p:sldLayoutId id="2147483674"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microsoft.com/office/2007/relationships/hdphoto" Target="../media/hdphoto4.wdp"/><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audio" Target="../media/audio2.wav"/><Relationship Id="rId7" Type="http://schemas.microsoft.com/office/2007/relationships/hdphoto" Target="../media/hdphoto2.wdp"/><Relationship Id="rId2" Type="http://schemas.openxmlformats.org/officeDocument/2006/relationships/audio" Target="../media/audio1.wav"/><Relationship Id="rId1" Type="http://schemas.openxmlformats.org/officeDocument/2006/relationships/slideLayout" Target="../slideLayouts/slideLayout6.xml"/><Relationship Id="rId6" Type="http://schemas.openxmlformats.org/officeDocument/2006/relationships/image" Target="../media/image3.png"/><Relationship Id="rId5" Type="http://schemas.microsoft.com/office/2007/relationships/hdphoto" Target="../media/hdphoto1.wdp"/><Relationship Id="rId4" Type="http://schemas.openxmlformats.org/officeDocument/2006/relationships/image" Target="../media/image2.png"/><Relationship Id="rId9"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audio" Target="../media/audio3.wav"/><Relationship Id="rId7"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image" Target="../media/image15.png"/><Relationship Id="rId5" Type="http://schemas.openxmlformats.org/officeDocument/2006/relationships/audio" Target="../media/audio5.wav"/><Relationship Id="rId4" Type="http://schemas.openxmlformats.org/officeDocument/2006/relationships/audio" Target="../media/audio4.wav"/></Relationships>
</file>

<file path=ppt/slides/_rels/slide24.xml.rels><?xml version="1.0" encoding="UTF-8" standalone="yes"?>
<Relationships xmlns="http://schemas.openxmlformats.org/package/2006/relationships"><Relationship Id="rId3" Type="http://schemas.openxmlformats.org/officeDocument/2006/relationships/audio" Target="../media/audio3.wav"/><Relationship Id="rId7"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image" Target="../media/image15.png"/><Relationship Id="rId5" Type="http://schemas.openxmlformats.org/officeDocument/2006/relationships/audio" Target="../media/audio5.wav"/><Relationship Id="rId4" Type="http://schemas.openxmlformats.org/officeDocument/2006/relationships/audio" Target="../media/audio4.wav"/></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9.jpeg"/><Relationship Id="rId4" Type="http://schemas.microsoft.com/office/2007/relationships/hdphoto" Target="../media/hdphoto3.wdp"/></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832" y="0"/>
            <a:ext cx="12157087" cy="6858000"/>
          </a:xfrm>
          <a:prstGeom prst="rect">
            <a:avLst/>
          </a:prstGeom>
        </p:spPr>
      </p:pic>
      <p:sp>
        <p:nvSpPr>
          <p:cNvPr id="8" name="Title 1"/>
          <p:cNvSpPr txBox="1">
            <a:spLocks/>
          </p:cNvSpPr>
          <p:nvPr/>
        </p:nvSpPr>
        <p:spPr>
          <a:xfrm>
            <a:off x="33498" y="2743200"/>
            <a:ext cx="7970839" cy="1371600"/>
          </a:xfrm>
          <a:prstGeom prst="rect">
            <a:avLst/>
          </a:prstGeom>
          <a:solidFill>
            <a:srgbClr val="FFFFFF"/>
          </a:solidFill>
        </p:spPr>
        <p:txBody>
          <a:bodyPr vert="horz" lIns="121725" tIns="60862" rIns="121725" bIns="60862" rtlCol="0" anchor="ctr">
            <a:normAutofit/>
          </a:bodyPr>
          <a:lstStyle>
            <a:lvl1pPr algn="ctr" defTabSz="1217249" rtl="0" eaLnBrk="1" latinLnBrk="0" hangingPunct="1">
              <a:spcBef>
                <a:spcPct val="0"/>
              </a:spcBef>
              <a:buNone/>
              <a:defRPr sz="5900" kern="1200">
                <a:solidFill>
                  <a:schemeClr val="tx1"/>
                </a:solidFill>
                <a:latin typeface="+mj-lt"/>
                <a:ea typeface="+mj-ea"/>
                <a:cs typeface="+mj-cs"/>
              </a:defRPr>
            </a:lvl1pPr>
          </a:lstStyle>
          <a:p>
            <a:r>
              <a:rPr lang="en-US" sz="8000" b="1" smtClean="0">
                <a:latin typeface="Arial" pitchFamily="34" charset="0"/>
                <a:ea typeface="Arial-Rounded" pitchFamily="34" charset="0"/>
                <a:cs typeface="Arial" pitchFamily="34" charset="0"/>
              </a:rPr>
              <a:t>TIẾNG VIỆT 2</a:t>
            </a:r>
            <a:endParaRPr lang="en-US" sz="8000" b="1">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21536998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 xmlns:a16="http://schemas.microsoft.com/office/drawing/2014/main" id="{83DE1F8B-C43D-4B7A-8155-BEAC33AC1D49}"/>
              </a:ext>
            </a:extLst>
          </p:cNvPr>
          <p:cNvSpPr txBox="1"/>
          <p:nvPr/>
        </p:nvSpPr>
        <p:spPr>
          <a:xfrm>
            <a:off x="335439" y="660975"/>
            <a:ext cx="11448144" cy="6109365"/>
          </a:xfrm>
          <a:prstGeom prst="rect">
            <a:avLst/>
          </a:prstGeom>
          <a:noFill/>
        </p:spPr>
        <p:txBody>
          <a:bodyPr wrap="square" rtlCol="0">
            <a:spAutoFit/>
          </a:bodyPr>
          <a:lstStyle/>
          <a:p>
            <a:pPr marL="44450" lvl="0" algn="just">
              <a:defRPr/>
            </a:pPr>
            <a:r>
              <a:rPr lang="vi-VN" sz="2800">
                <a:solidFill>
                  <a:srgbClr val="0070C0"/>
                </a:solidFill>
                <a:latin typeface="Arial-Rounded" pitchFamily="34" charset="0"/>
                <a:ea typeface="Arial-Rounded" pitchFamily="34" charset="0"/>
                <a:cs typeface="Arial-Rounded" pitchFamily="34" charset="0"/>
              </a:rPr>
              <a:t> </a:t>
            </a:r>
            <a:r>
              <a:rPr lang="en-US" sz="2800">
                <a:solidFill>
                  <a:srgbClr val="0070C0"/>
                </a:solidFill>
                <a:latin typeface="Arial-Rounded" pitchFamily="34" charset="0"/>
                <a:ea typeface="Arial-Rounded" pitchFamily="34" charset="0"/>
                <a:cs typeface="Arial-Rounded" pitchFamily="34" charset="0"/>
              </a:rPr>
              <a:t> </a:t>
            </a:r>
            <a:r>
              <a:rPr lang="en-US" sz="2800" smtClean="0">
                <a:solidFill>
                  <a:srgbClr val="0070C0"/>
                </a:solidFill>
                <a:latin typeface="Arial-Rounded" pitchFamily="34" charset="0"/>
                <a:ea typeface="Arial-Rounded" pitchFamily="34" charset="0"/>
                <a:cs typeface="Arial-Rounded" pitchFamily="34" charset="0"/>
              </a:rPr>
              <a:t>      </a:t>
            </a:r>
            <a:r>
              <a:rPr lang="vi-VN" sz="2800" smtClean="0">
                <a:solidFill>
                  <a:srgbClr val="0070C0"/>
                </a:solidFill>
                <a:latin typeface="Arial-Rounded" pitchFamily="34" charset="0"/>
                <a:ea typeface="Arial-Rounded" pitchFamily="34" charset="0"/>
                <a:cs typeface="Arial-Rounded" pitchFamily="34" charset="0"/>
              </a:rPr>
              <a:t>	</a:t>
            </a:r>
            <a:r>
              <a:rPr lang="en-US" sz="2800" smtClean="0">
                <a:solidFill>
                  <a:srgbClr val="0070C0"/>
                </a:solidFill>
                <a:latin typeface="Arial-Rounded" pitchFamily="34" charset="0"/>
                <a:ea typeface="Arial-Rounded" pitchFamily="34" charset="0"/>
                <a:cs typeface="Arial-Rounded" pitchFamily="34" charset="0"/>
              </a:rPr>
              <a:t>Rồng rắn lên mây là một trò chơi vui nhộn. Năm, sáu bạn túm áo nhau làm rồng rắn.</a:t>
            </a:r>
            <a:r>
              <a:rPr lang="vi-VN" sz="2800" smtClean="0">
                <a:solidFill>
                  <a:srgbClr val="0070C0"/>
                </a:solidFill>
                <a:latin typeface="Arial-Rounded" pitchFamily="34" charset="0"/>
                <a:ea typeface="Arial-Rounded" pitchFamily="34" charset="0"/>
                <a:cs typeface="Arial-Rounded" pitchFamily="34" charset="0"/>
              </a:rPr>
              <a:t> Một bạn làm thầy thuốc, đứng đối diện với rồng rắn.</a:t>
            </a:r>
          </a:p>
          <a:p>
            <a:pPr marL="44450" lvl="0" algn="just">
              <a:defRPr/>
            </a:pPr>
            <a:r>
              <a:rPr lang="vi-VN" sz="2800">
                <a:solidFill>
                  <a:srgbClr val="0070C0"/>
                </a:solidFill>
                <a:latin typeface="Arial-Rounded" pitchFamily="34" charset="0"/>
                <a:ea typeface="Arial-Rounded" pitchFamily="34" charset="0"/>
                <a:cs typeface="Arial-Rounded" pitchFamily="34" charset="0"/>
              </a:rPr>
              <a:t>	</a:t>
            </a:r>
            <a:r>
              <a:rPr lang="vi-VN" sz="2800" smtClean="0">
                <a:solidFill>
                  <a:srgbClr val="0070C0"/>
                </a:solidFill>
                <a:latin typeface="Arial-Rounded" pitchFamily="34" charset="0"/>
                <a:ea typeface="Arial-Rounded" pitchFamily="34" charset="0"/>
                <a:cs typeface="Arial-Rounded" pitchFamily="34" charset="0"/>
              </a:rPr>
              <a:t>Rồng rắn vừa đi vòng vèo vừa hát:</a:t>
            </a:r>
          </a:p>
          <a:p>
            <a:pPr marL="44450" lvl="0" algn="just">
              <a:defRPr/>
            </a:pPr>
            <a:r>
              <a:rPr lang="vi-VN" sz="2800">
                <a:solidFill>
                  <a:srgbClr val="0070C0"/>
                </a:solidFill>
                <a:latin typeface="Arial-Rounded" pitchFamily="34" charset="0"/>
                <a:ea typeface="Arial-Rounded" pitchFamily="34" charset="0"/>
                <a:cs typeface="Arial-Rounded" pitchFamily="34" charset="0"/>
              </a:rPr>
              <a:t>	</a:t>
            </a:r>
            <a:r>
              <a:rPr lang="vi-VN" sz="2800" smtClean="0">
                <a:solidFill>
                  <a:srgbClr val="0070C0"/>
                </a:solidFill>
                <a:latin typeface="Arial-Rounded" pitchFamily="34" charset="0"/>
                <a:ea typeface="Arial-Rounded" pitchFamily="34" charset="0"/>
                <a:cs typeface="Arial-Rounded" pitchFamily="34" charset="0"/>
              </a:rPr>
              <a:t>			Rồng rắn lên mây</a:t>
            </a:r>
          </a:p>
          <a:p>
            <a:pPr marL="44450" lvl="0" algn="just">
              <a:defRPr/>
            </a:pPr>
            <a:r>
              <a:rPr lang="vi-VN" sz="2800">
                <a:solidFill>
                  <a:srgbClr val="0070C0"/>
                </a:solidFill>
                <a:latin typeface="Arial-Rounded" pitchFamily="34" charset="0"/>
                <a:ea typeface="Arial-Rounded" pitchFamily="34" charset="0"/>
                <a:cs typeface="Arial-Rounded" pitchFamily="34" charset="0"/>
              </a:rPr>
              <a:t>	</a:t>
            </a:r>
            <a:r>
              <a:rPr lang="vi-VN" sz="2800" smtClean="0">
                <a:solidFill>
                  <a:srgbClr val="0070C0"/>
                </a:solidFill>
                <a:latin typeface="Arial-Rounded" pitchFamily="34" charset="0"/>
                <a:ea typeface="Arial-Rounded" pitchFamily="34" charset="0"/>
                <a:cs typeface="Arial-Rounded" pitchFamily="34" charset="0"/>
              </a:rPr>
              <a:t>			Thấy cây núc nác</a:t>
            </a:r>
          </a:p>
          <a:p>
            <a:pPr marL="44450" lvl="0" algn="just">
              <a:defRPr/>
            </a:pPr>
            <a:r>
              <a:rPr lang="vi-VN" sz="2800">
                <a:solidFill>
                  <a:srgbClr val="0070C0"/>
                </a:solidFill>
                <a:latin typeface="Arial-Rounded" pitchFamily="34" charset="0"/>
                <a:ea typeface="Arial-Rounded" pitchFamily="34" charset="0"/>
                <a:cs typeface="Arial-Rounded" pitchFamily="34" charset="0"/>
              </a:rPr>
              <a:t>	</a:t>
            </a:r>
            <a:r>
              <a:rPr lang="vi-VN" sz="2800" smtClean="0">
                <a:solidFill>
                  <a:srgbClr val="0070C0"/>
                </a:solidFill>
                <a:latin typeface="Arial-Rounded" pitchFamily="34" charset="0"/>
                <a:ea typeface="Arial-Rounded" pitchFamily="34" charset="0"/>
                <a:cs typeface="Arial-Rounded" pitchFamily="34" charset="0"/>
              </a:rPr>
              <a:t>			Hỏi thăm thầy thuốc</a:t>
            </a:r>
          </a:p>
          <a:p>
            <a:pPr marL="44450" lvl="0" algn="just">
              <a:defRPr/>
            </a:pPr>
            <a:r>
              <a:rPr lang="vi-VN" sz="2800">
                <a:solidFill>
                  <a:srgbClr val="0070C0"/>
                </a:solidFill>
                <a:latin typeface="Arial-Rounded" pitchFamily="34" charset="0"/>
                <a:ea typeface="Arial-Rounded" pitchFamily="34" charset="0"/>
                <a:cs typeface="Arial-Rounded" pitchFamily="34" charset="0"/>
              </a:rPr>
              <a:t>	</a:t>
            </a:r>
            <a:r>
              <a:rPr lang="vi-VN" sz="2800" smtClean="0">
                <a:solidFill>
                  <a:srgbClr val="0070C0"/>
                </a:solidFill>
                <a:latin typeface="Arial-Rounded" pitchFamily="34" charset="0"/>
                <a:ea typeface="Arial-Rounded" pitchFamily="34" charset="0"/>
                <a:cs typeface="Arial-Rounded" pitchFamily="34" charset="0"/>
              </a:rPr>
              <a:t>			Có nhà hay không?</a:t>
            </a:r>
          </a:p>
          <a:p>
            <a:pPr marL="44450" lvl="0" algn="just">
              <a:defRPr/>
            </a:pPr>
            <a:r>
              <a:rPr lang="vi-VN" sz="2800">
                <a:solidFill>
                  <a:srgbClr val="0070C0"/>
                </a:solidFill>
                <a:latin typeface="Arial-Rounded" pitchFamily="34" charset="0"/>
                <a:ea typeface="Arial-Rounded" pitchFamily="34" charset="0"/>
                <a:cs typeface="Arial-Rounded" pitchFamily="34" charset="0"/>
              </a:rPr>
              <a:t>	</a:t>
            </a:r>
            <a:r>
              <a:rPr lang="vi-VN" sz="2800">
                <a:solidFill>
                  <a:srgbClr val="0070C0"/>
                </a:solidFill>
                <a:latin typeface="Arial-Rounded" pitchFamily="34" charset="0"/>
                <a:ea typeface="Arial-Rounded" pitchFamily="34" charset="0"/>
                <a:cs typeface="Arial-Rounded" pitchFamily="34" charset="0"/>
              </a:rPr>
              <a:t>Nếu thầy nói "không" thì rồng rắn đi tiếp. Nếu thầy </a:t>
            </a:r>
            <a:r>
              <a:rPr lang="vi-VN" sz="2800">
                <a:solidFill>
                  <a:srgbClr val="0070C0"/>
                </a:solidFill>
                <a:latin typeface="Arial-Rounded" pitchFamily="34" charset="0"/>
                <a:ea typeface="Arial-Rounded" pitchFamily="34" charset="0"/>
                <a:cs typeface="Arial-Rounded" pitchFamily="34" charset="0"/>
              </a:rPr>
              <a:t>nói </a:t>
            </a:r>
            <a:r>
              <a:rPr lang="vi-VN" sz="2800" smtClean="0">
                <a:solidFill>
                  <a:srgbClr val="0070C0"/>
                </a:solidFill>
                <a:latin typeface="Arial-Rounded" pitchFamily="34" charset="0"/>
                <a:ea typeface="Arial-Rounded" pitchFamily="34" charset="0"/>
                <a:cs typeface="Arial-Rounded" pitchFamily="34" charset="0"/>
              </a:rPr>
              <a:t>"có" thì rồng rắn hỏi xin thuốc cho con và đồng ý cho thầy bắt khúc đuôi.</a:t>
            </a:r>
          </a:p>
          <a:p>
            <a:pPr marL="44450" lvl="0" algn="just">
              <a:defRPr/>
            </a:pPr>
            <a:r>
              <a:rPr lang="vi-VN" sz="2800">
                <a:solidFill>
                  <a:srgbClr val="0070C0"/>
                </a:solidFill>
                <a:latin typeface="Arial-Rounded" pitchFamily="34" charset="0"/>
                <a:ea typeface="Arial-Rounded" pitchFamily="34" charset="0"/>
                <a:cs typeface="Arial-Rounded" pitchFamily="34" charset="0"/>
              </a:rPr>
              <a:t>	</a:t>
            </a:r>
            <a:r>
              <a:rPr lang="vi-VN" sz="2800" smtClean="0">
                <a:solidFill>
                  <a:srgbClr val="0070C0"/>
                </a:solidFill>
                <a:latin typeface="Arial-Rounded" pitchFamily="34" charset="0"/>
                <a:ea typeface="Arial-Rounded" pitchFamily="34" charset="0"/>
                <a:cs typeface="Arial-Rounded" pitchFamily="34" charset="0"/>
              </a:rPr>
              <a:t>Thầy thuốc tìm cách bắt khúc đuôi. Bạn làm đầu dang tay cản thầy thuốc, bạn làm đuôi tìm cách tránh thầy. Nếu bạn khúc đuôi để thầy bắt được thì đổi vai làm thầy thuốc. Nếu bạn khúc giữa để đứt thì đổi vai làm đuôi. Trò chơi cứ thế tiếp tục.</a:t>
            </a:r>
          </a:p>
          <a:p>
            <a:pPr marL="44450" lvl="0" algn="r">
              <a:defRPr/>
            </a:pPr>
            <a:r>
              <a:rPr lang="vi-VN" sz="2800" smtClean="0">
                <a:solidFill>
                  <a:srgbClr val="0070C0"/>
                </a:solidFill>
                <a:latin typeface="Arial-Rounded" pitchFamily="34" charset="0"/>
                <a:ea typeface="Arial-Rounded" pitchFamily="34" charset="0"/>
                <a:cs typeface="Arial-Rounded" pitchFamily="34" charset="0"/>
              </a:rPr>
              <a:t>(Theo </a:t>
            </a:r>
            <a:r>
              <a:rPr lang="vi-VN" sz="2800" i="1" smtClean="0">
                <a:solidFill>
                  <a:srgbClr val="0070C0"/>
                </a:solidFill>
                <a:latin typeface="Arial-Rounded" pitchFamily="34" charset="0"/>
                <a:ea typeface="Arial-Rounded" pitchFamily="34" charset="0"/>
                <a:cs typeface="Arial-Rounded" pitchFamily="34" charset="0"/>
              </a:rPr>
              <a:t>101 trò chơi dân gian dành cho trẻ mầm non</a:t>
            </a:r>
            <a:r>
              <a:rPr lang="vi-VN" sz="2800" smtClean="0">
                <a:solidFill>
                  <a:srgbClr val="0070C0"/>
                </a:solidFill>
                <a:latin typeface="Arial-Rounded" pitchFamily="34" charset="0"/>
                <a:ea typeface="Arial-Rounded" pitchFamily="34" charset="0"/>
                <a:cs typeface="Arial-Rounded" pitchFamily="34" charset="0"/>
              </a:rPr>
              <a:t>)</a:t>
            </a:r>
            <a:endParaRPr lang="en-US" sz="2700" dirty="0">
              <a:solidFill>
                <a:srgbClr val="0070C0"/>
              </a:solidFill>
              <a:latin typeface="Arial-Rounded" pitchFamily="34" charset="0"/>
              <a:ea typeface="Arial-Rounded" pitchFamily="34" charset="0"/>
              <a:cs typeface="Arial-Rounded" pitchFamily="34" charset="0"/>
            </a:endParaRPr>
          </a:p>
        </p:txBody>
      </p:sp>
      <p:sp>
        <p:nvSpPr>
          <p:cNvPr id="6" name="TextBox 5">
            <a:extLst>
              <a:ext uri="{FF2B5EF4-FFF2-40B4-BE49-F238E27FC236}">
                <a16:creationId xmlns="" xmlns:a16="http://schemas.microsoft.com/office/drawing/2014/main" id="{EC1E3D26-0FBF-489D-9BF9-77F94C02DE90}"/>
              </a:ext>
            </a:extLst>
          </p:cNvPr>
          <p:cNvSpPr txBox="1"/>
          <p:nvPr/>
        </p:nvSpPr>
        <p:spPr>
          <a:xfrm>
            <a:off x="895358" y="76200"/>
            <a:ext cx="10327119" cy="584775"/>
          </a:xfrm>
          <a:prstGeom prst="rect">
            <a:avLst/>
          </a:prstGeom>
          <a:noFill/>
        </p:spPr>
        <p:txBody>
          <a:bodyPr wrap="square" rtlCol="0">
            <a:spAutoFit/>
          </a:bodyPr>
          <a:lstStyle/>
          <a:p>
            <a:pPr algn="ctr"/>
            <a:r>
              <a:rPr lang="en-US" sz="3200" b="1" smtClean="0">
                <a:solidFill>
                  <a:srgbClr val="FF8E1D"/>
                </a:solidFill>
                <a:latin typeface="Arial-Rounded" pitchFamily="34" charset="0"/>
                <a:ea typeface="Arial-Rounded" pitchFamily="34" charset="0"/>
                <a:cs typeface="Arial-Rounded" pitchFamily="34" charset="0"/>
              </a:rPr>
              <a:t>RỒNG RẮN LÊN MÂY</a:t>
            </a:r>
            <a:endParaRPr lang="en-US" sz="3200" b="1" dirty="0">
              <a:solidFill>
                <a:srgbClr val="FF8E1D"/>
              </a:solidFill>
              <a:latin typeface="Arial-Rounded" pitchFamily="34" charset="0"/>
              <a:ea typeface="Arial-Rounded" pitchFamily="34" charset="0"/>
              <a:cs typeface="Arial-Rounded" pitchFamily="34" charset="0"/>
            </a:endParaRPr>
          </a:p>
        </p:txBody>
      </p:sp>
      <p:sp>
        <p:nvSpPr>
          <p:cNvPr id="10" name="TextBox 9">
            <a:extLst>
              <a:ext uri="{FF2B5EF4-FFF2-40B4-BE49-F238E27FC236}">
                <a16:creationId xmlns="" xmlns:a16="http://schemas.microsoft.com/office/drawing/2014/main" id="{83DE1F8B-C43D-4B7A-8155-BEAC33AC1D49}"/>
              </a:ext>
            </a:extLst>
          </p:cNvPr>
          <p:cNvSpPr txBox="1"/>
          <p:nvPr/>
        </p:nvSpPr>
        <p:spPr>
          <a:xfrm>
            <a:off x="335439" y="685800"/>
            <a:ext cx="11448144" cy="6109365"/>
          </a:xfrm>
          <a:prstGeom prst="rect">
            <a:avLst/>
          </a:prstGeom>
          <a:solidFill>
            <a:srgbClr val="FFFFFF"/>
          </a:solidFill>
        </p:spPr>
        <p:txBody>
          <a:bodyPr wrap="square" rtlCol="0">
            <a:spAutoFit/>
          </a:bodyPr>
          <a:lstStyle/>
          <a:p>
            <a:pPr marL="44450" lvl="0" algn="just">
              <a:defRPr/>
            </a:pPr>
            <a:r>
              <a:rPr lang="vi-VN" sz="2800">
                <a:solidFill>
                  <a:srgbClr val="0070C0"/>
                </a:solidFill>
                <a:latin typeface="Arial-Rounded" pitchFamily="34" charset="0"/>
                <a:ea typeface="Arial-Rounded" pitchFamily="34" charset="0"/>
                <a:cs typeface="Arial-Rounded" pitchFamily="34" charset="0"/>
              </a:rPr>
              <a:t> </a:t>
            </a:r>
            <a:r>
              <a:rPr lang="en-US" sz="2800">
                <a:solidFill>
                  <a:srgbClr val="0070C0"/>
                </a:solidFill>
                <a:latin typeface="Arial-Rounded" pitchFamily="34" charset="0"/>
                <a:ea typeface="Arial-Rounded" pitchFamily="34" charset="0"/>
                <a:cs typeface="Arial-Rounded" pitchFamily="34" charset="0"/>
              </a:rPr>
              <a:t> </a:t>
            </a:r>
            <a:r>
              <a:rPr lang="en-US" sz="2800" smtClean="0">
                <a:solidFill>
                  <a:srgbClr val="0070C0"/>
                </a:solidFill>
                <a:latin typeface="Arial-Rounded" pitchFamily="34" charset="0"/>
                <a:ea typeface="Arial-Rounded" pitchFamily="34" charset="0"/>
                <a:cs typeface="Arial-Rounded" pitchFamily="34" charset="0"/>
              </a:rPr>
              <a:t>      </a:t>
            </a:r>
            <a:r>
              <a:rPr lang="vi-VN" sz="2800" smtClean="0">
                <a:solidFill>
                  <a:srgbClr val="0070C0"/>
                </a:solidFill>
                <a:latin typeface="Arial-Rounded" pitchFamily="34" charset="0"/>
                <a:ea typeface="Arial-Rounded" pitchFamily="34" charset="0"/>
                <a:cs typeface="Arial-Rounded" pitchFamily="34" charset="0"/>
              </a:rPr>
              <a:t>	</a:t>
            </a:r>
            <a:r>
              <a:rPr lang="en-US" sz="2800" smtClean="0">
                <a:solidFill>
                  <a:srgbClr val="7030A0"/>
                </a:solidFill>
                <a:latin typeface="Arial-Rounded" pitchFamily="34" charset="0"/>
                <a:ea typeface="Arial-Rounded" pitchFamily="34" charset="0"/>
                <a:cs typeface="Arial-Rounded" pitchFamily="34" charset="0"/>
              </a:rPr>
              <a:t>Rồng rắn lên mây là một trò chơi vui nhộn. Năm, sáu bạn túm áo nhau làm rồng rắn.</a:t>
            </a:r>
            <a:r>
              <a:rPr lang="vi-VN" sz="2800" smtClean="0">
                <a:solidFill>
                  <a:srgbClr val="7030A0"/>
                </a:solidFill>
                <a:latin typeface="Arial-Rounded" pitchFamily="34" charset="0"/>
                <a:ea typeface="Arial-Rounded" pitchFamily="34" charset="0"/>
                <a:cs typeface="Arial-Rounded" pitchFamily="34" charset="0"/>
              </a:rPr>
              <a:t> Một bạn làm thầy thuốc, đứng đối diện với rồng rắn.</a:t>
            </a:r>
          </a:p>
          <a:p>
            <a:pPr marL="44450" lvl="0" algn="just">
              <a:defRPr/>
            </a:pPr>
            <a:r>
              <a:rPr lang="vi-VN" sz="2800">
                <a:solidFill>
                  <a:srgbClr val="0070C0"/>
                </a:solidFill>
                <a:latin typeface="Arial-Rounded" pitchFamily="34" charset="0"/>
                <a:ea typeface="Arial-Rounded" pitchFamily="34" charset="0"/>
                <a:cs typeface="Arial-Rounded" pitchFamily="34" charset="0"/>
              </a:rPr>
              <a:t>	</a:t>
            </a:r>
            <a:r>
              <a:rPr lang="vi-VN" sz="2800" smtClean="0">
                <a:solidFill>
                  <a:srgbClr val="0070C0"/>
                </a:solidFill>
                <a:latin typeface="Arial-Rounded" pitchFamily="34" charset="0"/>
                <a:ea typeface="Arial-Rounded" pitchFamily="34" charset="0"/>
                <a:cs typeface="Arial-Rounded" pitchFamily="34" charset="0"/>
              </a:rPr>
              <a:t>Rồng rắn vừa đi vòng vèo vừa hát:</a:t>
            </a:r>
          </a:p>
          <a:p>
            <a:pPr marL="44450" lvl="0" algn="just">
              <a:defRPr/>
            </a:pPr>
            <a:r>
              <a:rPr lang="vi-VN" sz="2800">
                <a:solidFill>
                  <a:srgbClr val="0070C0"/>
                </a:solidFill>
                <a:latin typeface="Arial-Rounded" pitchFamily="34" charset="0"/>
                <a:ea typeface="Arial-Rounded" pitchFamily="34" charset="0"/>
                <a:cs typeface="Arial-Rounded" pitchFamily="34" charset="0"/>
              </a:rPr>
              <a:t>	</a:t>
            </a:r>
            <a:r>
              <a:rPr lang="vi-VN" sz="2800" smtClean="0">
                <a:solidFill>
                  <a:srgbClr val="0070C0"/>
                </a:solidFill>
                <a:latin typeface="Arial-Rounded" pitchFamily="34" charset="0"/>
                <a:ea typeface="Arial-Rounded" pitchFamily="34" charset="0"/>
                <a:cs typeface="Arial-Rounded" pitchFamily="34" charset="0"/>
              </a:rPr>
              <a:t>			Rồng rắn lên mây</a:t>
            </a:r>
          </a:p>
          <a:p>
            <a:pPr marL="44450" lvl="0" algn="just">
              <a:defRPr/>
            </a:pPr>
            <a:r>
              <a:rPr lang="vi-VN" sz="2800">
                <a:solidFill>
                  <a:srgbClr val="0070C0"/>
                </a:solidFill>
                <a:latin typeface="Arial-Rounded" pitchFamily="34" charset="0"/>
                <a:ea typeface="Arial-Rounded" pitchFamily="34" charset="0"/>
                <a:cs typeface="Arial-Rounded" pitchFamily="34" charset="0"/>
              </a:rPr>
              <a:t>	</a:t>
            </a:r>
            <a:r>
              <a:rPr lang="vi-VN" sz="2800" smtClean="0">
                <a:solidFill>
                  <a:srgbClr val="0070C0"/>
                </a:solidFill>
                <a:latin typeface="Arial-Rounded" pitchFamily="34" charset="0"/>
                <a:ea typeface="Arial-Rounded" pitchFamily="34" charset="0"/>
                <a:cs typeface="Arial-Rounded" pitchFamily="34" charset="0"/>
              </a:rPr>
              <a:t>			Thấy cây núc nác</a:t>
            </a:r>
          </a:p>
          <a:p>
            <a:pPr marL="44450" lvl="0" algn="just">
              <a:defRPr/>
            </a:pPr>
            <a:r>
              <a:rPr lang="vi-VN" sz="2800">
                <a:solidFill>
                  <a:srgbClr val="0070C0"/>
                </a:solidFill>
                <a:latin typeface="Arial-Rounded" pitchFamily="34" charset="0"/>
                <a:ea typeface="Arial-Rounded" pitchFamily="34" charset="0"/>
                <a:cs typeface="Arial-Rounded" pitchFamily="34" charset="0"/>
              </a:rPr>
              <a:t>	</a:t>
            </a:r>
            <a:r>
              <a:rPr lang="vi-VN" sz="2800" smtClean="0">
                <a:solidFill>
                  <a:srgbClr val="0070C0"/>
                </a:solidFill>
                <a:latin typeface="Arial-Rounded" pitchFamily="34" charset="0"/>
                <a:ea typeface="Arial-Rounded" pitchFamily="34" charset="0"/>
                <a:cs typeface="Arial-Rounded" pitchFamily="34" charset="0"/>
              </a:rPr>
              <a:t>			Hỏi thăm thầy thuốc</a:t>
            </a:r>
          </a:p>
          <a:p>
            <a:pPr marL="44450" lvl="0" algn="just">
              <a:defRPr/>
            </a:pPr>
            <a:r>
              <a:rPr lang="vi-VN" sz="2800">
                <a:solidFill>
                  <a:srgbClr val="0070C0"/>
                </a:solidFill>
                <a:latin typeface="Arial-Rounded" pitchFamily="34" charset="0"/>
                <a:ea typeface="Arial-Rounded" pitchFamily="34" charset="0"/>
                <a:cs typeface="Arial-Rounded" pitchFamily="34" charset="0"/>
              </a:rPr>
              <a:t>	</a:t>
            </a:r>
            <a:r>
              <a:rPr lang="vi-VN" sz="2800" smtClean="0">
                <a:solidFill>
                  <a:srgbClr val="0070C0"/>
                </a:solidFill>
                <a:latin typeface="Arial-Rounded" pitchFamily="34" charset="0"/>
                <a:ea typeface="Arial-Rounded" pitchFamily="34" charset="0"/>
                <a:cs typeface="Arial-Rounded" pitchFamily="34" charset="0"/>
              </a:rPr>
              <a:t>			Có nhà hay không?</a:t>
            </a:r>
          </a:p>
          <a:p>
            <a:pPr marL="44450" lvl="0" algn="just">
              <a:defRPr/>
            </a:pPr>
            <a:r>
              <a:rPr lang="vi-VN" sz="2800">
                <a:solidFill>
                  <a:srgbClr val="0070C0"/>
                </a:solidFill>
                <a:latin typeface="Arial-Rounded" pitchFamily="34" charset="0"/>
                <a:ea typeface="Arial-Rounded" pitchFamily="34" charset="0"/>
                <a:cs typeface="Arial-Rounded" pitchFamily="34" charset="0"/>
              </a:rPr>
              <a:t>	</a:t>
            </a:r>
            <a:r>
              <a:rPr lang="vi-VN" sz="2800">
                <a:solidFill>
                  <a:srgbClr val="0070C0"/>
                </a:solidFill>
                <a:latin typeface="Arial-Rounded" pitchFamily="34" charset="0"/>
                <a:ea typeface="Arial-Rounded" pitchFamily="34" charset="0"/>
                <a:cs typeface="Arial-Rounded" pitchFamily="34" charset="0"/>
              </a:rPr>
              <a:t>Nếu thầy nói "không" thì rồng rắn đi tiếp. Nếu thầy </a:t>
            </a:r>
            <a:r>
              <a:rPr lang="vi-VN" sz="2800">
                <a:solidFill>
                  <a:srgbClr val="0070C0"/>
                </a:solidFill>
                <a:latin typeface="Arial-Rounded" pitchFamily="34" charset="0"/>
                <a:ea typeface="Arial-Rounded" pitchFamily="34" charset="0"/>
                <a:cs typeface="Arial-Rounded" pitchFamily="34" charset="0"/>
              </a:rPr>
              <a:t>nói </a:t>
            </a:r>
            <a:r>
              <a:rPr lang="vi-VN" sz="2800" smtClean="0">
                <a:solidFill>
                  <a:srgbClr val="0070C0"/>
                </a:solidFill>
                <a:latin typeface="Arial-Rounded" pitchFamily="34" charset="0"/>
                <a:ea typeface="Arial-Rounded" pitchFamily="34" charset="0"/>
                <a:cs typeface="Arial-Rounded" pitchFamily="34" charset="0"/>
              </a:rPr>
              <a:t>"có" thì rồng rắn hỏi xin thuốc cho con và đồng ý cho thầy bắt khúc đuôi.</a:t>
            </a:r>
          </a:p>
          <a:p>
            <a:pPr marL="44450" lvl="0" algn="just">
              <a:defRPr/>
            </a:pPr>
            <a:r>
              <a:rPr lang="vi-VN" sz="2800">
                <a:solidFill>
                  <a:srgbClr val="0070C0"/>
                </a:solidFill>
                <a:latin typeface="Arial-Rounded" pitchFamily="34" charset="0"/>
                <a:ea typeface="Arial-Rounded" pitchFamily="34" charset="0"/>
                <a:cs typeface="Arial-Rounded" pitchFamily="34" charset="0"/>
              </a:rPr>
              <a:t>	</a:t>
            </a:r>
            <a:r>
              <a:rPr lang="vi-VN" sz="2800" smtClean="0">
                <a:solidFill>
                  <a:srgbClr val="FF6600"/>
                </a:solidFill>
                <a:latin typeface="Arial-Rounded" pitchFamily="34" charset="0"/>
                <a:ea typeface="Arial-Rounded" pitchFamily="34" charset="0"/>
                <a:cs typeface="Arial-Rounded" pitchFamily="34" charset="0"/>
              </a:rPr>
              <a:t>Thầy thuốc tìm cách bắt khúc đuôi. Bạn làm đầu dang tay cản thầy thuốc, bạn làm đuôi tìm cách tránh thầy. Nếu bạn khúc đuôi để thầy bắt được thì đổi vai làm thầy thuốc. Nếu bạn khúc giữa để đứt thì đổi vai làm đuôi. Trò chơi cứ thế tiếp tục.</a:t>
            </a:r>
          </a:p>
          <a:p>
            <a:pPr marL="44450" lvl="0" algn="r">
              <a:defRPr/>
            </a:pPr>
            <a:r>
              <a:rPr lang="vi-VN" sz="2800" smtClean="0">
                <a:solidFill>
                  <a:srgbClr val="0070C0"/>
                </a:solidFill>
                <a:latin typeface="Arial-Rounded" pitchFamily="34" charset="0"/>
                <a:ea typeface="Arial-Rounded" pitchFamily="34" charset="0"/>
                <a:cs typeface="Arial-Rounded" pitchFamily="34" charset="0"/>
              </a:rPr>
              <a:t>(Theo </a:t>
            </a:r>
            <a:r>
              <a:rPr lang="vi-VN" sz="2800" i="1" smtClean="0">
                <a:solidFill>
                  <a:srgbClr val="0070C0"/>
                </a:solidFill>
                <a:latin typeface="Arial-Rounded" pitchFamily="34" charset="0"/>
                <a:ea typeface="Arial-Rounded" pitchFamily="34" charset="0"/>
                <a:cs typeface="Arial-Rounded" pitchFamily="34" charset="0"/>
              </a:rPr>
              <a:t>101 trò chơi dân gian dành cho trẻ mầm non</a:t>
            </a:r>
            <a:r>
              <a:rPr lang="vi-VN" sz="2800" smtClean="0">
                <a:solidFill>
                  <a:srgbClr val="0070C0"/>
                </a:solidFill>
                <a:latin typeface="Arial-Rounded" pitchFamily="34" charset="0"/>
                <a:ea typeface="Arial-Rounded" pitchFamily="34" charset="0"/>
                <a:cs typeface="Arial-Rounded" pitchFamily="34" charset="0"/>
              </a:rPr>
              <a:t>)</a:t>
            </a:r>
            <a:endParaRPr lang="en-US" sz="2700" dirty="0">
              <a:solidFill>
                <a:srgbClr val="0070C0"/>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3947864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4069" y="2667000"/>
            <a:ext cx="4286849" cy="3134163"/>
          </a:xfrm>
          <a:prstGeom prst="rect">
            <a:avLst/>
          </a:prstGeom>
        </p:spPr>
      </p:pic>
      <p:grpSp>
        <p:nvGrpSpPr>
          <p:cNvPr id="5" name="Group 4"/>
          <p:cNvGrpSpPr/>
          <p:nvPr/>
        </p:nvGrpSpPr>
        <p:grpSpPr>
          <a:xfrm>
            <a:off x="3490119" y="838200"/>
            <a:ext cx="6705600" cy="3964903"/>
            <a:chOff x="2728118" y="168947"/>
            <a:chExt cx="6705600" cy="3964903"/>
          </a:xfrm>
        </p:grpSpPr>
        <p:pic>
          <p:nvPicPr>
            <p:cNvPr id="3" name="Picture 2"/>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foregroundMark x1="28300" y1="32778" x2="40300" y2="30278"/>
                        </a14:backgroundRemoval>
                      </a14:imgEffect>
                    </a14:imgLayer>
                  </a14:imgProps>
                </a:ext>
                <a:ext uri="{28A0092B-C50C-407E-A947-70E740481C1C}">
                  <a14:useLocalDpi xmlns:a14="http://schemas.microsoft.com/office/drawing/2010/main" val="0"/>
                </a:ext>
              </a:extLst>
            </a:blip>
            <a:srcRect t="26136" r="21478"/>
            <a:stretch/>
          </p:blipFill>
          <p:spPr>
            <a:xfrm>
              <a:off x="2728118" y="168947"/>
              <a:ext cx="6705600" cy="3964903"/>
            </a:xfrm>
            <a:prstGeom prst="rect">
              <a:avLst/>
            </a:prstGeom>
          </p:spPr>
        </p:pic>
        <p:sp>
          <p:nvSpPr>
            <p:cNvPr id="4" name="TextBox 3"/>
            <p:cNvSpPr txBox="1"/>
            <p:nvPr/>
          </p:nvSpPr>
          <p:spPr>
            <a:xfrm>
              <a:off x="5128419" y="495300"/>
              <a:ext cx="3803622" cy="1446550"/>
            </a:xfrm>
            <a:prstGeom prst="rect">
              <a:avLst/>
            </a:prstGeom>
            <a:noFill/>
          </p:spPr>
          <p:txBody>
            <a:bodyPr wrap="square" rtlCol="0">
              <a:spAutoFit/>
            </a:bodyPr>
            <a:lstStyle/>
            <a:p>
              <a:pPr algn="ctr"/>
              <a:r>
                <a:rPr lang="en-US" sz="4400" smtClean="0">
                  <a:latin typeface="Arial-Rounded" pitchFamily="34" charset="0"/>
                  <a:ea typeface="Arial-Rounded" pitchFamily="34" charset="0"/>
                  <a:cs typeface="Arial-Rounded" pitchFamily="34" charset="0"/>
                </a:rPr>
                <a:t>Luyện đọc</a:t>
              </a:r>
            </a:p>
            <a:p>
              <a:pPr algn="ctr"/>
              <a:r>
                <a:rPr lang="en-US" sz="4400" smtClean="0">
                  <a:latin typeface="Arial-Rounded" pitchFamily="34" charset="0"/>
                  <a:ea typeface="Arial-Rounded" pitchFamily="34" charset="0"/>
                  <a:cs typeface="Arial-Rounded" pitchFamily="34" charset="0"/>
                </a:rPr>
                <a:t>toàn bài</a:t>
              </a:r>
              <a:endParaRPr lang="en-US" sz="4400">
                <a:latin typeface="Arial-Rounded" pitchFamily="34" charset="0"/>
                <a:ea typeface="Arial-Rounded" pitchFamily="34" charset="0"/>
                <a:cs typeface="Arial-Rounded" pitchFamily="34" charset="0"/>
              </a:endParaRPr>
            </a:p>
          </p:txBody>
        </p:sp>
      </p:grpSp>
    </p:spTree>
    <p:extLst>
      <p:ext uri="{BB962C8B-B14F-4D97-AF65-F5344CB8AC3E}">
        <p14:creationId xmlns:p14="http://schemas.microsoft.com/office/powerpoint/2010/main" val="18528735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83DE1F8B-C43D-4B7A-8155-BEAC33AC1D49}"/>
              </a:ext>
            </a:extLst>
          </p:cNvPr>
          <p:cNvSpPr txBox="1"/>
          <p:nvPr/>
        </p:nvSpPr>
        <p:spPr>
          <a:xfrm>
            <a:off x="335439" y="660975"/>
            <a:ext cx="11448144" cy="6109365"/>
          </a:xfrm>
          <a:prstGeom prst="rect">
            <a:avLst/>
          </a:prstGeom>
          <a:noFill/>
        </p:spPr>
        <p:txBody>
          <a:bodyPr wrap="square" rtlCol="0">
            <a:spAutoFit/>
          </a:bodyPr>
          <a:lstStyle/>
          <a:p>
            <a:pPr marL="44450" lvl="0" algn="just">
              <a:defRPr/>
            </a:pPr>
            <a:r>
              <a:rPr lang="vi-VN" sz="2800">
                <a:solidFill>
                  <a:srgbClr val="0070C0"/>
                </a:solidFill>
                <a:latin typeface="Arial-Rounded" pitchFamily="34" charset="0"/>
                <a:ea typeface="Arial-Rounded" pitchFamily="34" charset="0"/>
                <a:cs typeface="Arial-Rounded" pitchFamily="34" charset="0"/>
              </a:rPr>
              <a:t> </a:t>
            </a:r>
            <a:r>
              <a:rPr lang="en-US" sz="2800">
                <a:solidFill>
                  <a:srgbClr val="0070C0"/>
                </a:solidFill>
                <a:latin typeface="Arial-Rounded" pitchFamily="34" charset="0"/>
                <a:ea typeface="Arial-Rounded" pitchFamily="34" charset="0"/>
                <a:cs typeface="Arial-Rounded" pitchFamily="34" charset="0"/>
              </a:rPr>
              <a:t> </a:t>
            </a:r>
            <a:r>
              <a:rPr lang="en-US" sz="2800" smtClean="0">
                <a:solidFill>
                  <a:srgbClr val="0070C0"/>
                </a:solidFill>
                <a:latin typeface="Arial-Rounded" pitchFamily="34" charset="0"/>
                <a:ea typeface="Arial-Rounded" pitchFamily="34" charset="0"/>
                <a:cs typeface="Arial-Rounded" pitchFamily="34" charset="0"/>
              </a:rPr>
              <a:t>      </a:t>
            </a:r>
            <a:r>
              <a:rPr lang="vi-VN" sz="2800" smtClean="0">
                <a:solidFill>
                  <a:srgbClr val="0070C0"/>
                </a:solidFill>
                <a:latin typeface="Arial-Rounded" pitchFamily="34" charset="0"/>
                <a:ea typeface="Arial-Rounded" pitchFamily="34" charset="0"/>
                <a:cs typeface="Arial-Rounded" pitchFamily="34" charset="0"/>
              </a:rPr>
              <a:t>	</a:t>
            </a:r>
            <a:r>
              <a:rPr lang="en-US" sz="2800" smtClean="0">
                <a:solidFill>
                  <a:srgbClr val="0070C0"/>
                </a:solidFill>
                <a:latin typeface="Arial-Rounded" pitchFamily="34" charset="0"/>
                <a:ea typeface="Arial-Rounded" pitchFamily="34" charset="0"/>
                <a:cs typeface="Arial-Rounded" pitchFamily="34" charset="0"/>
              </a:rPr>
              <a:t>Rồng rắn lên mây là một trò chơi vui nhộn. Năm, sáu bạn túm áo nhau làm rồng rắn.</a:t>
            </a:r>
            <a:r>
              <a:rPr lang="vi-VN" sz="2800" smtClean="0">
                <a:solidFill>
                  <a:srgbClr val="0070C0"/>
                </a:solidFill>
                <a:latin typeface="Arial-Rounded" pitchFamily="34" charset="0"/>
                <a:ea typeface="Arial-Rounded" pitchFamily="34" charset="0"/>
                <a:cs typeface="Arial-Rounded" pitchFamily="34" charset="0"/>
              </a:rPr>
              <a:t> Một bạn làm thầy thuốc, đứng đối diện với rồng rắn.</a:t>
            </a:r>
          </a:p>
          <a:p>
            <a:pPr marL="44450" lvl="0" algn="just">
              <a:defRPr/>
            </a:pPr>
            <a:r>
              <a:rPr lang="vi-VN" sz="2800">
                <a:solidFill>
                  <a:srgbClr val="0070C0"/>
                </a:solidFill>
                <a:latin typeface="Arial-Rounded" pitchFamily="34" charset="0"/>
                <a:ea typeface="Arial-Rounded" pitchFamily="34" charset="0"/>
                <a:cs typeface="Arial-Rounded" pitchFamily="34" charset="0"/>
              </a:rPr>
              <a:t>	</a:t>
            </a:r>
            <a:r>
              <a:rPr lang="vi-VN" sz="2800" smtClean="0">
                <a:solidFill>
                  <a:srgbClr val="0070C0"/>
                </a:solidFill>
                <a:latin typeface="Arial-Rounded" pitchFamily="34" charset="0"/>
                <a:ea typeface="Arial-Rounded" pitchFamily="34" charset="0"/>
                <a:cs typeface="Arial-Rounded" pitchFamily="34" charset="0"/>
              </a:rPr>
              <a:t>Rồng rắn vừa đi vòng vèo vừa hát:</a:t>
            </a:r>
          </a:p>
          <a:p>
            <a:pPr marL="44450" lvl="0" algn="just">
              <a:defRPr/>
            </a:pPr>
            <a:r>
              <a:rPr lang="vi-VN" sz="2800">
                <a:solidFill>
                  <a:srgbClr val="0070C0"/>
                </a:solidFill>
                <a:latin typeface="Arial-Rounded" pitchFamily="34" charset="0"/>
                <a:ea typeface="Arial-Rounded" pitchFamily="34" charset="0"/>
                <a:cs typeface="Arial-Rounded" pitchFamily="34" charset="0"/>
              </a:rPr>
              <a:t>	</a:t>
            </a:r>
            <a:r>
              <a:rPr lang="vi-VN" sz="2800" smtClean="0">
                <a:solidFill>
                  <a:srgbClr val="0070C0"/>
                </a:solidFill>
                <a:latin typeface="Arial-Rounded" pitchFamily="34" charset="0"/>
                <a:ea typeface="Arial-Rounded" pitchFamily="34" charset="0"/>
                <a:cs typeface="Arial-Rounded" pitchFamily="34" charset="0"/>
              </a:rPr>
              <a:t>			Rồng rắn lên mây</a:t>
            </a:r>
          </a:p>
          <a:p>
            <a:pPr marL="44450" lvl="0" algn="just">
              <a:defRPr/>
            </a:pPr>
            <a:r>
              <a:rPr lang="vi-VN" sz="2800">
                <a:solidFill>
                  <a:srgbClr val="0070C0"/>
                </a:solidFill>
                <a:latin typeface="Arial-Rounded" pitchFamily="34" charset="0"/>
                <a:ea typeface="Arial-Rounded" pitchFamily="34" charset="0"/>
                <a:cs typeface="Arial-Rounded" pitchFamily="34" charset="0"/>
              </a:rPr>
              <a:t>	</a:t>
            </a:r>
            <a:r>
              <a:rPr lang="vi-VN" sz="2800" smtClean="0">
                <a:solidFill>
                  <a:srgbClr val="0070C0"/>
                </a:solidFill>
                <a:latin typeface="Arial-Rounded" pitchFamily="34" charset="0"/>
                <a:ea typeface="Arial-Rounded" pitchFamily="34" charset="0"/>
                <a:cs typeface="Arial-Rounded" pitchFamily="34" charset="0"/>
              </a:rPr>
              <a:t>			Thấy cây núc nác</a:t>
            </a:r>
          </a:p>
          <a:p>
            <a:pPr marL="44450" lvl="0" algn="just">
              <a:defRPr/>
            </a:pPr>
            <a:r>
              <a:rPr lang="vi-VN" sz="2800">
                <a:solidFill>
                  <a:srgbClr val="0070C0"/>
                </a:solidFill>
                <a:latin typeface="Arial-Rounded" pitchFamily="34" charset="0"/>
                <a:ea typeface="Arial-Rounded" pitchFamily="34" charset="0"/>
                <a:cs typeface="Arial-Rounded" pitchFamily="34" charset="0"/>
              </a:rPr>
              <a:t>	</a:t>
            </a:r>
            <a:r>
              <a:rPr lang="vi-VN" sz="2800" smtClean="0">
                <a:solidFill>
                  <a:srgbClr val="0070C0"/>
                </a:solidFill>
                <a:latin typeface="Arial-Rounded" pitchFamily="34" charset="0"/>
                <a:ea typeface="Arial-Rounded" pitchFamily="34" charset="0"/>
                <a:cs typeface="Arial-Rounded" pitchFamily="34" charset="0"/>
              </a:rPr>
              <a:t>			Hỏi thăm thầy thuốc</a:t>
            </a:r>
          </a:p>
          <a:p>
            <a:pPr marL="44450" lvl="0" algn="just">
              <a:defRPr/>
            </a:pPr>
            <a:r>
              <a:rPr lang="vi-VN" sz="2800">
                <a:solidFill>
                  <a:srgbClr val="0070C0"/>
                </a:solidFill>
                <a:latin typeface="Arial-Rounded" pitchFamily="34" charset="0"/>
                <a:ea typeface="Arial-Rounded" pitchFamily="34" charset="0"/>
                <a:cs typeface="Arial-Rounded" pitchFamily="34" charset="0"/>
              </a:rPr>
              <a:t>	</a:t>
            </a:r>
            <a:r>
              <a:rPr lang="vi-VN" sz="2800" smtClean="0">
                <a:solidFill>
                  <a:srgbClr val="0070C0"/>
                </a:solidFill>
                <a:latin typeface="Arial-Rounded" pitchFamily="34" charset="0"/>
                <a:ea typeface="Arial-Rounded" pitchFamily="34" charset="0"/>
                <a:cs typeface="Arial-Rounded" pitchFamily="34" charset="0"/>
              </a:rPr>
              <a:t>			Có nhà hay không?</a:t>
            </a:r>
          </a:p>
          <a:p>
            <a:pPr marL="44450" lvl="0" algn="just">
              <a:defRPr/>
            </a:pPr>
            <a:r>
              <a:rPr lang="vi-VN" sz="2800">
                <a:solidFill>
                  <a:srgbClr val="0070C0"/>
                </a:solidFill>
                <a:latin typeface="Arial-Rounded" pitchFamily="34" charset="0"/>
                <a:ea typeface="Arial-Rounded" pitchFamily="34" charset="0"/>
                <a:cs typeface="Arial-Rounded" pitchFamily="34" charset="0"/>
              </a:rPr>
              <a:t>	</a:t>
            </a:r>
            <a:r>
              <a:rPr lang="vi-VN" sz="2800">
                <a:solidFill>
                  <a:srgbClr val="0070C0"/>
                </a:solidFill>
                <a:latin typeface="Arial-Rounded" pitchFamily="34" charset="0"/>
                <a:ea typeface="Arial-Rounded" pitchFamily="34" charset="0"/>
                <a:cs typeface="Arial-Rounded" pitchFamily="34" charset="0"/>
              </a:rPr>
              <a:t>Nếu thầy nói "không" thì rồng rắn đi tiếp. Nếu thầy </a:t>
            </a:r>
            <a:r>
              <a:rPr lang="vi-VN" sz="2800">
                <a:solidFill>
                  <a:srgbClr val="0070C0"/>
                </a:solidFill>
                <a:latin typeface="Arial-Rounded" pitchFamily="34" charset="0"/>
                <a:ea typeface="Arial-Rounded" pitchFamily="34" charset="0"/>
                <a:cs typeface="Arial-Rounded" pitchFamily="34" charset="0"/>
              </a:rPr>
              <a:t>nói </a:t>
            </a:r>
            <a:r>
              <a:rPr lang="vi-VN" sz="2800" smtClean="0">
                <a:solidFill>
                  <a:srgbClr val="0070C0"/>
                </a:solidFill>
                <a:latin typeface="Arial-Rounded" pitchFamily="34" charset="0"/>
                <a:ea typeface="Arial-Rounded" pitchFamily="34" charset="0"/>
                <a:cs typeface="Arial-Rounded" pitchFamily="34" charset="0"/>
              </a:rPr>
              <a:t>"có" thì rồng rắn hỏi xin thuốc cho con và đồng ý cho thầy bắt khúc đuôi.</a:t>
            </a:r>
          </a:p>
          <a:p>
            <a:pPr marL="44450" lvl="0" algn="just">
              <a:defRPr/>
            </a:pPr>
            <a:r>
              <a:rPr lang="vi-VN" sz="2800">
                <a:solidFill>
                  <a:srgbClr val="0070C0"/>
                </a:solidFill>
                <a:latin typeface="Arial-Rounded" pitchFamily="34" charset="0"/>
                <a:ea typeface="Arial-Rounded" pitchFamily="34" charset="0"/>
                <a:cs typeface="Arial-Rounded" pitchFamily="34" charset="0"/>
              </a:rPr>
              <a:t>	</a:t>
            </a:r>
            <a:r>
              <a:rPr lang="vi-VN" sz="2800" smtClean="0">
                <a:solidFill>
                  <a:srgbClr val="0070C0"/>
                </a:solidFill>
                <a:latin typeface="Arial-Rounded" pitchFamily="34" charset="0"/>
                <a:ea typeface="Arial-Rounded" pitchFamily="34" charset="0"/>
                <a:cs typeface="Arial-Rounded" pitchFamily="34" charset="0"/>
              </a:rPr>
              <a:t>Thầy thuốc tìm cách bắt khúc đuôi. Bạn làm đầu dang tay cản thầy thuốc, bạn làm đuôi tìm cách tránh thầy. Nếu bạn khúc đuôi để thầy bắt được thì đổi vai làm thầy thuốc. Nếu bạn khúc giữa để đứt thì đổi vai làm đuôi. Trò chơi cứ thế tiếp tục.</a:t>
            </a:r>
          </a:p>
          <a:p>
            <a:pPr marL="44450" lvl="0" algn="r">
              <a:defRPr/>
            </a:pPr>
            <a:r>
              <a:rPr lang="vi-VN" sz="2800" smtClean="0">
                <a:solidFill>
                  <a:srgbClr val="0070C0"/>
                </a:solidFill>
                <a:latin typeface="Arial-Rounded" pitchFamily="34" charset="0"/>
                <a:ea typeface="Arial-Rounded" pitchFamily="34" charset="0"/>
                <a:cs typeface="Arial-Rounded" pitchFamily="34" charset="0"/>
              </a:rPr>
              <a:t>(Theo </a:t>
            </a:r>
            <a:r>
              <a:rPr lang="vi-VN" sz="2800" i="1" smtClean="0">
                <a:solidFill>
                  <a:srgbClr val="0070C0"/>
                </a:solidFill>
                <a:latin typeface="Arial-Rounded" pitchFamily="34" charset="0"/>
                <a:ea typeface="Arial-Rounded" pitchFamily="34" charset="0"/>
                <a:cs typeface="Arial-Rounded" pitchFamily="34" charset="0"/>
              </a:rPr>
              <a:t>101 trò chơi dân gian dành cho trẻ mầm non</a:t>
            </a:r>
            <a:r>
              <a:rPr lang="vi-VN" sz="2800" smtClean="0">
                <a:solidFill>
                  <a:srgbClr val="0070C0"/>
                </a:solidFill>
                <a:latin typeface="Arial-Rounded" pitchFamily="34" charset="0"/>
                <a:ea typeface="Arial-Rounded" pitchFamily="34" charset="0"/>
                <a:cs typeface="Arial-Rounded" pitchFamily="34" charset="0"/>
              </a:rPr>
              <a:t>)</a:t>
            </a:r>
            <a:endParaRPr lang="en-US" sz="2700" dirty="0">
              <a:solidFill>
                <a:srgbClr val="0070C0"/>
              </a:solidFill>
              <a:latin typeface="Arial-Rounded" pitchFamily="34" charset="0"/>
              <a:ea typeface="Arial-Rounded" pitchFamily="34" charset="0"/>
              <a:cs typeface="Arial-Rounded" pitchFamily="34" charset="0"/>
            </a:endParaRPr>
          </a:p>
        </p:txBody>
      </p:sp>
      <p:sp>
        <p:nvSpPr>
          <p:cNvPr id="5" name="TextBox 4">
            <a:extLst>
              <a:ext uri="{FF2B5EF4-FFF2-40B4-BE49-F238E27FC236}">
                <a16:creationId xmlns="" xmlns:a16="http://schemas.microsoft.com/office/drawing/2014/main" id="{EC1E3D26-0FBF-489D-9BF9-77F94C02DE90}"/>
              </a:ext>
            </a:extLst>
          </p:cNvPr>
          <p:cNvSpPr txBox="1"/>
          <p:nvPr/>
        </p:nvSpPr>
        <p:spPr>
          <a:xfrm>
            <a:off x="895358" y="76200"/>
            <a:ext cx="10327119" cy="584775"/>
          </a:xfrm>
          <a:prstGeom prst="rect">
            <a:avLst/>
          </a:prstGeom>
          <a:noFill/>
        </p:spPr>
        <p:txBody>
          <a:bodyPr wrap="square" rtlCol="0">
            <a:spAutoFit/>
          </a:bodyPr>
          <a:lstStyle/>
          <a:p>
            <a:pPr algn="ctr"/>
            <a:r>
              <a:rPr lang="en-US" sz="3200" b="1" smtClean="0">
                <a:solidFill>
                  <a:srgbClr val="FF8E1D"/>
                </a:solidFill>
                <a:latin typeface="Arial-Rounded" pitchFamily="34" charset="0"/>
                <a:ea typeface="Arial-Rounded" pitchFamily="34" charset="0"/>
                <a:cs typeface="Arial-Rounded" pitchFamily="34" charset="0"/>
              </a:rPr>
              <a:t>RỒNG RẮN LÊN MÂY</a:t>
            </a:r>
            <a:endParaRPr lang="en-US" sz="3200" b="1" dirty="0">
              <a:solidFill>
                <a:srgbClr val="FF8E1D"/>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12773761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95"/>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28348" y="2900720"/>
            <a:ext cx="3505143" cy="2385154"/>
          </a:xfrm>
          <a:prstGeom prst="rect">
            <a:avLst/>
          </a:prstGeom>
        </p:spPr>
      </p:pic>
      <p:sp>
        <p:nvSpPr>
          <p:cNvPr id="9" name="Google Shape;796;p40"/>
          <p:cNvSpPr txBox="1">
            <a:spLocks noGrp="1"/>
          </p:cNvSpPr>
          <p:nvPr>
            <p:ph type="title"/>
          </p:nvPr>
        </p:nvSpPr>
        <p:spPr>
          <a:xfrm>
            <a:off x="3146397" y="685800"/>
            <a:ext cx="5869044" cy="1826400"/>
          </a:xfrm>
          <a:prstGeom prst="rect">
            <a:avLst/>
          </a:prstGeom>
        </p:spPr>
        <p:txBody>
          <a:bodyPr spcFirstLastPara="1" wrap="square" lIns="121705" tIns="121705" rIns="121705" bIns="121705" anchor="ctr" anchorCtr="0">
            <a:noAutofit/>
          </a:bodyPr>
          <a:lstStyle/>
          <a:p>
            <a:r>
              <a:rPr lang="en-US" sz="4800">
                <a:solidFill>
                  <a:schemeClr val="tx1"/>
                </a:solidFill>
                <a:latin typeface="Arial-Rounded" pitchFamily="34" charset="0"/>
                <a:ea typeface="Arial-Rounded" pitchFamily="34" charset="0"/>
                <a:cs typeface="Arial-Rounded" pitchFamily="34" charset="0"/>
              </a:rPr>
              <a:t>Thư giãn nào!</a:t>
            </a:r>
          </a:p>
        </p:txBody>
      </p:sp>
    </p:spTree>
    <p:extLst>
      <p:ext uri="{BB962C8B-B14F-4D97-AF65-F5344CB8AC3E}">
        <p14:creationId xmlns:p14="http://schemas.microsoft.com/office/powerpoint/2010/main" val="23510917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833455" y="556455"/>
            <a:ext cx="11483912" cy="745586"/>
            <a:chOff x="294783" y="915918"/>
            <a:chExt cx="11483912" cy="745586"/>
          </a:xfrm>
        </p:grpSpPr>
        <p:grpSp>
          <p:nvGrpSpPr>
            <p:cNvPr id="22" name="Group 21"/>
            <p:cNvGrpSpPr/>
            <p:nvPr/>
          </p:nvGrpSpPr>
          <p:grpSpPr>
            <a:xfrm>
              <a:off x="294783" y="915918"/>
              <a:ext cx="758018" cy="731520"/>
              <a:chOff x="3065608" y="1727884"/>
              <a:chExt cx="1240358" cy="1188720"/>
            </a:xfrm>
          </p:grpSpPr>
          <p:sp>
            <p:nvSpPr>
              <p:cNvPr id="24" name="Google Shape;418;p36"/>
              <p:cNvSpPr/>
              <p:nvPr/>
            </p:nvSpPr>
            <p:spPr>
              <a:xfrm>
                <a:off x="3065608" y="1727884"/>
                <a:ext cx="1188720" cy="1188720"/>
              </a:xfrm>
              <a:prstGeom prst="ellipse">
                <a:avLst/>
              </a:prstGeom>
              <a:solidFill>
                <a:srgbClr val="FF9999"/>
              </a:solidFill>
              <a:ln>
                <a:noFill/>
              </a:ln>
            </p:spPr>
            <p:txBody>
              <a:bodyPr spcFirstLastPara="1" wrap="square" lIns="121705" tIns="121705" rIns="121705" bIns="121705" anchor="ctr" anchorCtr="0">
                <a:noAutofit/>
              </a:bodyPr>
              <a:lstStyle/>
              <a:p>
                <a:pPr algn="just"/>
                <a:endParaRPr sz="4000">
                  <a:solidFill>
                    <a:srgbClr val="002060"/>
                  </a:solidFill>
                  <a:latin typeface="Arial-Rounded" pitchFamily="34" charset="0"/>
                  <a:ea typeface="Arial-Rounded" pitchFamily="34" charset="0"/>
                  <a:cs typeface="Arial-Rounded" pitchFamily="34" charset="0"/>
                </a:endParaRPr>
              </a:p>
            </p:txBody>
          </p:sp>
          <p:sp>
            <p:nvSpPr>
              <p:cNvPr id="25" name="Google Shape;423;p36"/>
              <p:cNvSpPr txBox="1">
                <a:spLocks/>
              </p:cNvSpPr>
              <p:nvPr/>
            </p:nvSpPr>
            <p:spPr>
              <a:xfrm>
                <a:off x="3108967" y="1937044"/>
                <a:ext cx="1196999" cy="770400"/>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5400" smtClean="0">
                    <a:solidFill>
                      <a:srgbClr val="002060"/>
                    </a:solidFill>
                    <a:latin typeface="Arial Rounded MT Bold" pitchFamily="34" charset="0"/>
                    <a:ea typeface="Arial-Rounded" pitchFamily="34" charset="0"/>
                    <a:cs typeface="Arial-Rounded" pitchFamily="34" charset="0"/>
                  </a:rPr>
                  <a:t>1</a:t>
                </a:r>
                <a:endParaRPr lang="en" sz="5400">
                  <a:solidFill>
                    <a:srgbClr val="002060"/>
                  </a:solidFill>
                  <a:latin typeface="Arial Rounded MT Bold" pitchFamily="34" charset="0"/>
                  <a:ea typeface="Arial-Rounded" pitchFamily="34" charset="0"/>
                  <a:cs typeface="Arial-Rounded" pitchFamily="34" charset="0"/>
                </a:endParaRPr>
              </a:p>
            </p:txBody>
          </p:sp>
        </p:grpSp>
        <p:sp>
          <p:nvSpPr>
            <p:cNvPr id="23" name="TextBox 22"/>
            <p:cNvSpPr txBox="1"/>
            <p:nvPr/>
          </p:nvSpPr>
          <p:spPr>
            <a:xfrm>
              <a:off x="978050" y="1015173"/>
              <a:ext cx="10800645" cy="646331"/>
            </a:xfrm>
            <a:prstGeom prst="rect">
              <a:avLst/>
            </a:prstGeom>
            <a:noFill/>
          </p:spPr>
          <p:txBody>
            <a:bodyPr wrap="square" rtlCol="0">
              <a:spAutoFit/>
            </a:bodyPr>
            <a:lstStyle/>
            <a:p>
              <a:pPr algn="just"/>
              <a:r>
                <a:rPr lang="vi-VN" sz="3600" smtClean="0">
                  <a:solidFill>
                    <a:schemeClr val="bg2"/>
                  </a:solidFill>
                  <a:latin typeface="Arial-Rounded" pitchFamily="34" charset="0"/>
                  <a:ea typeface="Arial-Rounded" pitchFamily="34" charset="0"/>
                  <a:cs typeface="Arial-Rounded" pitchFamily="34" charset="0"/>
                </a:rPr>
                <a:t>Những người chơi làm thành rồng rắn bằng cách nào?</a:t>
              </a:r>
              <a:endParaRPr lang="en-US" sz="3600">
                <a:solidFill>
                  <a:schemeClr val="bg2"/>
                </a:solidFill>
                <a:latin typeface="Arial-Rounded" pitchFamily="34" charset="0"/>
                <a:ea typeface="Arial-Rounded" pitchFamily="34" charset="0"/>
                <a:cs typeface="Arial-Rounded" pitchFamily="34" charset="0"/>
              </a:endParaRPr>
            </a:p>
          </p:txBody>
        </p:sp>
      </p:grpSp>
      <p:sp>
        <p:nvSpPr>
          <p:cNvPr id="26" name="Rectangle 25"/>
          <p:cNvSpPr/>
          <p:nvPr/>
        </p:nvSpPr>
        <p:spPr>
          <a:xfrm>
            <a:off x="990918" y="2209800"/>
            <a:ext cx="10950512" cy="1569660"/>
          </a:xfrm>
          <a:prstGeom prst="rect">
            <a:avLst/>
          </a:prstGeom>
        </p:spPr>
        <p:txBody>
          <a:bodyPr wrap="square">
            <a:spAutoFit/>
          </a:bodyPr>
          <a:lstStyle/>
          <a:p>
            <a:pPr marL="44450" lvl="0" algn="just">
              <a:defRPr/>
            </a:pPr>
            <a:r>
              <a:rPr lang="en-US" sz="3200" smtClean="0">
                <a:solidFill>
                  <a:srgbClr val="0070C0"/>
                </a:solidFill>
                <a:latin typeface="Arial-Rounded" pitchFamily="34" charset="0"/>
                <a:ea typeface="Arial-Rounded" pitchFamily="34" charset="0"/>
                <a:cs typeface="Arial-Rounded" pitchFamily="34" charset="0"/>
              </a:rPr>
              <a:t> </a:t>
            </a:r>
            <a:r>
              <a:rPr lang="en-US" sz="3200">
                <a:solidFill>
                  <a:srgbClr val="0070C0"/>
                </a:solidFill>
                <a:latin typeface="Arial-Rounded" pitchFamily="34" charset="0"/>
                <a:ea typeface="Arial-Rounded" pitchFamily="34" charset="0"/>
                <a:cs typeface="Arial-Rounded" pitchFamily="34" charset="0"/>
              </a:rPr>
              <a:t>Rồng rắn lên mây là một trò chơi vui nhộn. Năm, sáu bạn túm áo nhau làm rồng rắn.</a:t>
            </a:r>
            <a:r>
              <a:rPr lang="vi-VN" sz="3200">
                <a:solidFill>
                  <a:srgbClr val="0070C0"/>
                </a:solidFill>
                <a:latin typeface="Arial-Rounded" pitchFamily="34" charset="0"/>
                <a:ea typeface="Arial-Rounded" pitchFamily="34" charset="0"/>
                <a:cs typeface="Arial-Rounded" pitchFamily="34" charset="0"/>
              </a:rPr>
              <a:t> Một bạn làm thầy thuốc, đứng đối diện với rồng rắn.</a:t>
            </a:r>
          </a:p>
        </p:txBody>
      </p:sp>
      <p:sp>
        <p:nvSpPr>
          <p:cNvPr id="27" name="TextBox 26">
            <a:extLst>
              <a:ext uri="{FF2B5EF4-FFF2-40B4-BE49-F238E27FC236}">
                <a16:creationId xmlns="" xmlns:a16="http://schemas.microsoft.com/office/drawing/2014/main" id="{83DE1F8B-C43D-4B7A-8155-BEAC33AC1D49}"/>
              </a:ext>
            </a:extLst>
          </p:cNvPr>
          <p:cNvSpPr txBox="1"/>
          <p:nvPr/>
        </p:nvSpPr>
        <p:spPr>
          <a:xfrm>
            <a:off x="1196685" y="4343400"/>
            <a:ext cx="9837234" cy="1200329"/>
          </a:xfrm>
          <a:prstGeom prst="rect">
            <a:avLst/>
          </a:prstGeom>
          <a:solidFill>
            <a:schemeClr val="accent2">
              <a:lumMod val="50000"/>
            </a:schemeClr>
          </a:solidFill>
        </p:spPr>
        <p:txBody>
          <a:bodyPr wrap="square" rtlCol="0">
            <a:spAutoFit/>
          </a:bodyPr>
          <a:lstStyle/>
          <a:p>
            <a:pPr marL="44450" lvl="0" algn="just">
              <a:defRPr/>
            </a:pPr>
            <a:r>
              <a:rPr lang="vi-VN" sz="3600">
                <a:solidFill>
                  <a:srgbClr val="FFFFFF"/>
                </a:solidFill>
                <a:latin typeface="Arial-Rounded" pitchFamily="34" charset="0"/>
                <a:ea typeface="Arial-Rounded" pitchFamily="34" charset="0"/>
                <a:cs typeface="Arial-Rounded" pitchFamily="34" charset="0"/>
              </a:rPr>
              <a:t>Những người chơi làm thành rồng rắn bằng cách là: năm, sáu bạn túm áo nhau làm rồng rắn.</a:t>
            </a:r>
            <a:endParaRPr lang="vi-VN" sz="3600">
              <a:solidFill>
                <a:srgbClr val="FFFFFF"/>
              </a:solidFill>
              <a:latin typeface="Arial-Rounded" pitchFamily="34" charset="0"/>
              <a:ea typeface="Arial-Rounded" pitchFamily="34" charset="0"/>
              <a:cs typeface="Arial-Rounded" pitchFamily="34" charset="0"/>
            </a:endParaRPr>
          </a:p>
        </p:txBody>
      </p:sp>
      <p:cxnSp>
        <p:nvCxnSpPr>
          <p:cNvPr id="11" name="Straight Connector 10"/>
          <p:cNvCxnSpPr/>
          <p:nvPr/>
        </p:nvCxnSpPr>
        <p:spPr>
          <a:xfrm>
            <a:off x="8747919" y="2724589"/>
            <a:ext cx="3048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196685" y="3200400"/>
            <a:ext cx="374123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9736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1176169" y="85753"/>
            <a:ext cx="11483912" cy="745586"/>
            <a:chOff x="294783" y="915918"/>
            <a:chExt cx="11483912" cy="745586"/>
          </a:xfrm>
        </p:grpSpPr>
        <p:grpSp>
          <p:nvGrpSpPr>
            <p:cNvPr id="22" name="Group 21"/>
            <p:cNvGrpSpPr/>
            <p:nvPr/>
          </p:nvGrpSpPr>
          <p:grpSpPr>
            <a:xfrm>
              <a:off x="294783" y="915918"/>
              <a:ext cx="758018" cy="731520"/>
              <a:chOff x="3065608" y="1727884"/>
              <a:chExt cx="1240358" cy="1188720"/>
            </a:xfrm>
          </p:grpSpPr>
          <p:sp>
            <p:nvSpPr>
              <p:cNvPr id="24" name="Google Shape;418;p36"/>
              <p:cNvSpPr/>
              <p:nvPr/>
            </p:nvSpPr>
            <p:spPr>
              <a:xfrm>
                <a:off x="3065608" y="1727884"/>
                <a:ext cx="1188720" cy="1188720"/>
              </a:xfrm>
              <a:prstGeom prst="ellipse">
                <a:avLst/>
              </a:prstGeom>
              <a:solidFill>
                <a:srgbClr val="FF9999"/>
              </a:solidFill>
              <a:ln>
                <a:noFill/>
              </a:ln>
            </p:spPr>
            <p:txBody>
              <a:bodyPr spcFirstLastPara="1" wrap="square" lIns="121705" tIns="121705" rIns="121705" bIns="121705" anchor="ctr" anchorCtr="0">
                <a:noAutofit/>
              </a:bodyPr>
              <a:lstStyle/>
              <a:p>
                <a:pPr algn="just"/>
                <a:endParaRPr sz="4000">
                  <a:solidFill>
                    <a:srgbClr val="002060"/>
                  </a:solidFill>
                  <a:latin typeface="Arial-Rounded" pitchFamily="34" charset="0"/>
                  <a:ea typeface="Arial-Rounded" pitchFamily="34" charset="0"/>
                  <a:cs typeface="Arial-Rounded" pitchFamily="34" charset="0"/>
                </a:endParaRPr>
              </a:p>
            </p:txBody>
          </p:sp>
          <p:sp>
            <p:nvSpPr>
              <p:cNvPr id="25" name="Google Shape;423;p36"/>
              <p:cNvSpPr txBox="1">
                <a:spLocks/>
              </p:cNvSpPr>
              <p:nvPr/>
            </p:nvSpPr>
            <p:spPr>
              <a:xfrm>
                <a:off x="3108967" y="1937044"/>
                <a:ext cx="1196999" cy="770400"/>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5400" smtClean="0">
                    <a:solidFill>
                      <a:srgbClr val="002060"/>
                    </a:solidFill>
                    <a:latin typeface="Arial Rounded MT Bold" pitchFamily="34" charset="0"/>
                    <a:ea typeface="Arial-Rounded" pitchFamily="34" charset="0"/>
                    <a:cs typeface="Arial-Rounded" pitchFamily="34" charset="0"/>
                  </a:rPr>
                  <a:t>2</a:t>
                </a:r>
                <a:endParaRPr lang="en" sz="5400">
                  <a:solidFill>
                    <a:srgbClr val="002060"/>
                  </a:solidFill>
                  <a:latin typeface="Arial Rounded MT Bold" pitchFamily="34" charset="0"/>
                  <a:ea typeface="Arial-Rounded" pitchFamily="34" charset="0"/>
                  <a:cs typeface="Arial-Rounded" pitchFamily="34" charset="0"/>
                </a:endParaRPr>
              </a:p>
            </p:txBody>
          </p:sp>
        </p:grpSp>
        <p:sp>
          <p:nvSpPr>
            <p:cNvPr id="23" name="TextBox 22"/>
            <p:cNvSpPr txBox="1"/>
            <p:nvPr/>
          </p:nvSpPr>
          <p:spPr>
            <a:xfrm>
              <a:off x="978050" y="1015173"/>
              <a:ext cx="10800645" cy="646331"/>
            </a:xfrm>
            <a:prstGeom prst="rect">
              <a:avLst/>
            </a:prstGeom>
            <a:noFill/>
          </p:spPr>
          <p:txBody>
            <a:bodyPr wrap="square" rtlCol="0">
              <a:spAutoFit/>
            </a:bodyPr>
            <a:lstStyle/>
            <a:p>
              <a:pPr algn="just"/>
              <a:r>
                <a:rPr lang="vi-VN" sz="3600" smtClean="0">
                  <a:solidFill>
                    <a:schemeClr val="bg2"/>
                  </a:solidFill>
                  <a:latin typeface="Arial-Rounded" pitchFamily="34" charset="0"/>
                  <a:ea typeface="Arial-Rounded" pitchFamily="34" charset="0"/>
                  <a:cs typeface="Arial-Rounded" pitchFamily="34" charset="0"/>
                </a:rPr>
                <a:t>Rồng rắn đến gặp thầy thuốc để làm gì?</a:t>
              </a:r>
              <a:endParaRPr lang="en-US" sz="3600">
                <a:solidFill>
                  <a:schemeClr val="bg2"/>
                </a:solidFill>
                <a:latin typeface="Arial-Rounded" pitchFamily="34" charset="0"/>
                <a:ea typeface="Arial-Rounded" pitchFamily="34" charset="0"/>
                <a:cs typeface="Arial-Rounded" pitchFamily="34" charset="0"/>
              </a:endParaRPr>
            </a:p>
          </p:txBody>
        </p:sp>
      </p:grpSp>
      <p:sp>
        <p:nvSpPr>
          <p:cNvPr id="12" name="Rectangle 11"/>
          <p:cNvSpPr/>
          <p:nvPr/>
        </p:nvSpPr>
        <p:spPr>
          <a:xfrm>
            <a:off x="783752" y="921127"/>
            <a:ext cx="10950512" cy="4031873"/>
          </a:xfrm>
          <a:prstGeom prst="rect">
            <a:avLst/>
          </a:prstGeom>
        </p:spPr>
        <p:txBody>
          <a:bodyPr wrap="square">
            <a:spAutoFit/>
          </a:bodyPr>
          <a:lstStyle/>
          <a:p>
            <a:pPr marL="44450" lvl="0" algn="just">
              <a:defRPr/>
            </a:pPr>
            <a:r>
              <a:rPr lang="en-US" sz="3200" smtClean="0">
                <a:solidFill>
                  <a:srgbClr val="0070C0"/>
                </a:solidFill>
                <a:latin typeface="Arial-Rounded" pitchFamily="34" charset="0"/>
                <a:ea typeface="Arial-Rounded" pitchFamily="34" charset="0"/>
                <a:cs typeface="Arial-Rounded" pitchFamily="34" charset="0"/>
              </a:rPr>
              <a:t>     </a:t>
            </a:r>
            <a:r>
              <a:rPr lang="en-US" sz="3200">
                <a:solidFill>
                  <a:srgbClr val="0070C0"/>
                </a:solidFill>
                <a:latin typeface="Arial-Rounded" pitchFamily="34" charset="0"/>
                <a:ea typeface="Arial-Rounded" pitchFamily="34" charset="0"/>
                <a:cs typeface="Arial-Rounded" pitchFamily="34" charset="0"/>
              </a:rPr>
              <a:t> </a:t>
            </a:r>
            <a:r>
              <a:rPr lang="vi-VN" sz="3200">
                <a:solidFill>
                  <a:srgbClr val="0070C0"/>
                </a:solidFill>
                <a:latin typeface="Arial-Rounded" pitchFamily="34" charset="0"/>
                <a:ea typeface="Arial-Rounded" pitchFamily="34" charset="0"/>
                <a:cs typeface="Arial-Rounded" pitchFamily="34" charset="0"/>
              </a:rPr>
              <a:t>Rồng rắn vừa đi vòng vèo vừa hát:</a:t>
            </a:r>
          </a:p>
          <a:p>
            <a:pPr marL="44450" lvl="0" algn="just">
              <a:defRPr/>
            </a:pPr>
            <a:r>
              <a:rPr lang="vi-VN" sz="3200">
                <a:solidFill>
                  <a:srgbClr val="0070C0"/>
                </a:solidFill>
                <a:latin typeface="Arial-Rounded" pitchFamily="34" charset="0"/>
                <a:ea typeface="Arial-Rounded" pitchFamily="34" charset="0"/>
                <a:cs typeface="Arial-Rounded" pitchFamily="34" charset="0"/>
              </a:rPr>
              <a:t>				Rồng rắn lên mây</a:t>
            </a:r>
          </a:p>
          <a:p>
            <a:pPr marL="44450" lvl="0" algn="just">
              <a:defRPr/>
            </a:pPr>
            <a:r>
              <a:rPr lang="vi-VN" sz="3200">
                <a:solidFill>
                  <a:srgbClr val="0070C0"/>
                </a:solidFill>
                <a:latin typeface="Arial-Rounded" pitchFamily="34" charset="0"/>
                <a:ea typeface="Arial-Rounded" pitchFamily="34" charset="0"/>
                <a:cs typeface="Arial-Rounded" pitchFamily="34" charset="0"/>
              </a:rPr>
              <a:t>				Thấy cây núc nác</a:t>
            </a:r>
          </a:p>
          <a:p>
            <a:pPr marL="44450" lvl="0" algn="just">
              <a:defRPr/>
            </a:pPr>
            <a:r>
              <a:rPr lang="vi-VN" sz="3200">
                <a:solidFill>
                  <a:srgbClr val="0070C0"/>
                </a:solidFill>
                <a:latin typeface="Arial-Rounded" pitchFamily="34" charset="0"/>
                <a:ea typeface="Arial-Rounded" pitchFamily="34" charset="0"/>
                <a:cs typeface="Arial-Rounded" pitchFamily="34" charset="0"/>
              </a:rPr>
              <a:t>				Hỏi thăm thầy thuốc</a:t>
            </a:r>
          </a:p>
          <a:p>
            <a:pPr marL="44450" lvl="0" algn="just">
              <a:defRPr/>
            </a:pPr>
            <a:r>
              <a:rPr lang="vi-VN" sz="3200">
                <a:solidFill>
                  <a:srgbClr val="0070C0"/>
                </a:solidFill>
                <a:latin typeface="Arial-Rounded" pitchFamily="34" charset="0"/>
                <a:ea typeface="Arial-Rounded" pitchFamily="34" charset="0"/>
                <a:cs typeface="Arial-Rounded" pitchFamily="34" charset="0"/>
              </a:rPr>
              <a:t>				Có nhà hay không?</a:t>
            </a:r>
          </a:p>
          <a:p>
            <a:pPr marL="44450" lvl="0" algn="just">
              <a:defRPr/>
            </a:pPr>
            <a:r>
              <a:rPr lang="vi-VN" sz="3200">
                <a:solidFill>
                  <a:srgbClr val="0070C0"/>
                </a:solidFill>
                <a:latin typeface="Arial-Rounded" pitchFamily="34" charset="0"/>
                <a:ea typeface="Arial-Rounded" pitchFamily="34" charset="0"/>
                <a:cs typeface="Arial-Rounded" pitchFamily="34" charset="0"/>
              </a:rPr>
              <a:t>	Nếu thầy nói "không" thì rồng rắn đi tiếp. Nếu thầy nói "có" thì rồng rắn hỏi xin thuốc cho con và đồng ý cho thầy bắt khúc đuôi.</a:t>
            </a:r>
          </a:p>
        </p:txBody>
      </p:sp>
      <p:sp>
        <p:nvSpPr>
          <p:cNvPr id="13" name="TextBox 12">
            <a:extLst>
              <a:ext uri="{FF2B5EF4-FFF2-40B4-BE49-F238E27FC236}">
                <a16:creationId xmlns="" xmlns:a16="http://schemas.microsoft.com/office/drawing/2014/main" id="{83DE1F8B-C43D-4B7A-8155-BEAC33AC1D49}"/>
              </a:ext>
            </a:extLst>
          </p:cNvPr>
          <p:cNvSpPr txBox="1"/>
          <p:nvPr/>
        </p:nvSpPr>
        <p:spPr>
          <a:xfrm>
            <a:off x="1572409" y="5178700"/>
            <a:ext cx="9949349" cy="1200329"/>
          </a:xfrm>
          <a:prstGeom prst="rect">
            <a:avLst/>
          </a:prstGeom>
          <a:solidFill>
            <a:schemeClr val="accent2">
              <a:lumMod val="50000"/>
            </a:schemeClr>
          </a:solidFill>
        </p:spPr>
        <p:txBody>
          <a:bodyPr wrap="square" rtlCol="0">
            <a:spAutoFit/>
          </a:bodyPr>
          <a:lstStyle/>
          <a:p>
            <a:pPr algn="just"/>
            <a:r>
              <a:rPr lang="vi-VN" sz="3600">
                <a:solidFill>
                  <a:srgbClr val="FFFFFF"/>
                </a:solidFill>
                <a:latin typeface="Arial-Rounded" pitchFamily="34" charset="0"/>
                <a:ea typeface="Arial-Rounded" pitchFamily="34" charset="0"/>
                <a:cs typeface="Arial-Rounded" pitchFamily="34" charset="0"/>
              </a:rPr>
              <a:t>Rồng rắn đến gặp thầy </a:t>
            </a:r>
            <a:r>
              <a:rPr lang="vi-VN" sz="3600">
                <a:solidFill>
                  <a:srgbClr val="FFFFFF"/>
                </a:solidFill>
                <a:latin typeface="Arial-Rounded" pitchFamily="34" charset="0"/>
                <a:ea typeface="Arial-Rounded" pitchFamily="34" charset="0"/>
                <a:cs typeface="Arial-Rounded" pitchFamily="34" charset="0"/>
              </a:rPr>
              <a:t>thuốc </a:t>
            </a:r>
            <a:r>
              <a:rPr lang="vi-VN" sz="3600" smtClean="0">
                <a:solidFill>
                  <a:srgbClr val="FFFFFF"/>
                </a:solidFill>
                <a:latin typeface="Arial-Rounded" pitchFamily="34" charset="0"/>
                <a:ea typeface="Arial-Rounded" pitchFamily="34" charset="0"/>
                <a:cs typeface="Arial-Rounded" pitchFamily="34" charset="0"/>
              </a:rPr>
              <a:t>để </a:t>
            </a:r>
            <a:r>
              <a:rPr lang="vi-VN" sz="3600">
                <a:solidFill>
                  <a:srgbClr val="FFFFFF"/>
                </a:solidFill>
                <a:latin typeface="Arial-Rounded" pitchFamily="34" charset="0"/>
                <a:ea typeface="Arial-Rounded" pitchFamily="34" charset="0"/>
                <a:cs typeface="Arial-Rounded" pitchFamily="34" charset="0"/>
              </a:rPr>
              <a:t>hỏi xin thuốc </a:t>
            </a:r>
            <a:r>
              <a:rPr lang="vi-VN" sz="3600">
                <a:solidFill>
                  <a:srgbClr val="FFFFFF"/>
                </a:solidFill>
                <a:latin typeface="Arial-Rounded" pitchFamily="34" charset="0"/>
                <a:ea typeface="Arial-Rounded" pitchFamily="34" charset="0"/>
                <a:cs typeface="Arial-Rounded" pitchFamily="34" charset="0"/>
              </a:rPr>
              <a:t>cho </a:t>
            </a:r>
            <a:r>
              <a:rPr lang="vi-VN" sz="3600" smtClean="0">
                <a:solidFill>
                  <a:srgbClr val="FFFFFF"/>
                </a:solidFill>
                <a:latin typeface="Arial-Rounded" pitchFamily="34" charset="0"/>
                <a:ea typeface="Arial-Rounded" pitchFamily="34" charset="0"/>
                <a:cs typeface="Arial-Rounded" pitchFamily="34" charset="0"/>
              </a:rPr>
              <a:t>con</a:t>
            </a:r>
            <a:r>
              <a:rPr lang="en-US" sz="3600" smtClean="0">
                <a:solidFill>
                  <a:srgbClr val="FFFFFF"/>
                </a:solidFill>
                <a:latin typeface="Arial-Rounded" pitchFamily="34" charset="0"/>
                <a:ea typeface="Arial-Rounded" pitchFamily="34" charset="0"/>
                <a:cs typeface="Arial-Rounded" pitchFamily="34" charset="0"/>
              </a:rPr>
              <a:t>. </a:t>
            </a:r>
            <a:endParaRPr lang="en-US" sz="3600" i="1">
              <a:solidFill>
                <a:srgbClr val="FFFFFF"/>
              </a:solidFill>
              <a:latin typeface="Arial-Rounded" pitchFamily="34" charset="0"/>
              <a:ea typeface="Arial-Rounded" pitchFamily="34" charset="0"/>
              <a:cs typeface="Arial-Rounded" pitchFamily="34" charset="0"/>
            </a:endParaRPr>
          </a:p>
        </p:txBody>
      </p:sp>
      <p:cxnSp>
        <p:nvCxnSpPr>
          <p:cNvPr id="9" name="Straight Connector 8"/>
          <p:cNvCxnSpPr/>
          <p:nvPr/>
        </p:nvCxnSpPr>
        <p:spPr>
          <a:xfrm>
            <a:off x="2956719" y="4419600"/>
            <a:ext cx="374123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6171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1013434" y="533400"/>
            <a:ext cx="12394102" cy="731520"/>
            <a:chOff x="294783" y="915918"/>
            <a:chExt cx="12394102" cy="731520"/>
          </a:xfrm>
        </p:grpSpPr>
        <p:grpSp>
          <p:nvGrpSpPr>
            <p:cNvPr id="22" name="Group 21"/>
            <p:cNvGrpSpPr/>
            <p:nvPr/>
          </p:nvGrpSpPr>
          <p:grpSpPr>
            <a:xfrm>
              <a:off x="294783" y="915918"/>
              <a:ext cx="758018" cy="731520"/>
              <a:chOff x="3065608" y="1727884"/>
              <a:chExt cx="1240358" cy="1188720"/>
            </a:xfrm>
          </p:grpSpPr>
          <p:sp>
            <p:nvSpPr>
              <p:cNvPr id="24" name="Google Shape;418;p36"/>
              <p:cNvSpPr/>
              <p:nvPr/>
            </p:nvSpPr>
            <p:spPr>
              <a:xfrm>
                <a:off x="3065608" y="1727884"/>
                <a:ext cx="1188720" cy="1188720"/>
              </a:xfrm>
              <a:prstGeom prst="ellipse">
                <a:avLst/>
              </a:prstGeom>
              <a:solidFill>
                <a:srgbClr val="FF9999"/>
              </a:solidFill>
              <a:ln>
                <a:noFill/>
              </a:ln>
            </p:spPr>
            <p:txBody>
              <a:bodyPr spcFirstLastPara="1" wrap="square" lIns="121705" tIns="121705" rIns="121705" bIns="121705" anchor="ctr" anchorCtr="0">
                <a:noAutofit/>
              </a:bodyPr>
              <a:lstStyle/>
              <a:p>
                <a:pPr algn="just"/>
                <a:endParaRPr sz="4000">
                  <a:solidFill>
                    <a:srgbClr val="002060"/>
                  </a:solidFill>
                  <a:latin typeface="Arial-Rounded" pitchFamily="34" charset="0"/>
                  <a:ea typeface="Arial-Rounded" pitchFamily="34" charset="0"/>
                  <a:cs typeface="Arial-Rounded" pitchFamily="34" charset="0"/>
                </a:endParaRPr>
              </a:p>
            </p:txBody>
          </p:sp>
          <p:sp>
            <p:nvSpPr>
              <p:cNvPr id="25" name="Google Shape;423;p36"/>
              <p:cNvSpPr txBox="1">
                <a:spLocks/>
              </p:cNvSpPr>
              <p:nvPr/>
            </p:nvSpPr>
            <p:spPr>
              <a:xfrm>
                <a:off x="3108967" y="1937044"/>
                <a:ext cx="1196999" cy="770400"/>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5400" smtClean="0">
                    <a:solidFill>
                      <a:srgbClr val="002060"/>
                    </a:solidFill>
                    <a:latin typeface="Arial Rounded MT Bold" pitchFamily="34" charset="0"/>
                    <a:ea typeface="Arial-Rounded" pitchFamily="34" charset="0"/>
                    <a:cs typeface="Arial-Rounded" pitchFamily="34" charset="0"/>
                  </a:rPr>
                  <a:t>3</a:t>
                </a:r>
                <a:endParaRPr lang="en" sz="5400">
                  <a:solidFill>
                    <a:srgbClr val="002060"/>
                  </a:solidFill>
                  <a:latin typeface="Arial Rounded MT Bold" pitchFamily="34" charset="0"/>
                  <a:ea typeface="Arial-Rounded" pitchFamily="34" charset="0"/>
                  <a:cs typeface="Arial-Rounded" pitchFamily="34" charset="0"/>
                </a:endParaRPr>
              </a:p>
            </p:txBody>
          </p:sp>
        </p:grpSp>
        <p:sp>
          <p:nvSpPr>
            <p:cNvPr id="23" name="TextBox 22"/>
            <p:cNvSpPr txBox="1"/>
            <p:nvPr/>
          </p:nvSpPr>
          <p:spPr>
            <a:xfrm>
              <a:off x="978050" y="1015173"/>
              <a:ext cx="11710835" cy="584775"/>
            </a:xfrm>
            <a:prstGeom prst="rect">
              <a:avLst/>
            </a:prstGeom>
            <a:noFill/>
          </p:spPr>
          <p:txBody>
            <a:bodyPr wrap="square" rtlCol="0">
              <a:spAutoFit/>
            </a:bodyPr>
            <a:lstStyle/>
            <a:p>
              <a:pPr algn="just"/>
              <a:r>
                <a:rPr lang="vi-VN" sz="3200" smtClean="0">
                  <a:solidFill>
                    <a:schemeClr val="bg2"/>
                  </a:solidFill>
                  <a:latin typeface="Arial-Rounded" pitchFamily="34" charset="0"/>
                  <a:ea typeface="Arial-Rounded" pitchFamily="34" charset="0"/>
                  <a:cs typeface="Arial-Rounded" pitchFamily="34" charset="0"/>
                </a:rPr>
                <a:t>Chuyện gì xảy ra nếu khúc đuôi bị thầy bắt?</a:t>
              </a:r>
              <a:endParaRPr lang="en-US" sz="3200">
                <a:solidFill>
                  <a:schemeClr val="bg2"/>
                </a:solidFill>
                <a:latin typeface="Arial-Rounded" pitchFamily="34" charset="0"/>
                <a:ea typeface="Arial-Rounded" pitchFamily="34" charset="0"/>
                <a:cs typeface="Arial-Rounded" pitchFamily="34" charset="0"/>
              </a:endParaRPr>
            </a:p>
          </p:txBody>
        </p:sp>
      </p:grpSp>
      <p:sp>
        <p:nvSpPr>
          <p:cNvPr id="27" name="TextBox 26">
            <a:extLst>
              <a:ext uri="{FF2B5EF4-FFF2-40B4-BE49-F238E27FC236}">
                <a16:creationId xmlns="" xmlns:a16="http://schemas.microsoft.com/office/drawing/2014/main" id="{83DE1F8B-C43D-4B7A-8155-BEAC33AC1D49}"/>
              </a:ext>
            </a:extLst>
          </p:cNvPr>
          <p:cNvSpPr txBox="1"/>
          <p:nvPr/>
        </p:nvSpPr>
        <p:spPr>
          <a:xfrm>
            <a:off x="1125385" y="4648200"/>
            <a:ext cx="10670533" cy="1323439"/>
          </a:xfrm>
          <a:prstGeom prst="rect">
            <a:avLst/>
          </a:prstGeom>
          <a:solidFill>
            <a:schemeClr val="accent2">
              <a:lumMod val="50000"/>
            </a:schemeClr>
          </a:solidFill>
        </p:spPr>
        <p:txBody>
          <a:bodyPr wrap="square" rtlCol="0">
            <a:spAutoFit/>
          </a:bodyPr>
          <a:lstStyle/>
          <a:p>
            <a:pPr algn="just"/>
            <a:r>
              <a:rPr lang="vi-VN" sz="4000">
                <a:solidFill>
                  <a:srgbClr val="FFFFFF"/>
                </a:solidFill>
                <a:latin typeface="Arial-Rounded" pitchFamily="34" charset="0"/>
                <a:ea typeface="Arial-Rounded" pitchFamily="34" charset="0"/>
                <a:cs typeface="Arial-Rounded" pitchFamily="34" charset="0"/>
              </a:rPr>
              <a:t>Nếu bạn khúc đuôi để thầy bắt được thì đổi vai làm thầy thuốc</a:t>
            </a:r>
            <a:r>
              <a:rPr lang="en-US" sz="4000" smtClean="0">
                <a:solidFill>
                  <a:srgbClr val="FFFFFF"/>
                </a:solidFill>
                <a:latin typeface="Arial-Rounded" pitchFamily="34" charset="0"/>
                <a:ea typeface="Arial-Rounded" pitchFamily="34" charset="0"/>
                <a:cs typeface="Arial-Rounded" pitchFamily="34" charset="0"/>
              </a:rPr>
              <a:t>. </a:t>
            </a:r>
            <a:endParaRPr lang="en-US" sz="4000" smtClean="0">
              <a:solidFill>
                <a:srgbClr val="FFFFFF"/>
              </a:solidFill>
              <a:latin typeface="Arial-Rounded" pitchFamily="34" charset="0"/>
              <a:ea typeface="Arial-Rounded" pitchFamily="34" charset="0"/>
              <a:cs typeface="Arial-Rounded" pitchFamily="34" charset="0"/>
            </a:endParaRPr>
          </a:p>
        </p:txBody>
      </p:sp>
      <p:sp>
        <p:nvSpPr>
          <p:cNvPr id="2" name="Rectangle 1"/>
          <p:cNvSpPr/>
          <p:nvPr/>
        </p:nvSpPr>
        <p:spPr>
          <a:xfrm>
            <a:off x="1125385" y="1554480"/>
            <a:ext cx="10143641" cy="2554545"/>
          </a:xfrm>
          <a:prstGeom prst="rect">
            <a:avLst/>
          </a:prstGeom>
        </p:spPr>
        <p:txBody>
          <a:bodyPr wrap="square">
            <a:spAutoFit/>
          </a:bodyPr>
          <a:lstStyle/>
          <a:p>
            <a:pPr marL="44450" lvl="0" algn="just">
              <a:defRPr/>
            </a:pPr>
            <a:r>
              <a:rPr lang="vi-VN" sz="3200">
                <a:solidFill>
                  <a:srgbClr val="0070C0"/>
                </a:solidFill>
                <a:latin typeface="Arial-Rounded" pitchFamily="34" charset="0"/>
                <a:ea typeface="Arial-Rounded" pitchFamily="34" charset="0"/>
                <a:cs typeface="Arial-Rounded" pitchFamily="34" charset="0"/>
              </a:rPr>
              <a:t>Thầy thuốc tìm cách bắt khúc đuôi. Bạn làm đầu dang tay cản thầy thuốc, bạn làm đuôi tìm cách tránh thầy. Nếu bạn khúc đuôi để thầy bắt được thì đổi vai làm thầy thuốc. Nếu bạn khúc giữa để đứt thì đổi vai làm đuôi. Trò chơi cứ thế tiếp tục.</a:t>
            </a:r>
          </a:p>
        </p:txBody>
      </p:sp>
      <p:cxnSp>
        <p:nvCxnSpPr>
          <p:cNvPr id="9" name="Straight Connector 8"/>
          <p:cNvCxnSpPr/>
          <p:nvPr/>
        </p:nvCxnSpPr>
        <p:spPr>
          <a:xfrm>
            <a:off x="4992731" y="3048000"/>
            <a:ext cx="520298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5365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1013434" y="533400"/>
            <a:ext cx="12394102" cy="731520"/>
            <a:chOff x="294783" y="915918"/>
            <a:chExt cx="12394102" cy="731520"/>
          </a:xfrm>
        </p:grpSpPr>
        <p:grpSp>
          <p:nvGrpSpPr>
            <p:cNvPr id="22" name="Group 21"/>
            <p:cNvGrpSpPr/>
            <p:nvPr/>
          </p:nvGrpSpPr>
          <p:grpSpPr>
            <a:xfrm>
              <a:off x="294783" y="915918"/>
              <a:ext cx="758018" cy="731520"/>
              <a:chOff x="3065608" y="1727884"/>
              <a:chExt cx="1240358" cy="1188720"/>
            </a:xfrm>
          </p:grpSpPr>
          <p:sp>
            <p:nvSpPr>
              <p:cNvPr id="24" name="Google Shape;418;p36"/>
              <p:cNvSpPr/>
              <p:nvPr/>
            </p:nvSpPr>
            <p:spPr>
              <a:xfrm>
                <a:off x="3065608" y="1727884"/>
                <a:ext cx="1188720" cy="1188720"/>
              </a:xfrm>
              <a:prstGeom prst="ellipse">
                <a:avLst/>
              </a:prstGeom>
              <a:solidFill>
                <a:srgbClr val="FF9999"/>
              </a:solidFill>
              <a:ln>
                <a:noFill/>
              </a:ln>
            </p:spPr>
            <p:txBody>
              <a:bodyPr spcFirstLastPara="1" wrap="square" lIns="121705" tIns="121705" rIns="121705" bIns="121705" anchor="ctr" anchorCtr="0">
                <a:noAutofit/>
              </a:bodyPr>
              <a:lstStyle/>
              <a:p>
                <a:pPr algn="just"/>
                <a:endParaRPr sz="4000">
                  <a:solidFill>
                    <a:srgbClr val="002060"/>
                  </a:solidFill>
                  <a:latin typeface="Arial-Rounded" pitchFamily="34" charset="0"/>
                  <a:ea typeface="Arial-Rounded" pitchFamily="34" charset="0"/>
                  <a:cs typeface="Arial-Rounded" pitchFamily="34" charset="0"/>
                </a:endParaRPr>
              </a:p>
            </p:txBody>
          </p:sp>
          <p:sp>
            <p:nvSpPr>
              <p:cNvPr id="25" name="Google Shape;423;p36"/>
              <p:cNvSpPr txBox="1">
                <a:spLocks/>
              </p:cNvSpPr>
              <p:nvPr/>
            </p:nvSpPr>
            <p:spPr>
              <a:xfrm>
                <a:off x="3108967" y="1937044"/>
                <a:ext cx="1196999" cy="770400"/>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vi-VN" sz="5400" smtClean="0">
                    <a:solidFill>
                      <a:srgbClr val="002060"/>
                    </a:solidFill>
                    <a:latin typeface="Arial Rounded MT Bold" pitchFamily="34" charset="0"/>
                    <a:ea typeface="Arial-Rounded" pitchFamily="34" charset="0"/>
                    <a:cs typeface="Arial-Rounded" pitchFamily="34" charset="0"/>
                  </a:rPr>
                  <a:t>4</a:t>
                </a:r>
                <a:endParaRPr lang="en" sz="5400">
                  <a:solidFill>
                    <a:srgbClr val="002060"/>
                  </a:solidFill>
                  <a:latin typeface="Arial Rounded MT Bold" pitchFamily="34" charset="0"/>
                  <a:ea typeface="Arial-Rounded" pitchFamily="34" charset="0"/>
                  <a:cs typeface="Arial-Rounded" pitchFamily="34" charset="0"/>
                </a:endParaRPr>
              </a:p>
            </p:txBody>
          </p:sp>
        </p:grpSp>
        <p:sp>
          <p:nvSpPr>
            <p:cNvPr id="23" name="TextBox 22"/>
            <p:cNvSpPr txBox="1"/>
            <p:nvPr/>
          </p:nvSpPr>
          <p:spPr>
            <a:xfrm>
              <a:off x="978050" y="1015173"/>
              <a:ext cx="11710835" cy="584775"/>
            </a:xfrm>
            <a:prstGeom prst="rect">
              <a:avLst/>
            </a:prstGeom>
            <a:noFill/>
          </p:spPr>
          <p:txBody>
            <a:bodyPr wrap="square" rtlCol="0">
              <a:spAutoFit/>
            </a:bodyPr>
            <a:lstStyle/>
            <a:p>
              <a:pPr algn="just"/>
              <a:r>
                <a:rPr lang="vi-VN" sz="3200">
                  <a:solidFill>
                    <a:schemeClr val="bg2"/>
                  </a:solidFill>
                  <a:latin typeface="Arial-Rounded" pitchFamily="34" charset="0"/>
                  <a:ea typeface="Arial-Rounded" pitchFamily="34" charset="0"/>
                  <a:cs typeface="Arial-Rounded" pitchFamily="34" charset="0"/>
                </a:rPr>
                <a:t>Nếu bạn khúc giữa bị đứt thì bạn đó phải làm gì?</a:t>
              </a:r>
              <a:endParaRPr lang="en-US" sz="3200">
                <a:solidFill>
                  <a:schemeClr val="bg2"/>
                </a:solidFill>
                <a:latin typeface="Arial-Rounded" pitchFamily="34" charset="0"/>
                <a:ea typeface="Arial-Rounded" pitchFamily="34" charset="0"/>
                <a:cs typeface="Arial-Rounded" pitchFamily="34" charset="0"/>
              </a:endParaRPr>
            </a:p>
          </p:txBody>
        </p:sp>
      </p:grpSp>
      <p:sp>
        <p:nvSpPr>
          <p:cNvPr id="27" name="TextBox 26">
            <a:extLst>
              <a:ext uri="{FF2B5EF4-FFF2-40B4-BE49-F238E27FC236}">
                <a16:creationId xmlns="" xmlns:a16="http://schemas.microsoft.com/office/drawing/2014/main" id="{83DE1F8B-C43D-4B7A-8155-BEAC33AC1D49}"/>
              </a:ext>
            </a:extLst>
          </p:cNvPr>
          <p:cNvSpPr txBox="1"/>
          <p:nvPr/>
        </p:nvSpPr>
        <p:spPr>
          <a:xfrm>
            <a:off x="1125385" y="4648200"/>
            <a:ext cx="10670533" cy="1323439"/>
          </a:xfrm>
          <a:prstGeom prst="rect">
            <a:avLst/>
          </a:prstGeom>
          <a:solidFill>
            <a:schemeClr val="accent2">
              <a:lumMod val="50000"/>
            </a:schemeClr>
          </a:solidFill>
        </p:spPr>
        <p:txBody>
          <a:bodyPr wrap="square" rtlCol="0">
            <a:spAutoFit/>
          </a:bodyPr>
          <a:lstStyle/>
          <a:p>
            <a:pPr algn="just"/>
            <a:r>
              <a:rPr lang="vi-VN" sz="4000">
                <a:solidFill>
                  <a:srgbClr val="FFFFFF"/>
                </a:solidFill>
                <a:latin typeface="Arial-Rounded" pitchFamily="34" charset="0"/>
                <a:ea typeface="Arial-Rounded" pitchFamily="34" charset="0"/>
                <a:cs typeface="Arial-Rounded" pitchFamily="34" charset="0"/>
              </a:rPr>
              <a:t>Nếu bạn khúc giữa bị đứt thì bạn </a:t>
            </a:r>
            <a:r>
              <a:rPr lang="vi-VN" sz="4000">
                <a:solidFill>
                  <a:srgbClr val="FFFFFF"/>
                </a:solidFill>
                <a:latin typeface="Arial-Rounded" pitchFamily="34" charset="0"/>
                <a:ea typeface="Arial-Rounded" pitchFamily="34" charset="0"/>
                <a:cs typeface="Arial-Rounded" pitchFamily="34" charset="0"/>
              </a:rPr>
              <a:t>đó </a:t>
            </a:r>
            <a:r>
              <a:rPr lang="vi-VN" sz="4000">
                <a:solidFill>
                  <a:srgbClr val="FFFFFF"/>
                </a:solidFill>
                <a:latin typeface="Arial-Rounded" pitchFamily="34" charset="0"/>
                <a:ea typeface="Arial-Rounded" pitchFamily="34" charset="0"/>
                <a:cs typeface="Arial-Rounded" pitchFamily="34" charset="0"/>
              </a:rPr>
              <a:t>đổi vai </a:t>
            </a:r>
            <a:r>
              <a:rPr lang="vi-VN" sz="4000">
                <a:solidFill>
                  <a:srgbClr val="FFFFFF"/>
                </a:solidFill>
                <a:latin typeface="Arial-Rounded" pitchFamily="34" charset="0"/>
                <a:ea typeface="Arial-Rounded" pitchFamily="34" charset="0"/>
                <a:cs typeface="Arial-Rounded" pitchFamily="34" charset="0"/>
              </a:rPr>
              <a:t>làm </a:t>
            </a:r>
            <a:r>
              <a:rPr lang="vi-VN" sz="4000" smtClean="0">
                <a:solidFill>
                  <a:srgbClr val="FFFFFF"/>
                </a:solidFill>
                <a:latin typeface="Arial-Rounded" pitchFamily="34" charset="0"/>
                <a:ea typeface="Arial-Rounded" pitchFamily="34" charset="0"/>
                <a:cs typeface="Arial-Rounded" pitchFamily="34" charset="0"/>
              </a:rPr>
              <a:t>đuôi.</a:t>
            </a:r>
            <a:endParaRPr lang="en-US" sz="4000">
              <a:solidFill>
                <a:srgbClr val="FFFFFF"/>
              </a:solidFill>
              <a:latin typeface="Arial-Rounded" pitchFamily="34" charset="0"/>
              <a:ea typeface="Arial-Rounded" pitchFamily="34" charset="0"/>
              <a:cs typeface="Arial-Rounded" pitchFamily="34" charset="0"/>
            </a:endParaRPr>
          </a:p>
        </p:txBody>
      </p:sp>
      <p:sp>
        <p:nvSpPr>
          <p:cNvPr id="2" name="Rectangle 1"/>
          <p:cNvSpPr/>
          <p:nvPr/>
        </p:nvSpPr>
        <p:spPr>
          <a:xfrm>
            <a:off x="1125385" y="1554480"/>
            <a:ext cx="10143641" cy="2554545"/>
          </a:xfrm>
          <a:prstGeom prst="rect">
            <a:avLst/>
          </a:prstGeom>
        </p:spPr>
        <p:txBody>
          <a:bodyPr wrap="square">
            <a:spAutoFit/>
          </a:bodyPr>
          <a:lstStyle/>
          <a:p>
            <a:pPr marL="44450" lvl="0" algn="just">
              <a:defRPr/>
            </a:pPr>
            <a:r>
              <a:rPr lang="vi-VN" sz="3200">
                <a:solidFill>
                  <a:srgbClr val="0070C0"/>
                </a:solidFill>
                <a:latin typeface="Arial-Rounded" pitchFamily="34" charset="0"/>
                <a:ea typeface="Arial-Rounded" pitchFamily="34" charset="0"/>
                <a:cs typeface="Arial-Rounded" pitchFamily="34" charset="0"/>
              </a:rPr>
              <a:t>Thầy thuốc tìm cách bắt khúc đuôi. Bạn làm đầu dang tay cản thầy thuốc, bạn làm đuôi tìm cách tránh thầy. Nếu bạn khúc đuôi để thầy bắt được thì đổi vai làm thầy thuốc. Nếu bạn khúc giữa để đứt thì đổi vai làm đuôi. Trò chơi cứ thế tiếp tục.</a:t>
            </a:r>
          </a:p>
        </p:txBody>
      </p:sp>
      <p:cxnSp>
        <p:nvCxnSpPr>
          <p:cNvPr id="9" name="Straight Connector 8"/>
          <p:cNvCxnSpPr/>
          <p:nvPr/>
        </p:nvCxnSpPr>
        <p:spPr>
          <a:xfrm>
            <a:off x="5667514" y="3581400"/>
            <a:ext cx="281084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5215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83DE1F8B-C43D-4B7A-8155-BEAC33AC1D49}"/>
              </a:ext>
            </a:extLst>
          </p:cNvPr>
          <p:cNvSpPr txBox="1"/>
          <p:nvPr/>
        </p:nvSpPr>
        <p:spPr>
          <a:xfrm>
            <a:off x="335439" y="660975"/>
            <a:ext cx="11448144" cy="6109365"/>
          </a:xfrm>
          <a:prstGeom prst="rect">
            <a:avLst/>
          </a:prstGeom>
          <a:noFill/>
        </p:spPr>
        <p:txBody>
          <a:bodyPr wrap="square" rtlCol="0">
            <a:spAutoFit/>
          </a:bodyPr>
          <a:lstStyle/>
          <a:p>
            <a:pPr marL="44450" lvl="0" algn="just">
              <a:defRPr/>
            </a:pPr>
            <a:r>
              <a:rPr lang="vi-VN" sz="2800">
                <a:solidFill>
                  <a:srgbClr val="0070C0"/>
                </a:solidFill>
                <a:latin typeface="Arial-Rounded" pitchFamily="34" charset="0"/>
                <a:ea typeface="Arial-Rounded" pitchFamily="34" charset="0"/>
                <a:cs typeface="Arial-Rounded" pitchFamily="34" charset="0"/>
              </a:rPr>
              <a:t> </a:t>
            </a:r>
            <a:r>
              <a:rPr lang="en-US" sz="2800">
                <a:solidFill>
                  <a:srgbClr val="0070C0"/>
                </a:solidFill>
                <a:latin typeface="Arial-Rounded" pitchFamily="34" charset="0"/>
                <a:ea typeface="Arial-Rounded" pitchFamily="34" charset="0"/>
                <a:cs typeface="Arial-Rounded" pitchFamily="34" charset="0"/>
              </a:rPr>
              <a:t> </a:t>
            </a:r>
            <a:r>
              <a:rPr lang="en-US" sz="2800" smtClean="0">
                <a:solidFill>
                  <a:srgbClr val="0070C0"/>
                </a:solidFill>
                <a:latin typeface="Arial-Rounded" pitchFamily="34" charset="0"/>
                <a:ea typeface="Arial-Rounded" pitchFamily="34" charset="0"/>
                <a:cs typeface="Arial-Rounded" pitchFamily="34" charset="0"/>
              </a:rPr>
              <a:t>      </a:t>
            </a:r>
            <a:r>
              <a:rPr lang="vi-VN" sz="2800" smtClean="0">
                <a:solidFill>
                  <a:srgbClr val="0070C0"/>
                </a:solidFill>
                <a:latin typeface="Arial-Rounded" pitchFamily="34" charset="0"/>
                <a:ea typeface="Arial-Rounded" pitchFamily="34" charset="0"/>
                <a:cs typeface="Arial-Rounded" pitchFamily="34" charset="0"/>
              </a:rPr>
              <a:t>	</a:t>
            </a:r>
            <a:r>
              <a:rPr lang="en-US" sz="2800" smtClean="0">
                <a:solidFill>
                  <a:srgbClr val="0070C0"/>
                </a:solidFill>
                <a:latin typeface="Arial-Rounded" pitchFamily="34" charset="0"/>
                <a:ea typeface="Arial-Rounded" pitchFamily="34" charset="0"/>
                <a:cs typeface="Arial-Rounded" pitchFamily="34" charset="0"/>
              </a:rPr>
              <a:t>Rồng rắn lên mây là một trò chơi vui nhộn. Năm, sáu bạn túm áo nhau làm rồng rắn.</a:t>
            </a:r>
            <a:r>
              <a:rPr lang="vi-VN" sz="2800" smtClean="0">
                <a:solidFill>
                  <a:srgbClr val="0070C0"/>
                </a:solidFill>
                <a:latin typeface="Arial-Rounded" pitchFamily="34" charset="0"/>
                <a:ea typeface="Arial-Rounded" pitchFamily="34" charset="0"/>
                <a:cs typeface="Arial-Rounded" pitchFamily="34" charset="0"/>
              </a:rPr>
              <a:t> Một bạn làm thầy thuốc, đứng đối diện với rồng rắn.</a:t>
            </a:r>
          </a:p>
          <a:p>
            <a:pPr marL="44450" lvl="0" algn="just">
              <a:defRPr/>
            </a:pPr>
            <a:r>
              <a:rPr lang="vi-VN" sz="2800">
                <a:solidFill>
                  <a:srgbClr val="0070C0"/>
                </a:solidFill>
                <a:latin typeface="Arial-Rounded" pitchFamily="34" charset="0"/>
                <a:ea typeface="Arial-Rounded" pitchFamily="34" charset="0"/>
                <a:cs typeface="Arial-Rounded" pitchFamily="34" charset="0"/>
              </a:rPr>
              <a:t>	</a:t>
            </a:r>
            <a:r>
              <a:rPr lang="vi-VN" sz="2800" smtClean="0">
                <a:solidFill>
                  <a:srgbClr val="0070C0"/>
                </a:solidFill>
                <a:latin typeface="Arial-Rounded" pitchFamily="34" charset="0"/>
                <a:ea typeface="Arial-Rounded" pitchFamily="34" charset="0"/>
                <a:cs typeface="Arial-Rounded" pitchFamily="34" charset="0"/>
              </a:rPr>
              <a:t>Rồng rắn vừa đi vòng vèo vừa hát:</a:t>
            </a:r>
          </a:p>
          <a:p>
            <a:pPr marL="44450" lvl="0" algn="just">
              <a:defRPr/>
            </a:pPr>
            <a:r>
              <a:rPr lang="vi-VN" sz="2800">
                <a:solidFill>
                  <a:srgbClr val="0070C0"/>
                </a:solidFill>
                <a:latin typeface="Arial-Rounded" pitchFamily="34" charset="0"/>
                <a:ea typeface="Arial-Rounded" pitchFamily="34" charset="0"/>
                <a:cs typeface="Arial-Rounded" pitchFamily="34" charset="0"/>
              </a:rPr>
              <a:t>	</a:t>
            </a:r>
            <a:r>
              <a:rPr lang="vi-VN" sz="2800" smtClean="0">
                <a:solidFill>
                  <a:srgbClr val="0070C0"/>
                </a:solidFill>
                <a:latin typeface="Arial-Rounded" pitchFamily="34" charset="0"/>
                <a:ea typeface="Arial-Rounded" pitchFamily="34" charset="0"/>
                <a:cs typeface="Arial-Rounded" pitchFamily="34" charset="0"/>
              </a:rPr>
              <a:t>			Rồng rắn lên mây</a:t>
            </a:r>
          </a:p>
          <a:p>
            <a:pPr marL="44450" lvl="0" algn="just">
              <a:defRPr/>
            </a:pPr>
            <a:r>
              <a:rPr lang="vi-VN" sz="2800">
                <a:solidFill>
                  <a:srgbClr val="0070C0"/>
                </a:solidFill>
                <a:latin typeface="Arial-Rounded" pitchFamily="34" charset="0"/>
                <a:ea typeface="Arial-Rounded" pitchFamily="34" charset="0"/>
                <a:cs typeface="Arial-Rounded" pitchFamily="34" charset="0"/>
              </a:rPr>
              <a:t>	</a:t>
            </a:r>
            <a:r>
              <a:rPr lang="vi-VN" sz="2800" smtClean="0">
                <a:solidFill>
                  <a:srgbClr val="0070C0"/>
                </a:solidFill>
                <a:latin typeface="Arial-Rounded" pitchFamily="34" charset="0"/>
                <a:ea typeface="Arial-Rounded" pitchFamily="34" charset="0"/>
                <a:cs typeface="Arial-Rounded" pitchFamily="34" charset="0"/>
              </a:rPr>
              <a:t>			Thấy cây núc nác</a:t>
            </a:r>
          </a:p>
          <a:p>
            <a:pPr marL="44450" lvl="0" algn="just">
              <a:defRPr/>
            </a:pPr>
            <a:r>
              <a:rPr lang="vi-VN" sz="2800">
                <a:solidFill>
                  <a:srgbClr val="0070C0"/>
                </a:solidFill>
                <a:latin typeface="Arial-Rounded" pitchFamily="34" charset="0"/>
                <a:ea typeface="Arial-Rounded" pitchFamily="34" charset="0"/>
                <a:cs typeface="Arial-Rounded" pitchFamily="34" charset="0"/>
              </a:rPr>
              <a:t>	</a:t>
            </a:r>
            <a:r>
              <a:rPr lang="vi-VN" sz="2800" smtClean="0">
                <a:solidFill>
                  <a:srgbClr val="0070C0"/>
                </a:solidFill>
                <a:latin typeface="Arial-Rounded" pitchFamily="34" charset="0"/>
                <a:ea typeface="Arial-Rounded" pitchFamily="34" charset="0"/>
                <a:cs typeface="Arial-Rounded" pitchFamily="34" charset="0"/>
              </a:rPr>
              <a:t>			Hỏi thăm thầy thuốc</a:t>
            </a:r>
          </a:p>
          <a:p>
            <a:pPr marL="44450" lvl="0" algn="just">
              <a:defRPr/>
            </a:pPr>
            <a:r>
              <a:rPr lang="vi-VN" sz="2800">
                <a:solidFill>
                  <a:srgbClr val="0070C0"/>
                </a:solidFill>
                <a:latin typeface="Arial-Rounded" pitchFamily="34" charset="0"/>
                <a:ea typeface="Arial-Rounded" pitchFamily="34" charset="0"/>
                <a:cs typeface="Arial-Rounded" pitchFamily="34" charset="0"/>
              </a:rPr>
              <a:t>	</a:t>
            </a:r>
            <a:r>
              <a:rPr lang="vi-VN" sz="2800" smtClean="0">
                <a:solidFill>
                  <a:srgbClr val="0070C0"/>
                </a:solidFill>
                <a:latin typeface="Arial-Rounded" pitchFamily="34" charset="0"/>
                <a:ea typeface="Arial-Rounded" pitchFamily="34" charset="0"/>
                <a:cs typeface="Arial-Rounded" pitchFamily="34" charset="0"/>
              </a:rPr>
              <a:t>			Có nhà hay không?</a:t>
            </a:r>
          </a:p>
          <a:p>
            <a:pPr marL="44450" lvl="0" algn="just">
              <a:defRPr/>
            </a:pPr>
            <a:r>
              <a:rPr lang="vi-VN" sz="2800">
                <a:solidFill>
                  <a:srgbClr val="0070C0"/>
                </a:solidFill>
                <a:latin typeface="Arial-Rounded" pitchFamily="34" charset="0"/>
                <a:ea typeface="Arial-Rounded" pitchFamily="34" charset="0"/>
                <a:cs typeface="Arial-Rounded" pitchFamily="34" charset="0"/>
              </a:rPr>
              <a:t>	</a:t>
            </a:r>
            <a:r>
              <a:rPr lang="vi-VN" sz="2800">
                <a:solidFill>
                  <a:srgbClr val="0070C0"/>
                </a:solidFill>
                <a:latin typeface="Arial-Rounded" pitchFamily="34" charset="0"/>
                <a:ea typeface="Arial-Rounded" pitchFamily="34" charset="0"/>
                <a:cs typeface="Arial-Rounded" pitchFamily="34" charset="0"/>
              </a:rPr>
              <a:t>Nếu thầy nói "không" thì rồng rắn đi tiếp. Nếu thầy </a:t>
            </a:r>
            <a:r>
              <a:rPr lang="vi-VN" sz="2800">
                <a:solidFill>
                  <a:srgbClr val="0070C0"/>
                </a:solidFill>
                <a:latin typeface="Arial-Rounded" pitchFamily="34" charset="0"/>
                <a:ea typeface="Arial-Rounded" pitchFamily="34" charset="0"/>
                <a:cs typeface="Arial-Rounded" pitchFamily="34" charset="0"/>
              </a:rPr>
              <a:t>nói </a:t>
            </a:r>
            <a:r>
              <a:rPr lang="vi-VN" sz="2800" smtClean="0">
                <a:solidFill>
                  <a:srgbClr val="0070C0"/>
                </a:solidFill>
                <a:latin typeface="Arial-Rounded" pitchFamily="34" charset="0"/>
                <a:ea typeface="Arial-Rounded" pitchFamily="34" charset="0"/>
                <a:cs typeface="Arial-Rounded" pitchFamily="34" charset="0"/>
              </a:rPr>
              <a:t>"có" thì rồng rắn hỏi xin thuốc cho con và đồng ý cho thầy bắt khúc đuôi.</a:t>
            </a:r>
          </a:p>
          <a:p>
            <a:pPr marL="44450" lvl="0" algn="just">
              <a:defRPr/>
            </a:pPr>
            <a:r>
              <a:rPr lang="vi-VN" sz="2800">
                <a:solidFill>
                  <a:srgbClr val="0070C0"/>
                </a:solidFill>
                <a:latin typeface="Arial-Rounded" pitchFamily="34" charset="0"/>
                <a:ea typeface="Arial-Rounded" pitchFamily="34" charset="0"/>
                <a:cs typeface="Arial-Rounded" pitchFamily="34" charset="0"/>
              </a:rPr>
              <a:t>	</a:t>
            </a:r>
            <a:r>
              <a:rPr lang="vi-VN" sz="2800" smtClean="0">
                <a:solidFill>
                  <a:srgbClr val="0070C0"/>
                </a:solidFill>
                <a:latin typeface="Arial-Rounded" pitchFamily="34" charset="0"/>
                <a:ea typeface="Arial-Rounded" pitchFamily="34" charset="0"/>
                <a:cs typeface="Arial-Rounded" pitchFamily="34" charset="0"/>
              </a:rPr>
              <a:t>Thầy thuốc tìm cách bắt khúc đuôi. Bạn làm đầu dang tay cản thầy thuốc, bạn làm đuôi tìm cách tránh thầy. Nếu bạn khúc đuôi để thầy bắt được thì đổi vai làm thầy thuốc. Nếu bạn khúc giữa để đứt thì đổi vai làm đuôi. Trò chơi cứ thế tiếp tục.</a:t>
            </a:r>
          </a:p>
          <a:p>
            <a:pPr marL="44450" lvl="0" algn="r">
              <a:defRPr/>
            </a:pPr>
            <a:r>
              <a:rPr lang="vi-VN" sz="2800" smtClean="0">
                <a:solidFill>
                  <a:srgbClr val="0070C0"/>
                </a:solidFill>
                <a:latin typeface="Arial-Rounded" pitchFamily="34" charset="0"/>
                <a:ea typeface="Arial-Rounded" pitchFamily="34" charset="0"/>
                <a:cs typeface="Arial-Rounded" pitchFamily="34" charset="0"/>
              </a:rPr>
              <a:t>(Theo </a:t>
            </a:r>
            <a:r>
              <a:rPr lang="vi-VN" sz="2800" i="1" smtClean="0">
                <a:solidFill>
                  <a:srgbClr val="0070C0"/>
                </a:solidFill>
                <a:latin typeface="Arial-Rounded" pitchFamily="34" charset="0"/>
                <a:ea typeface="Arial-Rounded" pitchFamily="34" charset="0"/>
                <a:cs typeface="Arial-Rounded" pitchFamily="34" charset="0"/>
              </a:rPr>
              <a:t>101 trò chơi dân gian dành cho trẻ mầm non</a:t>
            </a:r>
            <a:r>
              <a:rPr lang="vi-VN" sz="2800" smtClean="0">
                <a:solidFill>
                  <a:srgbClr val="0070C0"/>
                </a:solidFill>
                <a:latin typeface="Arial-Rounded" pitchFamily="34" charset="0"/>
                <a:ea typeface="Arial-Rounded" pitchFamily="34" charset="0"/>
                <a:cs typeface="Arial-Rounded" pitchFamily="34" charset="0"/>
              </a:rPr>
              <a:t>)</a:t>
            </a:r>
            <a:endParaRPr lang="en-US" sz="2700" dirty="0">
              <a:solidFill>
                <a:srgbClr val="0070C0"/>
              </a:solidFill>
              <a:latin typeface="Arial-Rounded" pitchFamily="34" charset="0"/>
              <a:ea typeface="Arial-Rounded" pitchFamily="34" charset="0"/>
              <a:cs typeface="Arial-Rounded" pitchFamily="34" charset="0"/>
            </a:endParaRPr>
          </a:p>
        </p:txBody>
      </p:sp>
      <p:sp>
        <p:nvSpPr>
          <p:cNvPr id="5" name="TextBox 4">
            <a:extLst>
              <a:ext uri="{FF2B5EF4-FFF2-40B4-BE49-F238E27FC236}">
                <a16:creationId xmlns="" xmlns:a16="http://schemas.microsoft.com/office/drawing/2014/main" id="{EC1E3D26-0FBF-489D-9BF9-77F94C02DE90}"/>
              </a:ext>
            </a:extLst>
          </p:cNvPr>
          <p:cNvSpPr txBox="1"/>
          <p:nvPr/>
        </p:nvSpPr>
        <p:spPr>
          <a:xfrm>
            <a:off x="895358" y="76200"/>
            <a:ext cx="10327119" cy="584775"/>
          </a:xfrm>
          <a:prstGeom prst="rect">
            <a:avLst/>
          </a:prstGeom>
          <a:noFill/>
        </p:spPr>
        <p:txBody>
          <a:bodyPr wrap="square" rtlCol="0">
            <a:spAutoFit/>
          </a:bodyPr>
          <a:lstStyle/>
          <a:p>
            <a:pPr algn="ctr"/>
            <a:r>
              <a:rPr lang="en-US" sz="3200" b="1" smtClean="0">
                <a:solidFill>
                  <a:srgbClr val="FF8E1D"/>
                </a:solidFill>
                <a:latin typeface="Arial-Rounded" pitchFamily="34" charset="0"/>
                <a:ea typeface="Arial-Rounded" pitchFamily="34" charset="0"/>
                <a:cs typeface="Arial-Rounded" pitchFamily="34" charset="0"/>
              </a:rPr>
              <a:t>RỒNG RẮN LÊN MÂY</a:t>
            </a:r>
            <a:endParaRPr lang="en-US" sz="3200" b="1" dirty="0">
              <a:solidFill>
                <a:srgbClr val="FF8E1D"/>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7820584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43"/>
        <p:cNvGrpSpPr/>
        <p:nvPr/>
      </p:nvGrpSpPr>
      <p:grpSpPr>
        <a:xfrm>
          <a:off x="0" y="0"/>
          <a:ext cx="0" cy="0"/>
          <a:chOff x="0" y="0"/>
          <a:chExt cx="0" cy="0"/>
        </a:xfrm>
      </p:grpSpPr>
      <p:pic>
        <p:nvPicPr>
          <p:cNvPr id="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196" t="33160" r="89898" b="54167"/>
          <a:stretch/>
        </p:blipFill>
        <p:spPr bwMode="auto">
          <a:xfrm>
            <a:off x="271857" y="854625"/>
            <a:ext cx="1028700" cy="9270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 name="Group 6"/>
          <p:cNvGrpSpPr/>
          <p:nvPr/>
        </p:nvGrpSpPr>
        <p:grpSpPr>
          <a:xfrm>
            <a:off x="1350249" y="854625"/>
            <a:ext cx="9683670" cy="731520"/>
            <a:chOff x="292250" y="915918"/>
            <a:chExt cx="9683670" cy="731520"/>
          </a:xfrm>
        </p:grpSpPr>
        <p:grpSp>
          <p:nvGrpSpPr>
            <p:cNvPr id="8" name="Group 7"/>
            <p:cNvGrpSpPr/>
            <p:nvPr/>
          </p:nvGrpSpPr>
          <p:grpSpPr>
            <a:xfrm>
              <a:off x="292250" y="915918"/>
              <a:ext cx="731520" cy="731520"/>
              <a:chOff x="3061467" y="1727884"/>
              <a:chExt cx="1197000" cy="1188720"/>
            </a:xfrm>
          </p:grpSpPr>
          <p:sp>
            <p:nvSpPr>
              <p:cNvPr id="10" name="Google Shape;418;p36"/>
              <p:cNvSpPr/>
              <p:nvPr/>
            </p:nvSpPr>
            <p:spPr>
              <a:xfrm>
                <a:off x="3065608" y="1727884"/>
                <a:ext cx="1188720" cy="1188720"/>
              </a:xfrm>
              <a:prstGeom prst="ellipse">
                <a:avLst/>
              </a:prstGeom>
              <a:solidFill>
                <a:srgbClr val="FF9999"/>
              </a:solidFill>
              <a:ln>
                <a:noFill/>
              </a:ln>
            </p:spPr>
            <p:txBody>
              <a:bodyPr spcFirstLastPara="1" wrap="square" lIns="121705" tIns="121705" rIns="121705" bIns="121705" anchor="ctr" anchorCtr="0">
                <a:noAutofit/>
              </a:bodyPr>
              <a:lstStyle/>
              <a:p>
                <a:pPr algn="just"/>
                <a:endParaRPr>
                  <a:solidFill>
                    <a:srgbClr val="002060"/>
                  </a:solidFill>
                  <a:latin typeface="Arial-Rounded" pitchFamily="34" charset="0"/>
                  <a:ea typeface="Arial-Rounded" pitchFamily="34" charset="0"/>
                  <a:cs typeface="Arial-Rounded" pitchFamily="34" charset="0"/>
                </a:endParaRPr>
              </a:p>
            </p:txBody>
          </p:sp>
          <p:sp>
            <p:nvSpPr>
              <p:cNvPr id="11" name="Google Shape;423;p36"/>
              <p:cNvSpPr txBox="1">
                <a:spLocks/>
              </p:cNvSpPr>
              <p:nvPr/>
            </p:nvSpPr>
            <p:spPr>
              <a:xfrm>
                <a:off x="3061467" y="1937044"/>
                <a:ext cx="1197000" cy="770400"/>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5400" smtClean="0">
                    <a:solidFill>
                      <a:srgbClr val="002060"/>
                    </a:solidFill>
                    <a:latin typeface="Arial Rounded MT Bold" pitchFamily="34" charset="0"/>
                    <a:ea typeface="Arial-Rounded" pitchFamily="34" charset="0"/>
                    <a:cs typeface="Arial-Rounded" pitchFamily="34" charset="0"/>
                  </a:rPr>
                  <a:t>1</a:t>
                </a:r>
                <a:endParaRPr lang="en" sz="5400">
                  <a:solidFill>
                    <a:srgbClr val="002060"/>
                  </a:solidFill>
                  <a:latin typeface="Arial Rounded MT Bold" pitchFamily="34" charset="0"/>
                  <a:ea typeface="Arial-Rounded" pitchFamily="34" charset="0"/>
                  <a:cs typeface="Arial-Rounded" pitchFamily="34" charset="0"/>
                </a:endParaRPr>
              </a:p>
            </p:txBody>
          </p:sp>
        </p:grpSp>
        <p:sp>
          <p:nvSpPr>
            <p:cNvPr id="9" name="TextBox 8"/>
            <p:cNvSpPr txBox="1"/>
            <p:nvPr/>
          </p:nvSpPr>
          <p:spPr>
            <a:xfrm>
              <a:off x="995274" y="984274"/>
              <a:ext cx="8980646" cy="646331"/>
            </a:xfrm>
            <a:prstGeom prst="rect">
              <a:avLst/>
            </a:prstGeom>
            <a:noFill/>
          </p:spPr>
          <p:txBody>
            <a:bodyPr wrap="square" rtlCol="0">
              <a:spAutoFit/>
            </a:bodyPr>
            <a:lstStyle/>
            <a:p>
              <a:pPr algn="just"/>
              <a:r>
                <a:rPr lang="vi-VN" sz="3600" smtClean="0">
                  <a:solidFill>
                    <a:srgbClr val="002060"/>
                  </a:solidFill>
                  <a:latin typeface="Arial-Rounded" pitchFamily="34" charset="0"/>
                  <a:ea typeface="Arial-Rounded" pitchFamily="34" charset="0"/>
                  <a:cs typeface="Arial-Rounded" pitchFamily="34" charset="0"/>
                </a:rPr>
                <a:t>Nói tiếp để hoàn thành câu:</a:t>
              </a:r>
              <a:endParaRPr lang="en-US" sz="3600">
                <a:solidFill>
                  <a:srgbClr val="002060"/>
                </a:solidFill>
                <a:latin typeface="Arial-Rounded" pitchFamily="34" charset="0"/>
                <a:ea typeface="Arial-Rounded" pitchFamily="34" charset="0"/>
                <a:cs typeface="Arial-Rounded" pitchFamily="34" charset="0"/>
              </a:endParaRPr>
            </a:p>
          </p:txBody>
        </p:sp>
      </p:grpSp>
      <p:sp>
        <p:nvSpPr>
          <p:cNvPr id="12" name="TextBox 11">
            <a:extLst>
              <a:ext uri="{FF2B5EF4-FFF2-40B4-BE49-F238E27FC236}">
                <a16:creationId xmlns:a16="http://schemas.microsoft.com/office/drawing/2014/main" xmlns="" id="{8815FA84-C414-E448-AC91-56BD3D38C77F}"/>
              </a:ext>
            </a:extLst>
          </p:cNvPr>
          <p:cNvSpPr txBox="1"/>
          <p:nvPr/>
        </p:nvSpPr>
        <p:spPr>
          <a:xfrm>
            <a:off x="1508919" y="1905000"/>
            <a:ext cx="9372600" cy="809965"/>
          </a:xfrm>
          <a:prstGeom prst="rect">
            <a:avLst/>
          </a:prstGeom>
          <a:noFill/>
        </p:spPr>
        <p:txBody>
          <a:bodyPr wrap="square" rtlCol="0">
            <a:spAutoFit/>
          </a:bodyPr>
          <a:lstStyle/>
          <a:p>
            <a:pPr algn="just">
              <a:lnSpc>
                <a:spcPct val="150000"/>
              </a:lnSpc>
            </a:pPr>
            <a:r>
              <a:rPr lang="vi-VN" sz="3600" smtClean="0">
                <a:solidFill>
                  <a:srgbClr val="002060"/>
                </a:solidFill>
                <a:latin typeface="Arial-Rounded" pitchFamily="34" charset="0"/>
                <a:ea typeface="Arial-Rounded" pitchFamily="34" charset="0"/>
                <a:cs typeface="Arial-Rounded" pitchFamily="34" charset="0"/>
                <a:sym typeface="Wingdings" panose="05000000000000000000" pitchFamily="2" charset="2"/>
              </a:rPr>
              <a:t>a. Nếu thầy nói "không" thì (...).</a:t>
            </a:r>
            <a:endParaRPr lang="vi-VN" sz="3600" dirty="0">
              <a:solidFill>
                <a:srgbClr val="002060"/>
              </a:solidFill>
              <a:latin typeface="Arial-Rounded" pitchFamily="34" charset="0"/>
              <a:ea typeface="Arial-Rounded" pitchFamily="34" charset="0"/>
              <a:cs typeface="Arial-Rounded" pitchFamily="34" charset="0"/>
            </a:endParaRPr>
          </a:p>
        </p:txBody>
      </p:sp>
      <p:sp>
        <p:nvSpPr>
          <p:cNvPr id="13" name="TextBox 12">
            <a:extLst>
              <a:ext uri="{FF2B5EF4-FFF2-40B4-BE49-F238E27FC236}">
                <a16:creationId xmlns:a16="http://schemas.microsoft.com/office/drawing/2014/main" xmlns="" id="{8815FA84-C414-E448-AC91-56BD3D38C77F}"/>
              </a:ext>
            </a:extLst>
          </p:cNvPr>
          <p:cNvSpPr txBox="1"/>
          <p:nvPr/>
        </p:nvSpPr>
        <p:spPr>
          <a:xfrm>
            <a:off x="1352780" y="2867365"/>
            <a:ext cx="9372600" cy="809965"/>
          </a:xfrm>
          <a:prstGeom prst="rect">
            <a:avLst/>
          </a:prstGeom>
          <a:noFill/>
        </p:spPr>
        <p:txBody>
          <a:bodyPr wrap="square" rtlCol="0">
            <a:spAutoFit/>
          </a:bodyPr>
          <a:lstStyle/>
          <a:p>
            <a:pPr algn="just">
              <a:lnSpc>
                <a:spcPct val="150000"/>
              </a:lnSpc>
            </a:pPr>
            <a:r>
              <a:rPr lang="vi-VN" sz="3600" smtClean="0">
                <a:solidFill>
                  <a:srgbClr val="FF0000"/>
                </a:solidFill>
                <a:latin typeface="Arial-Rounded" pitchFamily="34" charset="0"/>
                <a:ea typeface="Arial-Rounded" pitchFamily="34" charset="0"/>
                <a:cs typeface="Arial-Rounded" pitchFamily="34" charset="0"/>
                <a:sym typeface="Wingdings" panose="05000000000000000000" pitchFamily="2" charset="2"/>
              </a:rPr>
              <a:t>-&gt; Nếu thầy nói "không" thì </a:t>
            </a:r>
            <a:r>
              <a:rPr lang="vi-VN" sz="3600">
                <a:solidFill>
                  <a:srgbClr val="FF0000"/>
                </a:solidFill>
                <a:latin typeface="Arial-Rounded" pitchFamily="34" charset="0"/>
                <a:ea typeface="Arial-Rounded" pitchFamily="34" charset="0"/>
                <a:cs typeface="Arial-Rounded" pitchFamily="34" charset="0"/>
              </a:rPr>
              <a:t>rồng rắn đi </a:t>
            </a:r>
            <a:r>
              <a:rPr lang="vi-VN" sz="3600">
                <a:solidFill>
                  <a:srgbClr val="FF0000"/>
                </a:solidFill>
                <a:latin typeface="Arial-Rounded" pitchFamily="34" charset="0"/>
                <a:ea typeface="Arial-Rounded" pitchFamily="34" charset="0"/>
                <a:cs typeface="Arial-Rounded" pitchFamily="34" charset="0"/>
              </a:rPr>
              <a:t>tiếp</a:t>
            </a:r>
            <a:r>
              <a:rPr lang="vi-VN" sz="3600" smtClean="0">
                <a:solidFill>
                  <a:srgbClr val="FF0000"/>
                </a:solidFill>
                <a:latin typeface="Arial-Rounded" pitchFamily="34" charset="0"/>
                <a:ea typeface="Arial-Rounded" pitchFamily="34" charset="0"/>
                <a:cs typeface="Arial-Rounded" pitchFamily="34" charset="0"/>
              </a:rPr>
              <a:t>.</a:t>
            </a:r>
            <a:endParaRPr lang="vi-VN" sz="3600" dirty="0">
              <a:solidFill>
                <a:srgbClr val="FF0000"/>
              </a:solidFill>
              <a:latin typeface="Arial-Rounded" pitchFamily="34" charset="0"/>
              <a:ea typeface="Arial-Rounded" pitchFamily="34" charset="0"/>
              <a:cs typeface="Arial-Rounded" pitchFamily="34" charset="0"/>
            </a:endParaRPr>
          </a:p>
        </p:txBody>
      </p:sp>
      <p:sp>
        <p:nvSpPr>
          <p:cNvPr id="14" name="TextBox 13">
            <a:extLst>
              <a:ext uri="{FF2B5EF4-FFF2-40B4-BE49-F238E27FC236}">
                <a16:creationId xmlns:a16="http://schemas.microsoft.com/office/drawing/2014/main" xmlns="" id="{8815FA84-C414-E448-AC91-56BD3D38C77F}"/>
              </a:ext>
            </a:extLst>
          </p:cNvPr>
          <p:cNvSpPr txBox="1"/>
          <p:nvPr/>
        </p:nvSpPr>
        <p:spPr>
          <a:xfrm>
            <a:off x="1508919" y="3886200"/>
            <a:ext cx="9372600" cy="923330"/>
          </a:xfrm>
          <a:prstGeom prst="rect">
            <a:avLst/>
          </a:prstGeom>
          <a:noFill/>
        </p:spPr>
        <p:txBody>
          <a:bodyPr wrap="square" rtlCol="0">
            <a:spAutoFit/>
          </a:bodyPr>
          <a:lstStyle/>
          <a:p>
            <a:pPr algn="just">
              <a:lnSpc>
                <a:spcPct val="150000"/>
              </a:lnSpc>
            </a:pPr>
            <a:r>
              <a:rPr lang="vi-VN" sz="3600" smtClean="0">
                <a:solidFill>
                  <a:srgbClr val="002060"/>
                </a:solidFill>
                <a:latin typeface="Arial-Rounded" pitchFamily="34" charset="0"/>
                <a:ea typeface="Arial-Rounded" pitchFamily="34" charset="0"/>
                <a:cs typeface="Arial-Rounded" pitchFamily="34" charset="0"/>
                <a:sym typeface="Wingdings" panose="05000000000000000000" pitchFamily="2" charset="2"/>
              </a:rPr>
              <a:t>b. Nếu thầy nói "có" thì (...).</a:t>
            </a:r>
            <a:endParaRPr lang="vi-VN" sz="3600" dirty="0">
              <a:solidFill>
                <a:srgbClr val="002060"/>
              </a:solidFill>
              <a:latin typeface="Arial-Rounded" pitchFamily="34" charset="0"/>
              <a:ea typeface="Arial-Rounded" pitchFamily="34" charset="0"/>
              <a:cs typeface="Arial-Rounded" pitchFamily="34" charset="0"/>
            </a:endParaRPr>
          </a:p>
        </p:txBody>
      </p:sp>
      <p:sp>
        <p:nvSpPr>
          <p:cNvPr id="15" name="TextBox 14">
            <a:extLst>
              <a:ext uri="{FF2B5EF4-FFF2-40B4-BE49-F238E27FC236}">
                <a16:creationId xmlns:a16="http://schemas.microsoft.com/office/drawing/2014/main" xmlns="" id="{8815FA84-C414-E448-AC91-56BD3D38C77F}"/>
              </a:ext>
            </a:extLst>
          </p:cNvPr>
          <p:cNvSpPr txBox="1"/>
          <p:nvPr/>
        </p:nvSpPr>
        <p:spPr>
          <a:xfrm>
            <a:off x="1352780" y="4848565"/>
            <a:ext cx="9372600" cy="1200329"/>
          </a:xfrm>
          <a:prstGeom prst="rect">
            <a:avLst/>
          </a:prstGeom>
          <a:noFill/>
        </p:spPr>
        <p:txBody>
          <a:bodyPr wrap="square" rtlCol="0">
            <a:spAutoFit/>
          </a:bodyPr>
          <a:lstStyle/>
          <a:p>
            <a:pPr marL="44450" lvl="0" algn="just">
              <a:defRPr/>
            </a:pPr>
            <a:r>
              <a:rPr lang="vi-VN" sz="3600">
                <a:solidFill>
                  <a:srgbClr val="FF0000"/>
                </a:solidFill>
                <a:latin typeface="Arial-Rounded" pitchFamily="34" charset="0"/>
                <a:ea typeface="Arial-Rounded" pitchFamily="34" charset="0"/>
                <a:cs typeface="Arial-Rounded" pitchFamily="34" charset="0"/>
                <a:sym typeface="Wingdings" panose="05000000000000000000" pitchFamily="2" charset="2"/>
              </a:rPr>
              <a:t>-&gt; Nếu thầy nói "có" thì </a:t>
            </a:r>
            <a:r>
              <a:rPr lang="vi-VN" sz="3600" smtClean="0">
                <a:solidFill>
                  <a:srgbClr val="FF0000"/>
                </a:solidFill>
                <a:latin typeface="Arial-Rounded" pitchFamily="34" charset="0"/>
                <a:ea typeface="Arial-Rounded" pitchFamily="34" charset="0"/>
                <a:cs typeface="Arial-Rounded" pitchFamily="34" charset="0"/>
              </a:rPr>
              <a:t>rồng </a:t>
            </a:r>
            <a:r>
              <a:rPr lang="vi-VN" sz="3600">
                <a:solidFill>
                  <a:srgbClr val="FF0000"/>
                </a:solidFill>
                <a:latin typeface="Arial-Rounded" pitchFamily="34" charset="0"/>
                <a:ea typeface="Arial-Rounded" pitchFamily="34" charset="0"/>
                <a:cs typeface="Arial-Rounded" pitchFamily="34" charset="0"/>
              </a:rPr>
              <a:t>rắn hỏi xin thuốc cho con và đồng ý cho thầy bắt khúc đuôi.</a:t>
            </a:r>
          </a:p>
        </p:txBody>
      </p:sp>
    </p:spTree>
    <p:extLst>
      <p:ext uri="{BB962C8B-B14F-4D97-AF65-F5344CB8AC3E}">
        <p14:creationId xmlns:p14="http://schemas.microsoft.com/office/powerpoint/2010/main" val="3457190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subTnLst>
                                    <p:audio>
                                      <p:cMediaNode>
                                        <p:cTn display="0" masterRel="sameClick">
                                          <p:stCondLst>
                                            <p:cond evt="begin" delay="0">
                                              <p:tn val="10"/>
                                            </p:cond>
                                          </p:stCondLst>
                                          <p:endCondLst>
                                            <p:cond evt="onStopAudio" delay="0">
                                              <p:tgtEl>
                                                <p:sldTgt/>
                                              </p:tgtEl>
                                            </p:cond>
                                          </p:endCondLst>
                                        </p:cTn>
                                        <p:tgtEl>
                                          <p:sndTgt r:embed="rId3" name="chimes.wav"/>
                                        </p:tgtEl>
                                      </p:cMediaNode>
                                    </p:audio>
                                  </p:sub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subTnLst>
                                    <p:audio>
                                      <p:cMediaNode>
                                        <p:cTn display="0" masterRel="sameClick">
                                          <p:stCondLst>
                                            <p:cond evt="begin" delay="0">
                                              <p:tn val="20"/>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xmlns="" id="{51052A56-B2FC-4EEE-A0F6-5CBB0FE1D6B9}"/>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0" y="43131"/>
            <a:ext cx="2681111" cy="2529561"/>
          </a:xfrm>
          <a:prstGeom prst="rect">
            <a:avLst/>
          </a:prstGeom>
        </p:spPr>
      </p:pic>
      <p:pic>
        <p:nvPicPr>
          <p:cNvPr id="17" name="Picture 6" descr="✓ happy dino free vector eps, cdr, ai, svg vector illustration graphic art">
            <a:extLst>
              <a:ext uri="{FF2B5EF4-FFF2-40B4-BE49-F238E27FC236}">
                <a16:creationId xmlns:a16="http://schemas.microsoft.com/office/drawing/2014/main" xmlns="" id="{3FC8819C-E128-41BD-A3E0-FBCF1BB9439B}"/>
              </a:ext>
            </a:extLst>
          </p:cNvPr>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0" b="100000" l="526" r="96842">
                        <a14:foregroundMark x1="9737" y1="20506" x2="35000" y2="22753"/>
                        <a14:foregroundMark x1="26053" y1="14326" x2="30000" y2="28933"/>
                      </a14:backgroundRemoval>
                    </a14:imgEffect>
                  </a14:imgLayer>
                </a14:imgProps>
              </a:ext>
              <a:ext uri="{28A0092B-C50C-407E-A947-70E740481C1C}">
                <a14:useLocalDpi xmlns:a14="http://schemas.microsoft.com/office/drawing/2010/main" val="0"/>
              </a:ext>
            </a:extLst>
          </a:blip>
          <a:srcRect t="4110" b="5047"/>
          <a:stretch/>
        </p:blipFill>
        <p:spPr bwMode="auto">
          <a:xfrm>
            <a:off x="334699" y="2557452"/>
            <a:ext cx="2346412" cy="199691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te baby dinosaur cartoon dinosaur sticker - TenSticker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23119" y="5105400"/>
            <a:ext cx="1695143" cy="1487488"/>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2518262" y="881478"/>
            <a:ext cx="8839200" cy="584775"/>
          </a:xfrm>
          <a:prstGeom prst="rect">
            <a:avLst/>
          </a:prstGeom>
          <a:noFill/>
        </p:spPr>
        <p:txBody>
          <a:bodyPr wrap="square" rtlCol="0">
            <a:spAutoFit/>
          </a:bodyPr>
          <a:lstStyle/>
          <a:p>
            <a:pPr algn="ctr"/>
            <a:r>
              <a:rPr lang="en-US" sz="3200" smtClean="0">
                <a:solidFill>
                  <a:srgbClr val="002060"/>
                </a:solidFill>
                <a:latin typeface="Arial-Rounded" pitchFamily="34" charset="0"/>
                <a:ea typeface="Arial-Rounded" pitchFamily="34" charset="0"/>
                <a:cs typeface="Arial-Rounded" pitchFamily="34" charset="0"/>
              </a:rPr>
              <a:t> </a:t>
            </a:r>
            <a:r>
              <a:rPr lang="vi-VN" sz="3200" smtClean="0">
                <a:solidFill>
                  <a:srgbClr val="002060"/>
                </a:solidFill>
                <a:latin typeface="Arial-Rounded" pitchFamily="34" charset="0"/>
                <a:ea typeface="Arial-Rounded" pitchFamily="34" charset="0"/>
                <a:cs typeface="Arial-Rounded" pitchFamily="34" charset="0"/>
              </a:rPr>
              <a:t>Em hãy nêu một số đặc điểm của đồ chơi lê-gô.</a:t>
            </a:r>
            <a:endParaRPr lang="en-US" sz="3200">
              <a:solidFill>
                <a:srgbClr val="002060"/>
              </a:solidFill>
              <a:latin typeface="Arial-Rounded" pitchFamily="34" charset="0"/>
              <a:ea typeface="Arial-Rounded" pitchFamily="34" charset="0"/>
              <a:cs typeface="Arial-Rounded" pitchFamily="34" charset="0"/>
            </a:endParaRPr>
          </a:p>
        </p:txBody>
      </p:sp>
      <p:sp>
        <p:nvSpPr>
          <p:cNvPr id="20" name="TextBox 19"/>
          <p:cNvSpPr txBox="1"/>
          <p:nvPr/>
        </p:nvSpPr>
        <p:spPr>
          <a:xfrm>
            <a:off x="2518262" y="3200400"/>
            <a:ext cx="8839200" cy="584775"/>
          </a:xfrm>
          <a:prstGeom prst="rect">
            <a:avLst/>
          </a:prstGeom>
          <a:noFill/>
        </p:spPr>
        <p:txBody>
          <a:bodyPr wrap="square" rtlCol="0">
            <a:spAutoFit/>
          </a:bodyPr>
          <a:lstStyle/>
          <a:p>
            <a:pPr algn="ctr"/>
            <a:r>
              <a:rPr lang="vi-VN" sz="3200" smtClean="0">
                <a:solidFill>
                  <a:srgbClr val="002060"/>
                </a:solidFill>
                <a:latin typeface="Arial-Rounded" pitchFamily="34" charset="0"/>
                <a:ea typeface="Arial-Rounded" pitchFamily="34" charset="0"/>
                <a:cs typeface="Arial-Rounded" pitchFamily="34" charset="0"/>
              </a:rPr>
              <a:t>Hãy kể một số lợi ích mà trò chơi lê-gô mang lại.</a:t>
            </a:r>
            <a:endParaRPr lang="en-US" sz="3200">
              <a:solidFill>
                <a:srgbClr val="002060"/>
              </a:solidFill>
              <a:latin typeface="Arial-Rounded" pitchFamily="34" charset="0"/>
              <a:ea typeface="Arial-Rounded" pitchFamily="34" charset="0"/>
              <a:cs typeface="Arial-Rounded" pitchFamily="34" charset="0"/>
            </a:endParaRPr>
          </a:p>
        </p:txBody>
      </p:sp>
      <p:sp>
        <p:nvSpPr>
          <p:cNvPr id="21" name="TextBox 20"/>
          <p:cNvSpPr txBox="1"/>
          <p:nvPr/>
        </p:nvSpPr>
        <p:spPr>
          <a:xfrm>
            <a:off x="2804319" y="5310535"/>
            <a:ext cx="8839200" cy="1077218"/>
          </a:xfrm>
          <a:prstGeom prst="rect">
            <a:avLst/>
          </a:prstGeom>
          <a:noFill/>
        </p:spPr>
        <p:txBody>
          <a:bodyPr wrap="square" rtlCol="0">
            <a:spAutoFit/>
          </a:bodyPr>
          <a:lstStyle/>
          <a:p>
            <a:pPr algn="ctr"/>
            <a:r>
              <a:rPr lang="en-US" sz="3200" smtClean="0">
                <a:solidFill>
                  <a:srgbClr val="002060"/>
                </a:solidFill>
                <a:latin typeface="Arial-Rounded" pitchFamily="34" charset="0"/>
                <a:ea typeface="Arial-Rounded" pitchFamily="34" charset="0"/>
                <a:cs typeface="Arial-Rounded" pitchFamily="34" charset="0"/>
              </a:rPr>
              <a:t>Chúc mừng bạn!</a:t>
            </a:r>
          </a:p>
          <a:p>
            <a:pPr algn="ctr"/>
            <a:r>
              <a:rPr lang="en-US" sz="3200" smtClean="0">
                <a:solidFill>
                  <a:srgbClr val="002060"/>
                </a:solidFill>
                <a:latin typeface="Arial-Rounded" pitchFamily="34" charset="0"/>
                <a:ea typeface="Arial-Rounded" pitchFamily="34" charset="0"/>
                <a:cs typeface="Arial-Rounded" pitchFamily="34" charset="0"/>
              </a:rPr>
              <a:t>Mình là chú khủng long may mắn!</a:t>
            </a:r>
            <a:endParaRPr lang="en-US" sz="3200">
              <a:solidFill>
                <a:srgbClr val="002060"/>
              </a:solidFill>
              <a:latin typeface="Arial-Rounded" pitchFamily="34" charset="0"/>
              <a:ea typeface="Arial-Rounded" pitchFamily="34" charset="0"/>
              <a:cs typeface="Arial-Rounded" pitchFamily="34" charset="0"/>
            </a:endParaRPr>
          </a:p>
        </p:txBody>
      </p:sp>
      <p:pic>
        <p:nvPicPr>
          <p:cNvPr id="18" name="Picture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681110" y="5105400"/>
            <a:ext cx="747889" cy="1072002"/>
          </a:xfrm>
          <a:prstGeom prst="rect">
            <a:avLst/>
          </a:prstGeom>
        </p:spPr>
      </p:pic>
    </p:spTree>
    <p:extLst>
      <p:ext uri="{BB962C8B-B14F-4D97-AF65-F5344CB8AC3E}">
        <p14:creationId xmlns:p14="http://schemas.microsoft.com/office/powerpoint/2010/main" val="133288476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17"/>
                  </p:tgtEl>
                </p:cond>
              </p:nextCondLst>
            </p:seq>
            <p:seq concurrent="1" nextAc="seek">
              <p:cTn id="8" restart="whenNotActive" fill="hold" evtFilter="cancelBubble" nodeType="interactiveSeq">
                <p:stCondLst>
                  <p:cond evt="onClick" delay="0">
                    <p:tgtEl>
                      <p:spTgt spid="15"/>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subTnLst>
                                    <p:audio>
                                      <p:cMediaNode>
                                        <p:cTn display="0" masterRel="sameClick">
                                          <p:stCondLst>
                                            <p:cond evt="begin" delay="0">
                                              <p:tn val="11"/>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15"/>
                  </p:tgtEl>
                </p:cond>
              </p:nextCondLst>
            </p:seq>
            <p:seq concurrent="1" nextAc="seek">
              <p:cTn id="14" restart="whenNotActive" fill="hold" evtFilter="cancelBubble" nodeType="interactiveSeq">
                <p:stCondLst>
                  <p:cond evt="onClick" delay="0">
                    <p:tgtEl>
                      <p:spTgt spid="1026"/>
                    </p:tgtEl>
                  </p:cond>
                </p:stCondLst>
                <p:endSync evt="end" delay="0">
                  <p:rtn val="all"/>
                </p:endSync>
                <p:childTnLst>
                  <p:par>
                    <p:cTn id="15" fill="hold">
                      <p:stCondLst>
                        <p:cond delay="0"/>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subTnLst>
                                    <p:audio>
                                      <p:cMediaNode>
                                        <p:cTn display="0" masterRel="sameClick">
                                          <p:stCondLst>
                                            <p:cond evt="begin" delay="0">
                                              <p:tn val="17"/>
                                            </p:cond>
                                          </p:stCondLst>
                                          <p:endCondLst>
                                            <p:cond evt="onStopAudio" delay="0">
                                              <p:tgtEl>
                                                <p:sldTgt/>
                                              </p:tgtEl>
                                            </p:cond>
                                          </p:endCondLst>
                                        </p:cTn>
                                        <p:tgtEl>
                                          <p:sndTgt r:embed="rId3" name="applause.wav"/>
                                        </p:tgtEl>
                                      </p:cMediaNode>
                                    </p:audio>
                                  </p:subTnLst>
                                </p:cTn>
                              </p:par>
                            </p:childTnLst>
                          </p:cTn>
                        </p:par>
                        <p:par>
                          <p:cTn id="20" fill="hold">
                            <p:stCondLst>
                              <p:cond delay="500"/>
                            </p:stCondLst>
                            <p:childTnLst>
                              <p:par>
                                <p:cTn id="21" presetID="53" presetClass="entr" presetSubtype="16"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500" fill="hold"/>
                                        <p:tgtEl>
                                          <p:spTgt spid="18"/>
                                        </p:tgtEl>
                                        <p:attrNameLst>
                                          <p:attrName>ppt_w</p:attrName>
                                        </p:attrNameLst>
                                      </p:cBhvr>
                                      <p:tavLst>
                                        <p:tav tm="0">
                                          <p:val>
                                            <p:fltVal val="0"/>
                                          </p:val>
                                        </p:tav>
                                        <p:tav tm="100000">
                                          <p:val>
                                            <p:strVal val="#ppt_w"/>
                                          </p:val>
                                        </p:tav>
                                      </p:tavLst>
                                    </p:anim>
                                    <p:anim calcmode="lin" valueType="num">
                                      <p:cBhvr>
                                        <p:cTn id="24" dur="500" fill="hold"/>
                                        <p:tgtEl>
                                          <p:spTgt spid="18"/>
                                        </p:tgtEl>
                                        <p:attrNameLst>
                                          <p:attrName>ppt_h</p:attrName>
                                        </p:attrNameLst>
                                      </p:cBhvr>
                                      <p:tavLst>
                                        <p:tav tm="0">
                                          <p:val>
                                            <p:fltVal val="0"/>
                                          </p:val>
                                        </p:tav>
                                        <p:tav tm="100000">
                                          <p:val>
                                            <p:strVal val="#ppt_h"/>
                                          </p:val>
                                        </p:tav>
                                      </p:tavLst>
                                    </p:anim>
                                    <p:animEffect transition="in" filter="fade">
                                      <p:cBhvr>
                                        <p:cTn id="25" dur="500"/>
                                        <p:tgtEl>
                                          <p:spTgt spid="18"/>
                                        </p:tgtEl>
                                      </p:cBhvr>
                                    </p:animEffect>
                                  </p:childTnLst>
                                </p:cTn>
                              </p:par>
                            </p:childTnLst>
                          </p:cTn>
                        </p:par>
                      </p:childTnLst>
                    </p:cTn>
                  </p:par>
                </p:childTnLst>
              </p:cTn>
              <p:nextCondLst>
                <p:cond evt="onClick" delay="0">
                  <p:tgtEl>
                    <p:spTgt spid="1026"/>
                  </p:tgtEl>
                </p:cond>
              </p:nextCondLst>
            </p:seq>
          </p:childTnLst>
        </p:cTn>
      </p:par>
    </p:tnLst>
    <p:bldLst>
      <p:bldP spid="19" grpId="0"/>
      <p:bldP spid="2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43"/>
        <p:cNvGrpSpPr/>
        <p:nvPr/>
      </p:nvGrpSpPr>
      <p:grpSpPr>
        <a:xfrm>
          <a:off x="0" y="0"/>
          <a:ext cx="0" cy="0"/>
          <a:chOff x="0" y="0"/>
          <a:chExt cx="0" cy="0"/>
        </a:xfrm>
      </p:grpSpPr>
      <p:pic>
        <p:nvPicPr>
          <p:cNvPr id="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196" t="33160" r="89898" b="54167"/>
          <a:stretch/>
        </p:blipFill>
        <p:spPr bwMode="auto">
          <a:xfrm>
            <a:off x="271857" y="854625"/>
            <a:ext cx="1028700" cy="9270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 name="Group 6"/>
          <p:cNvGrpSpPr/>
          <p:nvPr/>
        </p:nvGrpSpPr>
        <p:grpSpPr>
          <a:xfrm>
            <a:off x="1350249" y="854625"/>
            <a:ext cx="9683670" cy="731520"/>
            <a:chOff x="292250" y="915918"/>
            <a:chExt cx="9683670" cy="731520"/>
          </a:xfrm>
        </p:grpSpPr>
        <p:grpSp>
          <p:nvGrpSpPr>
            <p:cNvPr id="8" name="Group 7"/>
            <p:cNvGrpSpPr/>
            <p:nvPr/>
          </p:nvGrpSpPr>
          <p:grpSpPr>
            <a:xfrm>
              <a:off x="292250" y="915918"/>
              <a:ext cx="731520" cy="731520"/>
              <a:chOff x="3061467" y="1727884"/>
              <a:chExt cx="1197000" cy="1188720"/>
            </a:xfrm>
          </p:grpSpPr>
          <p:sp>
            <p:nvSpPr>
              <p:cNvPr id="10" name="Google Shape;418;p36"/>
              <p:cNvSpPr/>
              <p:nvPr/>
            </p:nvSpPr>
            <p:spPr>
              <a:xfrm>
                <a:off x="3065608" y="1727884"/>
                <a:ext cx="1188720" cy="1188720"/>
              </a:xfrm>
              <a:prstGeom prst="ellipse">
                <a:avLst/>
              </a:prstGeom>
              <a:solidFill>
                <a:srgbClr val="FF9999"/>
              </a:solidFill>
              <a:ln>
                <a:noFill/>
              </a:ln>
            </p:spPr>
            <p:txBody>
              <a:bodyPr spcFirstLastPara="1" wrap="square" lIns="121705" tIns="121705" rIns="121705" bIns="121705" anchor="ctr" anchorCtr="0">
                <a:noAutofit/>
              </a:bodyPr>
              <a:lstStyle/>
              <a:p>
                <a:pPr algn="just"/>
                <a:endParaRPr>
                  <a:solidFill>
                    <a:srgbClr val="002060"/>
                  </a:solidFill>
                  <a:latin typeface="Arial-Rounded" pitchFamily="34" charset="0"/>
                  <a:ea typeface="Arial-Rounded" pitchFamily="34" charset="0"/>
                  <a:cs typeface="Arial-Rounded" pitchFamily="34" charset="0"/>
                </a:endParaRPr>
              </a:p>
            </p:txBody>
          </p:sp>
          <p:sp>
            <p:nvSpPr>
              <p:cNvPr id="11" name="Google Shape;423;p36"/>
              <p:cNvSpPr txBox="1">
                <a:spLocks/>
              </p:cNvSpPr>
              <p:nvPr/>
            </p:nvSpPr>
            <p:spPr>
              <a:xfrm>
                <a:off x="3061467" y="1937044"/>
                <a:ext cx="1197000" cy="770400"/>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5400" smtClean="0">
                    <a:solidFill>
                      <a:srgbClr val="002060"/>
                    </a:solidFill>
                    <a:latin typeface="Arial Rounded MT Bold" pitchFamily="34" charset="0"/>
                    <a:ea typeface="Arial-Rounded" pitchFamily="34" charset="0"/>
                    <a:cs typeface="Arial-Rounded" pitchFamily="34" charset="0"/>
                  </a:rPr>
                  <a:t>1</a:t>
                </a:r>
                <a:endParaRPr lang="en" sz="5400">
                  <a:solidFill>
                    <a:srgbClr val="002060"/>
                  </a:solidFill>
                  <a:latin typeface="Arial Rounded MT Bold" pitchFamily="34" charset="0"/>
                  <a:ea typeface="Arial-Rounded" pitchFamily="34" charset="0"/>
                  <a:cs typeface="Arial-Rounded" pitchFamily="34" charset="0"/>
                </a:endParaRPr>
              </a:p>
            </p:txBody>
          </p:sp>
        </p:grpSp>
        <p:sp>
          <p:nvSpPr>
            <p:cNvPr id="9" name="TextBox 8"/>
            <p:cNvSpPr txBox="1"/>
            <p:nvPr/>
          </p:nvSpPr>
          <p:spPr>
            <a:xfrm>
              <a:off x="995274" y="984274"/>
              <a:ext cx="8980646" cy="646331"/>
            </a:xfrm>
            <a:prstGeom prst="rect">
              <a:avLst/>
            </a:prstGeom>
            <a:noFill/>
          </p:spPr>
          <p:txBody>
            <a:bodyPr wrap="square" rtlCol="0">
              <a:spAutoFit/>
            </a:bodyPr>
            <a:lstStyle/>
            <a:p>
              <a:pPr algn="just"/>
              <a:r>
                <a:rPr lang="vi-VN" sz="3600" smtClean="0">
                  <a:solidFill>
                    <a:srgbClr val="002060"/>
                  </a:solidFill>
                  <a:latin typeface="Arial-Rounded" pitchFamily="34" charset="0"/>
                  <a:ea typeface="Arial-Rounded" pitchFamily="34" charset="0"/>
                  <a:cs typeface="Arial-Rounded" pitchFamily="34" charset="0"/>
                </a:rPr>
                <a:t>Nói tiếp để hoàn thành câu:</a:t>
              </a:r>
              <a:endParaRPr lang="en-US" sz="3600">
                <a:solidFill>
                  <a:srgbClr val="002060"/>
                </a:solidFill>
                <a:latin typeface="Arial-Rounded" pitchFamily="34" charset="0"/>
                <a:ea typeface="Arial-Rounded" pitchFamily="34" charset="0"/>
                <a:cs typeface="Arial-Rounded" pitchFamily="34" charset="0"/>
              </a:endParaRPr>
            </a:p>
          </p:txBody>
        </p:sp>
      </p:grpSp>
      <p:sp>
        <p:nvSpPr>
          <p:cNvPr id="12" name="TextBox 11">
            <a:extLst>
              <a:ext uri="{FF2B5EF4-FFF2-40B4-BE49-F238E27FC236}">
                <a16:creationId xmlns:a16="http://schemas.microsoft.com/office/drawing/2014/main" xmlns="" id="{8815FA84-C414-E448-AC91-56BD3D38C77F}"/>
              </a:ext>
            </a:extLst>
          </p:cNvPr>
          <p:cNvSpPr txBox="1"/>
          <p:nvPr/>
        </p:nvSpPr>
        <p:spPr>
          <a:xfrm>
            <a:off x="1508919" y="1752600"/>
            <a:ext cx="9372600" cy="923330"/>
          </a:xfrm>
          <a:prstGeom prst="rect">
            <a:avLst/>
          </a:prstGeom>
          <a:noFill/>
        </p:spPr>
        <p:txBody>
          <a:bodyPr wrap="square" rtlCol="0">
            <a:spAutoFit/>
          </a:bodyPr>
          <a:lstStyle/>
          <a:p>
            <a:pPr algn="just">
              <a:lnSpc>
                <a:spcPct val="150000"/>
              </a:lnSpc>
            </a:pPr>
            <a:r>
              <a:rPr lang="vi-VN" sz="3600" smtClean="0">
                <a:solidFill>
                  <a:srgbClr val="002060"/>
                </a:solidFill>
                <a:latin typeface="Arial-Rounded" pitchFamily="34" charset="0"/>
                <a:ea typeface="Arial-Rounded" pitchFamily="34" charset="0"/>
                <a:cs typeface="Arial-Rounded" pitchFamily="34" charset="0"/>
                <a:sym typeface="Wingdings" panose="05000000000000000000" pitchFamily="2" charset="2"/>
              </a:rPr>
              <a:t>c. Nếu bạn khúc đuôi để thầy bắt được thì (...).</a:t>
            </a:r>
            <a:endParaRPr lang="vi-VN" sz="3600" dirty="0">
              <a:solidFill>
                <a:srgbClr val="002060"/>
              </a:solidFill>
              <a:latin typeface="Arial-Rounded" pitchFamily="34" charset="0"/>
              <a:ea typeface="Arial-Rounded" pitchFamily="34" charset="0"/>
              <a:cs typeface="Arial-Rounded" pitchFamily="34" charset="0"/>
            </a:endParaRPr>
          </a:p>
        </p:txBody>
      </p:sp>
      <p:sp>
        <p:nvSpPr>
          <p:cNvPr id="13" name="TextBox 12">
            <a:extLst>
              <a:ext uri="{FF2B5EF4-FFF2-40B4-BE49-F238E27FC236}">
                <a16:creationId xmlns:a16="http://schemas.microsoft.com/office/drawing/2014/main" xmlns="" id="{8815FA84-C414-E448-AC91-56BD3D38C77F}"/>
              </a:ext>
            </a:extLst>
          </p:cNvPr>
          <p:cNvSpPr txBox="1"/>
          <p:nvPr/>
        </p:nvSpPr>
        <p:spPr>
          <a:xfrm>
            <a:off x="1352780" y="2714965"/>
            <a:ext cx="9372600" cy="1200329"/>
          </a:xfrm>
          <a:prstGeom prst="rect">
            <a:avLst/>
          </a:prstGeom>
          <a:noFill/>
        </p:spPr>
        <p:txBody>
          <a:bodyPr wrap="square" rtlCol="0">
            <a:spAutoFit/>
          </a:bodyPr>
          <a:lstStyle/>
          <a:p>
            <a:pPr algn="just"/>
            <a:r>
              <a:rPr lang="vi-VN" sz="3600" smtClean="0">
                <a:solidFill>
                  <a:srgbClr val="FF0000"/>
                </a:solidFill>
                <a:latin typeface="Arial-Rounded" pitchFamily="34" charset="0"/>
                <a:ea typeface="Arial-Rounded" pitchFamily="34" charset="0"/>
                <a:cs typeface="Arial-Rounded" pitchFamily="34" charset="0"/>
                <a:sym typeface="Wingdings" panose="05000000000000000000" pitchFamily="2" charset="2"/>
              </a:rPr>
              <a:t>-&gt; </a:t>
            </a:r>
            <a:r>
              <a:rPr lang="vi-VN" sz="3600">
                <a:solidFill>
                  <a:srgbClr val="FF0000"/>
                </a:solidFill>
                <a:latin typeface="Arial-Rounded" pitchFamily="34" charset="0"/>
                <a:ea typeface="Arial-Rounded" pitchFamily="34" charset="0"/>
                <a:cs typeface="Arial-Rounded" pitchFamily="34" charset="0"/>
                <a:sym typeface="Wingdings" panose="05000000000000000000" pitchFamily="2" charset="2"/>
              </a:rPr>
              <a:t>Nếu bạn khúc đuôi để thầy bắt </a:t>
            </a:r>
            <a:r>
              <a:rPr lang="vi-VN" sz="3600">
                <a:solidFill>
                  <a:srgbClr val="FF0000"/>
                </a:solidFill>
                <a:latin typeface="Arial-Rounded" pitchFamily="34" charset="0"/>
                <a:ea typeface="Arial-Rounded" pitchFamily="34" charset="0"/>
                <a:cs typeface="Arial-Rounded" pitchFamily="34" charset="0"/>
                <a:sym typeface="Wingdings" panose="05000000000000000000" pitchFamily="2" charset="2"/>
              </a:rPr>
              <a:t>được </a:t>
            </a:r>
            <a:r>
              <a:rPr lang="vi-VN" sz="3600" smtClean="0">
                <a:solidFill>
                  <a:srgbClr val="FF0000"/>
                </a:solidFill>
                <a:latin typeface="Arial-Rounded" pitchFamily="34" charset="0"/>
                <a:ea typeface="Arial-Rounded" pitchFamily="34" charset="0"/>
                <a:cs typeface="Arial-Rounded" pitchFamily="34" charset="0"/>
                <a:sym typeface="Wingdings" panose="05000000000000000000" pitchFamily="2" charset="2"/>
              </a:rPr>
              <a:t>thì</a:t>
            </a:r>
            <a:r>
              <a:rPr lang="vi-VN" sz="3600">
                <a:solidFill>
                  <a:srgbClr val="FF0000"/>
                </a:solidFill>
                <a:latin typeface="Arial-Rounded" pitchFamily="34" charset="0"/>
                <a:ea typeface="Arial-Rounded" pitchFamily="34" charset="0"/>
                <a:cs typeface="Arial-Rounded" pitchFamily="34" charset="0"/>
              </a:rPr>
              <a:t> </a:t>
            </a:r>
            <a:r>
              <a:rPr lang="vi-VN" sz="3600" smtClean="0">
                <a:solidFill>
                  <a:srgbClr val="FF0000"/>
                </a:solidFill>
                <a:latin typeface="Arial-Rounded" pitchFamily="34" charset="0"/>
                <a:ea typeface="Arial-Rounded" pitchFamily="34" charset="0"/>
                <a:cs typeface="Arial-Rounded" pitchFamily="34" charset="0"/>
              </a:rPr>
              <a:t>đổi </a:t>
            </a:r>
            <a:r>
              <a:rPr lang="vi-VN" sz="3600">
                <a:solidFill>
                  <a:srgbClr val="FF0000"/>
                </a:solidFill>
                <a:latin typeface="Arial-Rounded" pitchFamily="34" charset="0"/>
                <a:ea typeface="Arial-Rounded" pitchFamily="34" charset="0"/>
                <a:cs typeface="Arial-Rounded" pitchFamily="34" charset="0"/>
              </a:rPr>
              <a:t>vai làm thầy thuốc</a:t>
            </a:r>
            <a:endParaRPr lang="vi-VN" sz="3600" dirty="0">
              <a:solidFill>
                <a:srgbClr val="FF0000"/>
              </a:solidFill>
              <a:latin typeface="Arial-Rounded" pitchFamily="34" charset="0"/>
              <a:ea typeface="Arial-Rounded" pitchFamily="34" charset="0"/>
              <a:cs typeface="Arial-Rounded" pitchFamily="34" charset="0"/>
            </a:endParaRPr>
          </a:p>
        </p:txBody>
      </p:sp>
      <p:sp>
        <p:nvSpPr>
          <p:cNvPr id="14" name="TextBox 13">
            <a:extLst>
              <a:ext uri="{FF2B5EF4-FFF2-40B4-BE49-F238E27FC236}">
                <a16:creationId xmlns:a16="http://schemas.microsoft.com/office/drawing/2014/main" xmlns="" id="{8815FA84-C414-E448-AC91-56BD3D38C77F}"/>
              </a:ext>
            </a:extLst>
          </p:cNvPr>
          <p:cNvSpPr txBox="1"/>
          <p:nvPr/>
        </p:nvSpPr>
        <p:spPr>
          <a:xfrm>
            <a:off x="1508919" y="3886200"/>
            <a:ext cx="9372600" cy="923330"/>
          </a:xfrm>
          <a:prstGeom prst="rect">
            <a:avLst/>
          </a:prstGeom>
          <a:noFill/>
        </p:spPr>
        <p:txBody>
          <a:bodyPr wrap="square" rtlCol="0">
            <a:spAutoFit/>
          </a:bodyPr>
          <a:lstStyle/>
          <a:p>
            <a:pPr algn="just">
              <a:lnSpc>
                <a:spcPct val="150000"/>
              </a:lnSpc>
            </a:pPr>
            <a:r>
              <a:rPr lang="vi-VN" sz="3600">
                <a:solidFill>
                  <a:srgbClr val="002060"/>
                </a:solidFill>
                <a:latin typeface="Arial-Rounded" pitchFamily="34" charset="0"/>
                <a:ea typeface="Arial-Rounded" pitchFamily="34" charset="0"/>
                <a:cs typeface="Arial-Rounded" pitchFamily="34" charset="0"/>
                <a:sym typeface="Wingdings" panose="05000000000000000000" pitchFamily="2" charset="2"/>
              </a:rPr>
              <a:t>d</a:t>
            </a:r>
            <a:r>
              <a:rPr lang="vi-VN" sz="3600" smtClean="0">
                <a:solidFill>
                  <a:srgbClr val="002060"/>
                </a:solidFill>
                <a:latin typeface="Arial-Rounded" pitchFamily="34" charset="0"/>
                <a:ea typeface="Arial-Rounded" pitchFamily="34" charset="0"/>
                <a:cs typeface="Arial-Rounded" pitchFamily="34" charset="0"/>
                <a:sym typeface="Wingdings" panose="05000000000000000000" pitchFamily="2" charset="2"/>
              </a:rPr>
              <a:t>. Nếu bạn khúc giữa để đứt thì (...).</a:t>
            </a:r>
            <a:endParaRPr lang="vi-VN" sz="3600" dirty="0">
              <a:solidFill>
                <a:srgbClr val="002060"/>
              </a:solidFill>
              <a:latin typeface="Arial-Rounded" pitchFamily="34" charset="0"/>
              <a:ea typeface="Arial-Rounded" pitchFamily="34" charset="0"/>
              <a:cs typeface="Arial-Rounded" pitchFamily="34" charset="0"/>
            </a:endParaRPr>
          </a:p>
        </p:txBody>
      </p:sp>
      <p:sp>
        <p:nvSpPr>
          <p:cNvPr id="15" name="TextBox 14">
            <a:extLst>
              <a:ext uri="{FF2B5EF4-FFF2-40B4-BE49-F238E27FC236}">
                <a16:creationId xmlns:a16="http://schemas.microsoft.com/office/drawing/2014/main" xmlns="" id="{8815FA84-C414-E448-AC91-56BD3D38C77F}"/>
              </a:ext>
            </a:extLst>
          </p:cNvPr>
          <p:cNvSpPr txBox="1"/>
          <p:nvPr/>
        </p:nvSpPr>
        <p:spPr>
          <a:xfrm>
            <a:off x="1352780" y="4848565"/>
            <a:ext cx="9372600" cy="1200329"/>
          </a:xfrm>
          <a:prstGeom prst="rect">
            <a:avLst/>
          </a:prstGeom>
          <a:noFill/>
        </p:spPr>
        <p:txBody>
          <a:bodyPr wrap="square" rtlCol="0">
            <a:spAutoFit/>
          </a:bodyPr>
          <a:lstStyle/>
          <a:p>
            <a:pPr marL="44450" lvl="0" algn="just">
              <a:defRPr/>
            </a:pPr>
            <a:r>
              <a:rPr lang="vi-VN" sz="3600">
                <a:solidFill>
                  <a:srgbClr val="FF0000"/>
                </a:solidFill>
                <a:latin typeface="Arial-Rounded" pitchFamily="34" charset="0"/>
                <a:ea typeface="Arial-Rounded" pitchFamily="34" charset="0"/>
                <a:cs typeface="Arial-Rounded" pitchFamily="34" charset="0"/>
                <a:sym typeface="Wingdings" panose="05000000000000000000" pitchFamily="2" charset="2"/>
              </a:rPr>
              <a:t>-&gt; </a:t>
            </a:r>
            <a:r>
              <a:rPr lang="vi-VN" sz="3600">
                <a:solidFill>
                  <a:srgbClr val="FF0000"/>
                </a:solidFill>
                <a:latin typeface="Arial-Rounded" pitchFamily="34" charset="0"/>
                <a:ea typeface="Arial-Rounded" pitchFamily="34" charset="0"/>
                <a:cs typeface="Arial-Rounded" pitchFamily="34" charset="0"/>
              </a:rPr>
              <a:t>Nếu bạn khúc giữa để đứt thì đổi vai làm đuôi. Trò chơi cứ thế tiếp tục.</a:t>
            </a:r>
          </a:p>
        </p:txBody>
      </p:sp>
    </p:spTree>
    <p:extLst>
      <p:ext uri="{BB962C8B-B14F-4D97-AF65-F5344CB8AC3E}">
        <p14:creationId xmlns:p14="http://schemas.microsoft.com/office/powerpoint/2010/main" val="1326109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subTnLst>
                                    <p:audio>
                                      <p:cMediaNode>
                                        <p:cTn display="0" masterRel="sameClick">
                                          <p:stCondLst>
                                            <p:cond evt="begin" delay="0">
                                              <p:tn val="10"/>
                                            </p:cond>
                                          </p:stCondLst>
                                          <p:endCondLst>
                                            <p:cond evt="onStopAudio" delay="0">
                                              <p:tgtEl>
                                                <p:sldTgt/>
                                              </p:tgtEl>
                                            </p:cond>
                                          </p:endCondLst>
                                        </p:cTn>
                                        <p:tgtEl>
                                          <p:sndTgt r:embed="rId3" name="chimes.wav"/>
                                        </p:tgtEl>
                                      </p:cMediaNode>
                                    </p:audio>
                                  </p:sub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subTnLst>
                                    <p:audio>
                                      <p:cMediaNode>
                                        <p:cTn display="0" masterRel="sameClick">
                                          <p:stCondLst>
                                            <p:cond evt="begin" delay="0">
                                              <p:tn val="20"/>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43"/>
        <p:cNvGrpSpPr/>
        <p:nvPr/>
      </p:nvGrpSpPr>
      <p:grpSpPr>
        <a:xfrm>
          <a:off x="0" y="0"/>
          <a:ext cx="0" cy="0"/>
          <a:chOff x="0" y="0"/>
          <a:chExt cx="0" cy="0"/>
        </a:xfrm>
      </p:grpSpPr>
      <p:grpSp>
        <p:nvGrpSpPr>
          <p:cNvPr id="7" name="Group 6"/>
          <p:cNvGrpSpPr/>
          <p:nvPr/>
        </p:nvGrpSpPr>
        <p:grpSpPr>
          <a:xfrm>
            <a:off x="959218" y="1041983"/>
            <a:ext cx="10363200" cy="731520"/>
            <a:chOff x="292250" y="915918"/>
            <a:chExt cx="9988470" cy="731520"/>
          </a:xfrm>
        </p:grpSpPr>
        <p:grpSp>
          <p:nvGrpSpPr>
            <p:cNvPr id="8" name="Group 7"/>
            <p:cNvGrpSpPr/>
            <p:nvPr/>
          </p:nvGrpSpPr>
          <p:grpSpPr>
            <a:xfrm>
              <a:off x="292250" y="915918"/>
              <a:ext cx="731520" cy="731520"/>
              <a:chOff x="3061467" y="1727884"/>
              <a:chExt cx="1197000" cy="1188720"/>
            </a:xfrm>
          </p:grpSpPr>
          <p:sp>
            <p:nvSpPr>
              <p:cNvPr id="10" name="Google Shape;418;p36"/>
              <p:cNvSpPr/>
              <p:nvPr/>
            </p:nvSpPr>
            <p:spPr>
              <a:xfrm>
                <a:off x="3065608" y="1727884"/>
                <a:ext cx="1188720" cy="1188720"/>
              </a:xfrm>
              <a:prstGeom prst="ellipse">
                <a:avLst/>
              </a:prstGeom>
              <a:solidFill>
                <a:srgbClr val="FF9999"/>
              </a:solidFill>
              <a:ln>
                <a:noFill/>
              </a:ln>
            </p:spPr>
            <p:txBody>
              <a:bodyPr spcFirstLastPara="1" wrap="square" lIns="121705" tIns="121705" rIns="121705" bIns="121705" anchor="ctr" anchorCtr="0">
                <a:noAutofit/>
              </a:bodyPr>
              <a:lstStyle/>
              <a:p>
                <a:pPr algn="just"/>
                <a:endParaRPr>
                  <a:solidFill>
                    <a:srgbClr val="002060"/>
                  </a:solidFill>
                  <a:latin typeface="Arial-Rounded" pitchFamily="34" charset="0"/>
                  <a:ea typeface="Arial-Rounded" pitchFamily="34" charset="0"/>
                  <a:cs typeface="Arial-Rounded" pitchFamily="34" charset="0"/>
                </a:endParaRPr>
              </a:p>
            </p:txBody>
          </p:sp>
          <p:sp>
            <p:nvSpPr>
              <p:cNvPr id="11" name="Google Shape;423;p36"/>
              <p:cNvSpPr txBox="1">
                <a:spLocks/>
              </p:cNvSpPr>
              <p:nvPr/>
            </p:nvSpPr>
            <p:spPr>
              <a:xfrm>
                <a:off x="3061467" y="1937044"/>
                <a:ext cx="1197000" cy="770400"/>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5400" smtClean="0">
                    <a:solidFill>
                      <a:srgbClr val="002060"/>
                    </a:solidFill>
                    <a:latin typeface="Arial Rounded MT Bold" pitchFamily="34" charset="0"/>
                    <a:ea typeface="Arial-Rounded" pitchFamily="34" charset="0"/>
                    <a:cs typeface="Arial-Rounded" pitchFamily="34" charset="0"/>
                  </a:rPr>
                  <a:t>2</a:t>
                </a:r>
                <a:endParaRPr lang="en" sz="5400">
                  <a:solidFill>
                    <a:srgbClr val="002060"/>
                  </a:solidFill>
                  <a:latin typeface="Arial Rounded MT Bold" pitchFamily="34" charset="0"/>
                  <a:ea typeface="Arial-Rounded" pitchFamily="34" charset="0"/>
                  <a:cs typeface="Arial-Rounded" pitchFamily="34" charset="0"/>
                </a:endParaRPr>
              </a:p>
            </p:txBody>
          </p:sp>
        </p:grpSp>
        <p:sp>
          <p:nvSpPr>
            <p:cNvPr id="9" name="TextBox 8"/>
            <p:cNvSpPr txBox="1"/>
            <p:nvPr/>
          </p:nvSpPr>
          <p:spPr>
            <a:xfrm>
              <a:off x="995274" y="984274"/>
              <a:ext cx="9285446" cy="646331"/>
            </a:xfrm>
            <a:prstGeom prst="rect">
              <a:avLst/>
            </a:prstGeom>
            <a:noFill/>
          </p:spPr>
          <p:txBody>
            <a:bodyPr wrap="square" rtlCol="0">
              <a:spAutoFit/>
            </a:bodyPr>
            <a:lstStyle/>
            <a:p>
              <a:pPr algn="just"/>
              <a:r>
                <a:rPr lang="en-US" sz="3600" smtClean="0">
                  <a:solidFill>
                    <a:srgbClr val="002060"/>
                  </a:solidFill>
                  <a:latin typeface="Arial-Rounded" pitchFamily="34" charset="0"/>
                  <a:ea typeface="Arial-Rounded" pitchFamily="34" charset="0"/>
                  <a:cs typeface="Arial-Rounded" pitchFamily="34" charset="0"/>
                </a:rPr>
                <a:t>Đặt </a:t>
              </a:r>
              <a:r>
                <a:rPr lang="vi-VN" sz="3600" smtClean="0">
                  <a:solidFill>
                    <a:srgbClr val="002060"/>
                  </a:solidFill>
                  <a:latin typeface="Arial-Rounded" pitchFamily="34" charset="0"/>
                  <a:ea typeface="Arial-Rounded" pitchFamily="34" charset="0"/>
                  <a:cs typeface="Arial-Rounded" pitchFamily="34" charset="0"/>
                </a:rPr>
                <a:t>một câu nói về trò chơi em thích.</a:t>
              </a:r>
              <a:endParaRPr lang="en-US" sz="3600">
                <a:solidFill>
                  <a:srgbClr val="002060"/>
                </a:solidFill>
                <a:latin typeface="Arial-Rounded" pitchFamily="34" charset="0"/>
                <a:ea typeface="Arial-Rounded" pitchFamily="34" charset="0"/>
                <a:cs typeface="Arial-Rounded" pitchFamily="34" charset="0"/>
              </a:endParaRPr>
            </a:p>
          </p:txBody>
        </p:sp>
      </p:grpSp>
      <p:sp>
        <p:nvSpPr>
          <p:cNvPr id="12" name="TextBox 11">
            <a:extLst>
              <a:ext uri="{FF2B5EF4-FFF2-40B4-BE49-F238E27FC236}">
                <a16:creationId xmlns:a16="http://schemas.microsoft.com/office/drawing/2014/main" xmlns="" id="{8815FA84-C414-E448-AC91-56BD3D38C77F}"/>
              </a:ext>
            </a:extLst>
          </p:cNvPr>
          <p:cNvSpPr txBox="1"/>
          <p:nvPr/>
        </p:nvSpPr>
        <p:spPr>
          <a:xfrm>
            <a:off x="1320538" y="1981200"/>
            <a:ext cx="9372600" cy="923330"/>
          </a:xfrm>
          <a:prstGeom prst="rect">
            <a:avLst/>
          </a:prstGeom>
          <a:noFill/>
        </p:spPr>
        <p:txBody>
          <a:bodyPr wrap="square" rtlCol="0">
            <a:spAutoFit/>
          </a:bodyPr>
          <a:lstStyle/>
          <a:p>
            <a:pPr algn="just">
              <a:lnSpc>
                <a:spcPct val="150000"/>
              </a:lnSpc>
            </a:pPr>
            <a:r>
              <a:rPr lang="vi-VN" sz="3600" smtClean="0">
                <a:solidFill>
                  <a:srgbClr val="FF0000"/>
                </a:solidFill>
                <a:latin typeface="Arial-Rounded" pitchFamily="34" charset="0"/>
                <a:ea typeface="Arial-Rounded" pitchFamily="34" charset="0"/>
                <a:cs typeface="Arial-Rounded" pitchFamily="34" charset="0"/>
                <a:sym typeface="Wingdings" panose="05000000000000000000" pitchFamily="2" charset="2"/>
              </a:rPr>
              <a:t>M:  </a:t>
            </a:r>
            <a:r>
              <a:rPr lang="vi-VN" sz="3600" smtClean="0">
                <a:solidFill>
                  <a:srgbClr val="002060"/>
                </a:solidFill>
                <a:latin typeface="Arial-Rounded" pitchFamily="34" charset="0"/>
                <a:ea typeface="Arial-Rounded" pitchFamily="34" charset="0"/>
                <a:cs typeface="Arial-Rounded" pitchFamily="34" charset="0"/>
                <a:sym typeface="Wingdings" panose="05000000000000000000" pitchFamily="2" charset="2"/>
              </a:rPr>
              <a:t>-</a:t>
            </a:r>
            <a:r>
              <a:rPr lang="vi-VN" sz="3600" smtClean="0">
                <a:solidFill>
                  <a:srgbClr val="FF0000"/>
                </a:solidFill>
                <a:latin typeface="Arial-Rounded" pitchFamily="34" charset="0"/>
                <a:ea typeface="Arial-Rounded" pitchFamily="34" charset="0"/>
                <a:cs typeface="Arial-Rounded" pitchFamily="34" charset="0"/>
                <a:sym typeface="Wingdings" panose="05000000000000000000" pitchFamily="2" charset="2"/>
              </a:rPr>
              <a:t> </a:t>
            </a:r>
            <a:r>
              <a:rPr lang="vi-VN" sz="3600" smtClean="0">
                <a:solidFill>
                  <a:srgbClr val="002060"/>
                </a:solidFill>
                <a:latin typeface="Arial-Rounded" pitchFamily="34" charset="0"/>
                <a:ea typeface="Arial-Rounded" pitchFamily="34" charset="0"/>
                <a:cs typeface="Arial-Rounded" pitchFamily="34" charset="0"/>
                <a:sym typeface="Wingdings" panose="05000000000000000000" pitchFamily="2" charset="2"/>
              </a:rPr>
              <a:t>Rồng rắn lên mây là một trò chơi vui nhộn</a:t>
            </a:r>
            <a:r>
              <a:rPr lang="en-US" sz="3600" smtClean="0">
                <a:solidFill>
                  <a:srgbClr val="002060"/>
                </a:solidFill>
                <a:latin typeface="Arial-Rounded" pitchFamily="34" charset="0"/>
                <a:ea typeface="Arial-Rounded" pitchFamily="34" charset="0"/>
                <a:cs typeface="Arial-Rounded" pitchFamily="34" charset="0"/>
                <a:sym typeface="Wingdings" panose="05000000000000000000" pitchFamily="2" charset="2"/>
              </a:rPr>
              <a:t>.</a:t>
            </a:r>
            <a:endParaRPr lang="vi-VN" sz="3600" dirty="0">
              <a:solidFill>
                <a:srgbClr val="002060"/>
              </a:solidFill>
              <a:latin typeface="Arial-Rounded" pitchFamily="34" charset="0"/>
              <a:ea typeface="Arial-Rounded" pitchFamily="34" charset="0"/>
              <a:cs typeface="Arial-Rounded" pitchFamily="34" charset="0"/>
            </a:endParaRPr>
          </a:p>
        </p:txBody>
      </p:sp>
      <p:sp>
        <p:nvSpPr>
          <p:cNvPr id="13" name="TextBox 12">
            <a:extLst>
              <a:ext uri="{FF2B5EF4-FFF2-40B4-BE49-F238E27FC236}">
                <a16:creationId xmlns:a16="http://schemas.microsoft.com/office/drawing/2014/main" xmlns="" id="{8815FA84-C414-E448-AC91-56BD3D38C77F}"/>
              </a:ext>
            </a:extLst>
          </p:cNvPr>
          <p:cNvSpPr txBox="1"/>
          <p:nvPr/>
        </p:nvSpPr>
        <p:spPr>
          <a:xfrm>
            <a:off x="2027805" y="3033486"/>
            <a:ext cx="9372600" cy="818814"/>
          </a:xfrm>
          <a:prstGeom prst="rect">
            <a:avLst/>
          </a:prstGeom>
          <a:noFill/>
        </p:spPr>
        <p:txBody>
          <a:bodyPr wrap="square" rtlCol="0">
            <a:spAutoFit/>
          </a:bodyPr>
          <a:lstStyle/>
          <a:p>
            <a:pPr algn="just">
              <a:lnSpc>
                <a:spcPct val="150000"/>
              </a:lnSpc>
            </a:pPr>
            <a:r>
              <a:rPr lang="vi-VN" sz="3600" smtClean="0">
                <a:solidFill>
                  <a:srgbClr val="002060"/>
                </a:solidFill>
                <a:latin typeface="Arial-Rounded" pitchFamily="34" charset="0"/>
                <a:ea typeface="Arial-Rounded" pitchFamily="34" charset="0"/>
                <a:cs typeface="Arial-Rounded" pitchFamily="34" charset="0"/>
                <a:sym typeface="Wingdings" panose="05000000000000000000" pitchFamily="2" charset="2"/>
              </a:rPr>
              <a:t>- Chúng em rất vui vẻ khi chơi trò chơi kéo co.</a:t>
            </a:r>
            <a:endParaRPr lang="vi-VN" sz="3600" dirty="0">
              <a:solidFill>
                <a:srgbClr val="002060"/>
              </a:solidFill>
              <a:latin typeface="Arial-Rounded" pitchFamily="34" charset="0"/>
              <a:ea typeface="Arial-Rounded" pitchFamily="34" charset="0"/>
              <a:cs typeface="Arial-Rounded" pitchFamily="34" charset="0"/>
            </a:endParaRPr>
          </a:p>
        </p:txBody>
      </p:sp>
      <p:sp>
        <p:nvSpPr>
          <p:cNvPr id="14" name="TextBox 13">
            <a:extLst>
              <a:ext uri="{FF2B5EF4-FFF2-40B4-BE49-F238E27FC236}">
                <a16:creationId xmlns:a16="http://schemas.microsoft.com/office/drawing/2014/main" xmlns="" id="{8815FA84-C414-E448-AC91-56BD3D38C77F}"/>
              </a:ext>
            </a:extLst>
          </p:cNvPr>
          <p:cNvSpPr txBox="1"/>
          <p:nvPr/>
        </p:nvSpPr>
        <p:spPr>
          <a:xfrm>
            <a:off x="1889919" y="3810000"/>
            <a:ext cx="9372600" cy="818814"/>
          </a:xfrm>
          <a:prstGeom prst="rect">
            <a:avLst/>
          </a:prstGeom>
          <a:noFill/>
        </p:spPr>
        <p:txBody>
          <a:bodyPr wrap="square" rtlCol="0">
            <a:spAutoFit/>
          </a:bodyPr>
          <a:lstStyle/>
          <a:p>
            <a:pPr algn="just">
              <a:lnSpc>
                <a:spcPct val="150000"/>
              </a:lnSpc>
            </a:pPr>
            <a:r>
              <a:rPr lang="en-US" sz="3600" smtClean="0">
                <a:solidFill>
                  <a:srgbClr val="002060"/>
                </a:solidFill>
                <a:latin typeface="Arial-Rounded" pitchFamily="34" charset="0"/>
                <a:ea typeface="Arial-Rounded" pitchFamily="34" charset="0"/>
                <a:cs typeface="Arial-Rounded" pitchFamily="34" charset="0"/>
                <a:sym typeface="Wingdings" panose="05000000000000000000" pitchFamily="2" charset="2"/>
              </a:rPr>
              <a:t>…</a:t>
            </a:r>
            <a:endParaRPr lang="vi-VN" sz="3600" dirty="0">
              <a:solidFill>
                <a:srgbClr val="002060"/>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1803507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cstate="print">
            <a:extLst>
              <a:ext uri="{28A0092B-C50C-407E-A947-70E740481C1C}">
                <a14:useLocalDpi xmlns:a14="http://schemas.microsoft.com/office/drawing/2010/main" val="0"/>
              </a:ext>
            </a:extLst>
          </a:blip>
          <a:srcRect b="7168"/>
          <a:stretch/>
        </p:blipFill>
        <p:spPr>
          <a:xfrm>
            <a:off x="2814590" y="58784"/>
            <a:ext cx="6479675" cy="6015218"/>
          </a:xfrm>
          <a:prstGeom prst="rect">
            <a:avLst/>
          </a:prstGeom>
        </p:spPr>
      </p:pic>
      <p:sp>
        <p:nvSpPr>
          <p:cNvPr id="12" name="Title 1"/>
          <p:cNvSpPr txBox="1">
            <a:spLocks/>
          </p:cNvSpPr>
          <p:nvPr/>
        </p:nvSpPr>
        <p:spPr>
          <a:xfrm>
            <a:off x="2723746" y="1408385"/>
            <a:ext cx="6411885" cy="1143000"/>
          </a:xfrm>
          <a:prstGeom prst="rect">
            <a:avLst/>
          </a:prstGeom>
        </p:spPr>
        <p:txBody>
          <a:bodyPr>
            <a:normAutofit/>
          </a:bodyPr>
          <a:lstStyle>
            <a:lvl1pPr algn="ctr" defTabSz="1217249" rtl="0" eaLnBrk="1" latinLnBrk="0" hangingPunct="1">
              <a:spcBef>
                <a:spcPct val="0"/>
              </a:spcBef>
              <a:buNone/>
              <a:defRPr sz="5900" kern="1200">
                <a:solidFill>
                  <a:schemeClr val="tx1"/>
                </a:solidFill>
                <a:latin typeface="+mj-lt"/>
                <a:ea typeface="+mj-ea"/>
                <a:cs typeface="+mj-cs"/>
              </a:defRPr>
            </a:lvl1pPr>
          </a:lstStyle>
          <a:p>
            <a:r>
              <a:rPr lang="en-US" sz="6000" smtClean="0">
                <a:solidFill>
                  <a:srgbClr val="002060"/>
                </a:solidFill>
                <a:latin typeface="Arial" pitchFamily="34" charset="0"/>
                <a:ea typeface="Arial-Rounded" pitchFamily="34" charset="0"/>
                <a:cs typeface="Arial" pitchFamily="34" charset="0"/>
              </a:rPr>
              <a:t>Củng cố</a:t>
            </a:r>
            <a:endParaRPr lang="en-US" sz="6000">
              <a:solidFill>
                <a:srgbClr val="002060"/>
              </a:solidFill>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44403687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11089" y="3644813"/>
            <a:ext cx="8229600" cy="837774"/>
          </a:xfrm>
          <a:prstGeom prst="rect">
            <a:avLst/>
          </a:prstGeom>
          <a:solidFill>
            <a:schemeClr val="accent3">
              <a:lumMod val="60000"/>
              <a:lumOff val="40000"/>
            </a:schemeClr>
          </a:solidFill>
          <a:ln w="28575" cap="flat" cmpd="sng" algn="ctr">
            <a:noFill/>
            <a:prstDash val="solid"/>
            <a:miter lim="800000"/>
          </a:ln>
          <a:effectLst/>
        </p:spPr>
        <p:txBody>
          <a:bodyPr lIns="121725" tIns="60862" rIns="121725" bIns="60862" rtlCol="0" anchor="ctr"/>
          <a:lstStyle/>
          <a:p>
            <a:pPr lvl="0">
              <a:buClrTx/>
              <a:defRPr/>
            </a:pPr>
            <a:r>
              <a:rPr lang="en-US" sz="3600" smtClean="0">
                <a:solidFill>
                  <a:schemeClr val="tx1"/>
                </a:solidFill>
                <a:latin typeface="Arial-Rounded" pitchFamily="34" charset="0"/>
                <a:ea typeface="Arial-Rounded" pitchFamily="34" charset="0"/>
                <a:cs typeface="Arial-Rounded" pitchFamily="34" charset="0"/>
              </a:rPr>
              <a:t>B. </a:t>
            </a:r>
            <a:r>
              <a:rPr lang="vi-VN" sz="3600" smtClean="0">
                <a:solidFill>
                  <a:schemeClr val="tx1"/>
                </a:solidFill>
                <a:latin typeface="Arial-Rounded" pitchFamily="34" charset="0"/>
                <a:ea typeface="Arial-Rounded" pitchFamily="34" charset="0"/>
                <a:cs typeface="Arial-Rounded" pitchFamily="34" charset="0"/>
              </a:rPr>
              <a:t>Rồng rắn lên mây</a:t>
            </a:r>
            <a:endParaRPr lang="vi-VN" sz="3600" dirty="0">
              <a:solidFill>
                <a:schemeClr val="tx1"/>
              </a:solidFill>
              <a:latin typeface="Arial-Rounded" pitchFamily="34" charset="0"/>
              <a:ea typeface="Arial-Rounded" pitchFamily="34" charset="0"/>
              <a:cs typeface="Arial-Rounded" pitchFamily="34" charset="0"/>
            </a:endParaRPr>
          </a:p>
        </p:txBody>
      </p:sp>
      <p:sp>
        <p:nvSpPr>
          <p:cNvPr id="3" name="Rectangle 2"/>
          <p:cNvSpPr/>
          <p:nvPr/>
        </p:nvSpPr>
        <p:spPr>
          <a:xfrm>
            <a:off x="2011089" y="4749975"/>
            <a:ext cx="8229600" cy="859202"/>
          </a:xfrm>
          <a:prstGeom prst="rect">
            <a:avLst/>
          </a:prstGeom>
          <a:solidFill>
            <a:schemeClr val="accent3">
              <a:lumMod val="60000"/>
              <a:lumOff val="40000"/>
            </a:schemeClr>
          </a:solidFill>
          <a:ln w="28575" cap="flat" cmpd="sng" algn="ctr">
            <a:noFill/>
            <a:prstDash val="solid"/>
            <a:miter lim="800000"/>
          </a:ln>
          <a:effectLst/>
        </p:spPr>
        <p:txBody>
          <a:bodyPr lIns="121725" tIns="60862" rIns="121725" bIns="60862" rtlCol="0" anchor="ctr"/>
          <a:lstStyle/>
          <a:p>
            <a:r>
              <a:rPr lang="en-US" sz="3600" smtClean="0">
                <a:solidFill>
                  <a:schemeClr val="tx1"/>
                </a:solidFill>
                <a:latin typeface="Arial-Rounded" pitchFamily="34" charset="0"/>
                <a:ea typeface="Arial-Rounded" pitchFamily="34" charset="0"/>
                <a:cs typeface="Arial-Rounded" pitchFamily="34" charset="0"/>
              </a:rPr>
              <a:t>C. </a:t>
            </a:r>
            <a:r>
              <a:rPr lang="vi-VN" sz="3600" smtClean="0">
                <a:solidFill>
                  <a:schemeClr val="tx1"/>
                </a:solidFill>
                <a:latin typeface="Arial-Rounded" pitchFamily="34" charset="0"/>
                <a:ea typeface="Arial-Rounded" pitchFamily="34" charset="0"/>
                <a:cs typeface="Arial-Rounded" pitchFamily="34" charset="0"/>
              </a:rPr>
              <a:t>Nu na nu nống</a:t>
            </a:r>
            <a:endParaRPr lang="en-US" sz="3600" dirty="0">
              <a:solidFill>
                <a:schemeClr val="tx1"/>
              </a:solidFill>
              <a:latin typeface="Arial-Rounded" pitchFamily="34" charset="0"/>
              <a:ea typeface="Arial-Rounded" pitchFamily="34" charset="0"/>
              <a:cs typeface="Arial-Rounded" pitchFamily="34" charset="0"/>
            </a:endParaRPr>
          </a:p>
        </p:txBody>
      </p:sp>
      <p:sp>
        <p:nvSpPr>
          <p:cNvPr id="6" name="Rectangle 5"/>
          <p:cNvSpPr/>
          <p:nvPr/>
        </p:nvSpPr>
        <p:spPr>
          <a:xfrm>
            <a:off x="2011089" y="2528383"/>
            <a:ext cx="8229600" cy="835110"/>
          </a:xfrm>
          <a:prstGeom prst="rect">
            <a:avLst/>
          </a:prstGeom>
          <a:solidFill>
            <a:schemeClr val="accent3">
              <a:lumMod val="60000"/>
              <a:lumOff val="40000"/>
            </a:schemeClr>
          </a:solidFill>
          <a:ln w="28575" cap="flat" cmpd="sng" algn="ctr">
            <a:noFill/>
            <a:prstDash val="solid"/>
            <a:miter lim="800000"/>
          </a:ln>
          <a:effectLst/>
        </p:spPr>
        <p:txBody>
          <a:bodyPr lIns="121725" tIns="60862" rIns="121725" bIns="60862" rtlCol="0" anchor="ctr"/>
          <a:lstStyle/>
          <a:p>
            <a:r>
              <a:rPr lang="en-US" sz="3600">
                <a:solidFill>
                  <a:schemeClr val="tx1"/>
                </a:solidFill>
                <a:latin typeface="Arial-Rounded" pitchFamily="34" charset="0"/>
                <a:ea typeface="Arial-Rounded" pitchFamily="34" charset="0"/>
                <a:cs typeface="Arial-Rounded" pitchFamily="34" charset="0"/>
              </a:rPr>
              <a:t>A</a:t>
            </a:r>
            <a:r>
              <a:rPr lang="en-US" sz="3600" smtClean="0">
                <a:solidFill>
                  <a:schemeClr val="tx1"/>
                </a:solidFill>
                <a:latin typeface="Arial-Rounded" pitchFamily="34" charset="0"/>
                <a:ea typeface="Arial-Rounded" pitchFamily="34" charset="0"/>
                <a:cs typeface="Arial-Rounded" pitchFamily="34" charset="0"/>
              </a:rPr>
              <a:t>. </a:t>
            </a:r>
            <a:r>
              <a:rPr lang="vi-VN" sz="3600" smtClean="0">
                <a:solidFill>
                  <a:schemeClr val="tx1"/>
                </a:solidFill>
                <a:latin typeface="Arial-Rounded" pitchFamily="34" charset="0"/>
                <a:ea typeface="Arial-Rounded" pitchFamily="34" charset="0"/>
                <a:cs typeface="Arial-Rounded" pitchFamily="34" charset="0"/>
              </a:rPr>
              <a:t>Dung dăng dung dẻ</a:t>
            </a:r>
            <a:endParaRPr lang="en-US" sz="3600" dirty="0">
              <a:solidFill>
                <a:schemeClr val="tx1"/>
              </a:solidFill>
              <a:latin typeface="Arial-Rounded" pitchFamily="34" charset="0"/>
              <a:ea typeface="Arial-Rounded" pitchFamily="34" charset="0"/>
              <a:cs typeface="Arial-Rounded" pitchFamily="34" charset="0"/>
            </a:endParaRPr>
          </a:p>
        </p:txBody>
      </p:sp>
      <p:sp>
        <p:nvSpPr>
          <p:cNvPr id="8" name="Rectangle 7"/>
          <p:cNvSpPr/>
          <p:nvPr/>
        </p:nvSpPr>
        <p:spPr>
          <a:xfrm>
            <a:off x="1577271" y="730185"/>
            <a:ext cx="9052560" cy="1042507"/>
          </a:xfrm>
          <a:prstGeom prst="rect">
            <a:avLst/>
          </a:prstGeom>
          <a:solidFill>
            <a:schemeClr val="accent3">
              <a:lumMod val="40000"/>
              <a:lumOff val="60000"/>
            </a:schemeClr>
          </a:solidFill>
        </p:spPr>
        <p:txBody>
          <a:bodyPr wrap="square" lIns="121725" tIns="60862" rIns="121725" bIns="60862">
            <a:spAutoFit/>
          </a:bodyPr>
          <a:lstStyle/>
          <a:p>
            <a:pPr algn="ctr"/>
            <a:r>
              <a:rPr lang="vi-VN" sz="4800" b="1" smtClean="0">
                <a:solidFill>
                  <a:schemeClr val="tx1"/>
                </a:solidFill>
                <a:latin typeface="Arial-Rounded" pitchFamily="34" charset="0"/>
                <a:ea typeface="Arial-Rounded" pitchFamily="34" charset="0"/>
                <a:cs typeface="Arial-Rounded" pitchFamily="34" charset="0"/>
              </a:rPr>
              <a:t>Trò chơi trong bài đọc vừa học là</a:t>
            </a:r>
            <a:endParaRPr lang="en-US" sz="4800" b="1" dirty="0">
              <a:solidFill>
                <a:schemeClr val="tx1"/>
              </a:solidFill>
              <a:latin typeface="Arial-Rounded" pitchFamily="34" charset="0"/>
              <a:ea typeface="Arial-Rounded" pitchFamily="34" charset="0"/>
              <a:cs typeface="Arial-Rounded" pitchFamily="34" charset="0"/>
            </a:endParaRPr>
          </a:p>
        </p:txBody>
      </p:sp>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662319" y="3814043"/>
            <a:ext cx="523845" cy="544761"/>
          </a:xfrm>
          <a:prstGeom prst="rect">
            <a:avLst/>
          </a:prstGeom>
          <a:noFill/>
        </p:spPr>
      </p:pic>
      <p:pic>
        <p:nvPicPr>
          <p:cNvPr id="8194"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662319" y="2723367"/>
            <a:ext cx="467676" cy="533219"/>
          </a:xfrm>
          <a:prstGeom prst="rect">
            <a:avLst/>
          </a:prstGeom>
          <a:noFill/>
          <a:ln>
            <a:noFill/>
          </a:ln>
          <a:effectLst/>
          <a:extLst/>
        </p:spPr>
      </p:pic>
      <p:pic>
        <p:nvPicPr>
          <p:cNvPr id="12"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727367" y="4944101"/>
            <a:ext cx="467676" cy="533219"/>
          </a:xfrm>
          <a:prstGeom prst="rect">
            <a:avLst/>
          </a:prstGeom>
          <a:noFill/>
          <a:ln>
            <a:noFill/>
          </a:ln>
          <a:effectLst/>
          <a:extLst/>
        </p:spPr>
      </p:pic>
    </p:spTree>
    <p:extLst>
      <p:ext uri="{BB962C8B-B14F-4D97-AF65-F5344CB8AC3E}">
        <p14:creationId xmlns:p14="http://schemas.microsoft.com/office/powerpoint/2010/main" val="691044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55"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p:cTn id="10" dur="1000" fill="hold"/>
                                        <p:tgtEl>
                                          <p:spTgt spid="2"/>
                                        </p:tgtEl>
                                        <p:attrNameLst>
                                          <p:attrName>ppt_w</p:attrName>
                                        </p:attrNameLst>
                                      </p:cBhvr>
                                      <p:tavLst>
                                        <p:tav tm="0">
                                          <p:val>
                                            <p:strVal val="#ppt_w*0.70"/>
                                          </p:val>
                                        </p:tav>
                                        <p:tav tm="100000">
                                          <p:val>
                                            <p:strVal val="#ppt_w"/>
                                          </p:val>
                                        </p:tav>
                                      </p:tavLst>
                                    </p:anim>
                                    <p:anim calcmode="lin" valueType="num">
                                      <p:cBhvr>
                                        <p:cTn id="11" dur="1000" fill="hold"/>
                                        <p:tgtEl>
                                          <p:spTgt spid="2"/>
                                        </p:tgtEl>
                                        <p:attrNameLst>
                                          <p:attrName>ppt_h</p:attrName>
                                        </p:attrNameLst>
                                      </p:cBhvr>
                                      <p:tavLst>
                                        <p:tav tm="0">
                                          <p:val>
                                            <p:strVal val="#ppt_h"/>
                                          </p:val>
                                        </p:tav>
                                        <p:tav tm="100000">
                                          <p:val>
                                            <p:strVal val="#ppt_h"/>
                                          </p:val>
                                        </p:tav>
                                      </p:tavLst>
                                    </p:anim>
                                    <p:animEffect transition="in" filter="fade">
                                      <p:cBhvr>
                                        <p:cTn id="12" dur="1000"/>
                                        <p:tgtEl>
                                          <p:spTgt spid="2"/>
                                        </p:tgtEl>
                                      </p:cBhvr>
                                    </p:animEffect>
                                  </p:childTnLst>
                                </p:cTn>
                              </p:par>
                              <p:par>
                                <p:cTn id="13" presetID="55"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1000" fill="hold"/>
                                        <p:tgtEl>
                                          <p:spTgt spid="3"/>
                                        </p:tgtEl>
                                        <p:attrNameLst>
                                          <p:attrName>ppt_w</p:attrName>
                                        </p:attrNameLst>
                                      </p:cBhvr>
                                      <p:tavLst>
                                        <p:tav tm="0">
                                          <p:val>
                                            <p:strVal val="#ppt_w*0.70"/>
                                          </p:val>
                                        </p:tav>
                                        <p:tav tm="100000">
                                          <p:val>
                                            <p:strVal val="#ppt_w"/>
                                          </p:val>
                                        </p:tav>
                                      </p:tavLst>
                                    </p:anim>
                                    <p:anim calcmode="lin" valueType="num">
                                      <p:cBhvr>
                                        <p:cTn id="16" dur="1000" fill="hold"/>
                                        <p:tgtEl>
                                          <p:spTgt spid="3"/>
                                        </p:tgtEl>
                                        <p:attrNameLst>
                                          <p:attrName>ppt_h</p:attrName>
                                        </p:attrNameLst>
                                      </p:cBhvr>
                                      <p:tavLst>
                                        <p:tav tm="0">
                                          <p:val>
                                            <p:strVal val="#ppt_h"/>
                                          </p:val>
                                        </p:tav>
                                        <p:tav tm="100000">
                                          <p:val>
                                            <p:strVal val="#ppt_h"/>
                                          </p:val>
                                        </p:tav>
                                      </p:tavLst>
                                    </p:anim>
                                    <p:animEffect transition="in" filter="fade">
                                      <p:cBhvr>
                                        <p:cTn id="17" dur="1000"/>
                                        <p:tgtEl>
                                          <p:spTgt spid="3"/>
                                        </p:tgtEl>
                                      </p:cBhvr>
                                    </p:animEffect>
                                  </p:childTnLst>
                                </p:cTn>
                              </p:par>
                              <p:par>
                                <p:cTn id="18" presetID="55" presetClass="entr" presetSubtype="0"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1000" fill="hold"/>
                                        <p:tgtEl>
                                          <p:spTgt spid="6"/>
                                        </p:tgtEl>
                                        <p:attrNameLst>
                                          <p:attrName>ppt_w</p:attrName>
                                        </p:attrNameLst>
                                      </p:cBhvr>
                                      <p:tavLst>
                                        <p:tav tm="0">
                                          <p:val>
                                            <p:strVal val="#ppt_w*0.70"/>
                                          </p:val>
                                        </p:tav>
                                        <p:tav tm="100000">
                                          <p:val>
                                            <p:strVal val="#ppt_w"/>
                                          </p:val>
                                        </p:tav>
                                      </p:tavLst>
                                    </p:anim>
                                    <p:anim calcmode="lin" valueType="num">
                                      <p:cBhvr>
                                        <p:cTn id="21" dur="1000" fill="hold"/>
                                        <p:tgtEl>
                                          <p:spTgt spid="6"/>
                                        </p:tgtEl>
                                        <p:attrNameLst>
                                          <p:attrName>ppt_h</p:attrName>
                                        </p:attrNameLst>
                                      </p:cBhvr>
                                      <p:tavLst>
                                        <p:tav tm="0">
                                          <p:val>
                                            <p:strVal val="#ppt_h"/>
                                          </p:val>
                                        </p:tav>
                                        <p:tav tm="100000">
                                          <p:val>
                                            <p:strVal val="#ppt_h"/>
                                          </p:val>
                                        </p:tav>
                                      </p:tavLst>
                                    </p:anim>
                                    <p:animEffect transition="in" filter="fade">
                                      <p:cBhvr>
                                        <p:cTn id="2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2"/>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withEffect">
                                  <p:stCondLst>
                                    <p:cond delay="0"/>
                                  </p:stCondLst>
                                  <p:childTnLst>
                                    <p:animClr clrSpc="rgb" dir="cw">
                                      <p:cBhvr>
                                        <p:cTn id="27" dur="250" fill="hold"/>
                                        <p:tgtEl>
                                          <p:spTgt spid="2"/>
                                        </p:tgtEl>
                                        <p:attrNameLst>
                                          <p:attrName>fillcolor</p:attrName>
                                        </p:attrNameLst>
                                      </p:cBhvr>
                                      <p:to>
                                        <a:schemeClr val="bg2"/>
                                      </p:to>
                                    </p:animClr>
                                    <p:set>
                                      <p:cBhvr>
                                        <p:cTn id="28" dur="250" fill="hold"/>
                                        <p:tgtEl>
                                          <p:spTgt spid="2"/>
                                        </p:tgtEl>
                                        <p:attrNameLst>
                                          <p:attrName>fill.type</p:attrName>
                                        </p:attrNameLst>
                                      </p:cBhvr>
                                      <p:to>
                                        <p:strVal val="solid"/>
                                      </p:to>
                                    </p:set>
                                    <p:set>
                                      <p:cBhvr>
                                        <p:cTn id="29" dur="250" fill="hold"/>
                                        <p:tgtEl>
                                          <p:spTgt spid="2"/>
                                        </p:tgtEl>
                                        <p:attrNameLst>
                                          <p:attrName>fill.on</p:attrName>
                                        </p:attrNameLst>
                                      </p:cBhvr>
                                      <p:to>
                                        <p:strVal val="true"/>
                                      </p:to>
                                    </p:set>
                                  </p:childTnLst>
                                  <p:subTnLst>
                                    <p:audio>
                                      <p:cMediaNode>
                                        <p:cTn display="0" masterRel="sameClick">
                                          <p:stCondLst>
                                            <p:cond evt="begin" delay="0">
                                              <p:tn val="26"/>
                                            </p:cond>
                                          </p:stCondLst>
                                          <p:endCondLst>
                                            <p:cond evt="onStopAudio" delay="0">
                                              <p:tgtEl>
                                                <p:sldTgt/>
                                              </p:tgtEl>
                                            </p:cond>
                                          </p:endCondLst>
                                        </p:cTn>
                                        <p:tgtEl>
                                          <p:sndTgt r:embed="rId3" name="click.wav"/>
                                        </p:tgtEl>
                                      </p:cMediaNode>
                                    </p:audio>
                                  </p:subTnLst>
                                </p:cTn>
                              </p:par>
                              <p:par>
                                <p:cTn id="30" presetID="1" presetClass="emph" presetSubtype="2" fill="hold" nodeType="withEffect">
                                  <p:stCondLst>
                                    <p:cond delay="500"/>
                                  </p:stCondLst>
                                  <p:childTnLst>
                                    <p:animClr clrSpc="rgb" dir="cw">
                                      <p:cBhvr>
                                        <p:cTn id="31" dur="250" fill="hold"/>
                                        <p:tgtEl>
                                          <p:spTgt spid="2"/>
                                        </p:tgtEl>
                                        <p:attrNameLst>
                                          <p:attrName>fillcolor</p:attrName>
                                        </p:attrNameLst>
                                      </p:cBhvr>
                                      <p:to>
                                        <a:srgbClr val="FFFF00"/>
                                      </p:to>
                                    </p:animClr>
                                    <p:set>
                                      <p:cBhvr>
                                        <p:cTn id="32" dur="250" fill="hold"/>
                                        <p:tgtEl>
                                          <p:spTgt spid="2"/>
                                        </p:tgtEl>
                                        <p:attrNameLst>
                                          <p:attrName>fill.type</p:attrName>
                                        </p:attrNameLst>
                                      </p:cBhvr>
                                      <p:to>
                                        <p:strVal val="solid"/>
                                      </p:to>
                                    </p:set>
                                    <p:set>
                                      <p:cBhvr>
                                        <p:cTn id="33" dur="250" fill="hold"/>
                                        <p:tgtEl>
                                          <p:spTgt spid="2"/>
                                        </p:tgtEl>
                                        <p:attrNameLst>
                                          <p:attrName>fill.on</p:attrName>
                                        </p:attrNameLst>
                                      </p:cBhvr>
                                      <p:to>
                                        <p:strVal val="true"/>
                                      </p:to>
                                    </p:set>
                                  </p:childTnLst>
                                </p:cTn>
                              </p:par>
                              <p:par>
                                <p:cTn id="34" presetID="10" presetClass="entr" presetSubtype="0" fill="hold" nodeType="withEffect">
                                  <p:stCondLst>
                                    <p:cond delay="50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500"/>
                                        <p:tgtEl>
                                          <p:spTgt spid="10"/>
                                        </p:tgtEl>
                                      </p:cBhvr>
                                    </p:animEffect>
                                  </p:childTnLst>
                                  <p:subTnLst>
                                    <p:audio>
                                      <p:cMediaNode>
                                        <p:cTn display="0" masterRel="sameClick">
                                          <p:stCondLst>
                                            <p:cond evt="begin" delay="0">
                                              <p:tn val="34"/>
                                            </p:cond>
                                          </p:stCondLst>
                                          <p:endCondLst>
                                            <p:cond evt="onStopAudio" delay="0">
                                              <p:tgtEl>
                                                <p:sldTgt/>
                                              </p:tgtEl>
                                            </p:cond>
                                          </p:endCondLst>
                                        </p:cTn>
                                        <p:tgtEl>
                                          <p:sndTgt r:embed="rId4" name="Check mark.wav"/>
                                        </p:tgtEl>
                                      </p:cMediaNode>
                                    </p:audio>
                                  </p:subTnLst>
                                </p:cTn>
                              </p:par>
                            </p:childTnLst>
                          </p:cTn>
                        </p:par>
                      </p:childTnLst>
                    </p:cTn>
                  </p:par>
                </p:childTnLst>
              </p:cTn>
              <p:nextCondLst>
                <p:cond evt="onClick" delay="0">
                  <p:tgtEl>
                    <p:spTgt spid="2"/>
                  </p:tgtEl>
                </p:cond>
              </p:nextCondLst>
            </p:seq>
            <p:seq concurrent="1" nextAc="seek">
              <p:cTn id="37" restart="whenNotActive" fill="hold" evtFilter="cancelBubble" nodeType="interactiveSeq">
                <p:stCondLst>
                  <p:cond evt="onClick" delay="0">
                    <p:tgtEl>
                      <p:spTgt spid="3"/>
                    </p:tgtEl>
                  </p:cond>
                </p:stCondLst>
                <p:endSync evt="end" delay="0">
                  <p:rtn val="all"/>
                </p:endSync>
                <p:childTnLst>
                  <p:par>
                    <p:cTn id="38" fill="hold">
                      <p:stCondLst>
                        <p:cond delay="0"/>
                      </p:stCondLst>
                      <p:childTnLst>
                        <p:par>
                          <p:cTn id="39" fill="hold">
                            <p:stCondLst>
                              <p:cond delay="0"/>
                            </p:stCondLst>
                            <p:childTnLst>
                              <p:par>
                                <p:cTn id="40" presetID="1" presetClass="emph" presetSubtype="2" fill="hold" nodeType="withEffect">
                                  <p:stCondLst>
                                    <p:cond delay="0"/>
                                  </p:stCondLst>
                                  <p:childTnLst>
                                    <p:animClr clrSpc="rgb" dir="cw">
                                      <p:cBhvr>
                                        <p:cTn id="41" dur="250" fill="hold"/>
                                        <p:tgtEl>
                                          <p:spTgt spid="3"/>
                                        </p:tgtEl>
                                        <p:attrNameLst>
                                          <p:attrName>fillcolor</p:attrName>
                                        </p:attrNameLst>
                                      </p:cBhvr>
                                      <p:to>
                                        <a:schemeClr val="accent1"/>
                                      </p:to>
                                    </p:animClr>
                                    <p:set>
                                      <p:cBhvr>
                                        <p:cTn id="42" dur="250" fill="hold"/>
                                        <p:tgtEl>
                                          <p:spTgt spid="3"/>
                                        </p:tgtEl>
                                        <p:attrNameLst>
                                          <p:attrName>fill.type</p:attrName>
                                        </p:attrNameLst>
                                      </p:cBhvr>
                                      <p:to>
                                        <p:strVal val="solid"/>
                                      </p:to>
                                    </p:set>
                                    <p:set>
                                      <p:cBhvr>
                                        <p:cTn id="43" dur="250" fill="hold"/>
                                        <p:tgtEl>
                                          <p:spTgt spid="3"/>
                                        </p:tgtEl>
                                        <p:attrNameLst>
                                          <p:attrName>fill.on</p:attrName>
                                        </p:attrNameLst>
                                      </p:cBhvr>
                                      <p:to>
                                        <p:strVal val="true"/>
                                      </p:to>
                                    </p:set>
                                  </p:childTnLst>
                                  <p:subTnLst>
                                    <p:audio>
                                      <p:cMediaNode>
                                        <p:cTn display="0" masterRel="sameClick">
                                          <p:stCondLst>
                                            <p:cond evt="begin" delay="0">
                                              <p:tn val="40"/>
                                            </p:cond>
                                          </p:stCondLst>
                                          <p:endCondLst>
                                            <p:cond evt="onStopAudio" delay="0">
                                              <p:tgtEl>
                                                <p:sldTgt/>
                                              </p:tgtEl>
                                            </p:cond>
                                          </p:endCondLst>
                                        </p:cTn>
                                        <p:tgtEl>
                                          <p:sndTgt r:embed="rId3" name="click.wav"/>
                                        </p:tgtEl>
                                      </p:cMediaNode>
                                    </p:audio>
                                  </p:subTnLst>
                                </p:cTn>
                              </p:par>
                              <p:par>
                                <p:cTn id="44" presetID="1" presetClass="emph" presetSubtype="2" fill="hold" nodeType="withEffect">
                                  <p:stCondLst>
                                    <p:cond delay="500"/>
                                  </p:stCondLst>
                                  <p:childTnLst>
                                    <p:animClr clrSpc="rgb" dir="cw">
                                      <p:cBhvr>
                                        <p:cTn id="45" dur="250" fill="hold"/>
                                        <p:tgtEl>
                                          <p:spTgt spid="3"/>
                                        </p:tgtEl>
                                        <p:attrNameLst>
                                          <p:attrName>fillcolor</p:attrName>
                                        </p:attrNameLst>
                                      </p:cBhvr>
                                      <p:to>
                                        <a:schemeClr val="accent1"/>
                                      </p:to>
                                    </p:animClr>
                                    <p:set>
                                      <p:cBhvr>
                                        <p:cTn id="46" dur="250" fill="hold"/>
                                        <p:tgtEl>
                                          <p:spTgt spid="3"/>
                                        </p:tgtEl>
                                        <p:attrNameLst>
                                          <p:attrName>fill.type</p:attrName>
                                        </p:attrNameLst>
                                      </p:cBhvr>
                                      <p:to>
                                        <p:strVal val="solid"/>
                                      </p:to>
                                    </p:set>
                                    <p:set>
                                      <p:cBhvr>
                                        <p:cTn id="47" dur="250" fill="hold"/>
                                        <p:tgtEl>
                                          <p:spTgt spid="3"/>
                                        </p:tgtEl>
                                        <p:attrNameLst>
                                          <p:attrName>fill.on</p:attrName>
                                        </p:attrNameLst>
                                      </p:cBhvr>
                                      <p:to>
                                        <p:strVal val="true"/>
                                      </p:to>
                                    </p:set>
                                  </p:childTnLst>
                                </p:cTn>
                              </p:par>
                              <p:par>
                                <p:cTn id="48" presetID="10" presetClass="entr" presetSubtype="0" fill="hold" nodeType="withEffect">
                                  <p:stCondLst>
                                    <p:cond delay="50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500"/>
                                        <p:tgtEl>
                                          <p:spTgt spid="12"/>
                                        </p:tgtEl>
                                      </p:cBhvr>
                                    </p:animEffect>
                                  </p:childTnLst>
                                  <p:subTnLst>
                                    <p:audio>
                                      <p:cMediaNode>
                                        <p:cTn display="0" masterRel="sameClick">
                                          <p:stCondLst>
                                            <p:cond evt="begin" delay="0">
                                              <p:tn val="48"/>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3"/>
                  </p:tgtEl>
                </p:cond>
              </p:nextCondLst>
            </p:seq>
            <p:seq concurrent="1" nextAc="seek">
              <p:cTn id="51" restart="whenNotActive" fill="hold" evtFilter="cancelBubble" nodeType="interactiveSeq">
                <p:stCondLst>
                  <p:cond evt="onClick" delay="0">
                    <p:tgtEl>
                      <p:spTgt spid="6"/>
                    </p:tgtEl>
                  </p:cond>
                </p:stCondLst>
                <p:endSync evt="end" delay="0">
                  <p:rtn val="all"/>
                </p:endSync>
                <p:childTnLst>
                  <p:par>
                    <p:cTn id="52" fill="hold">
                      <p:stCondLst>
                        <p:cond delay="0"/>
                      </p:stCondLst>
                      <p:childTnLst>
                        <p:par>
                          <p:cTn id="53" fill="hold">
                            <p:stCondLst>
                              <p:cond delay="0"/>
                            </p:stCondLst>
                            <p:childTnLst>
                              <p:par>
                                <p:cTn id="54" presetID="1" presetClass="emph" presetSubtype="2" fill="hold" nodeType="withEffect">
                                  <p:stCondLst>
                                    <p:cond delay="0"/>
                                  </p:stCondLst>
                                  <p:childTnLst>
                                    <p:animClr clrSpc="rgb" dir="cw">
                                      <p:cBhvr>
                                        <p:cTn id="55" dur="250" fill="hold"/>
                                        <p:tgtEl>
                                          <p:spTgt spid="6"/>
                                        </p:tgtEl>
                                        <p:attrNameLst>
                                          <p:attrName>fillcolor</p:attrName>
                                        </p:attrNameLst>
                                      </p:cBhvr>
                                      <p:to>
                                        <a:schemeClr val="accent1"/>
                                      </p:to>
                                    </p:animClr>
                                    <p:set>
                                      <p:cBhvr>
                                        <p:cTn id="56" dur="250" fill="hold"/>
                                        <p:tgtEl>
                                          <p:spTgt spid="6"/>
                                        </p:tgtEl>
                                        <p:attrNameLst>
                                          <p:attrName>fill.type</p:attrName>
                                        </p:attrNameLst>
                                      </p:cBhvr>
                                      <p:to>
                                        <p:strVal val="solid"/>
                                      </p:to>
                                    </p:set>
                                    <p:set>
                                      <p:cBhvr>
                                        <p:cTn id="57" dur="250" fill="hold"/>
                                        <p:tgtEl>
                                          <p:spTgt spid="6"/>
                                        </p:tgtEl>
                                        <p:attrNameLst>
                                          <p:attrName>fill.on</p:attrName>
                                        </p:attrNameLst>
                                      </p:cBhvr>
                                      <p:to>
                                        <p:strVal val="true"/>
                                      </p:to>
                                    </p:set>
                                  </p:childTnLst>
                                  <p:subTnLst>
                                    <p:audio>
                                      <p:cMediaNode>
                                        <p:cTn display="0" masterRel="sameClick">
                                          <p:stCondLst>
                                            <p:cond evt="begin" delay="0">
                                              <p:tn val="54"/>
                                            </p:cond>
                                          </p:stCondLst>
                                          <p:endCondLst>
                                            <p:cond evt="onStopAudio" delay="0">
                                              <p:tgtEl>
                                                <p:sldTgt/>
                                              </p:tgtEl>
                                            </p:cond>
                                          </p:endCondLst>
                                        </p:cTn>
                                        <p:tgtEl>
                                          <p:sndTgt r:embed="rId3" name="click.wav"/>
                                        </p:tgtEl>
                                      </p:cMediaNode>
                                    </p:audio>
                                  </p:subTnLst>
                                </p:cTn>
                              </p:par>
                              <p:par>
                                <p:cTn id="58" presetID="1" presetClass="emph" presetSubtype="2" fill="hold" nodeType="withEffect">
                                  <p:stCondLst>
                                    <p:cond delay="500"/>
                                  </p:stCondLst>
                                  <p:childTnLst>
                                    <p:animClr clrSpc="rgb" dir="cw">
                                      <p:cBhvr>
                                        <p:cTn id="59" dur="250" fill="hold"/>
                                        <p:tgtEl>
                                          <p:spTgt spid="6"/>
                                        </p:tgtEl>
                                        <p:attrNameLst>
                                          <p:attrName>fillcolor</p:attrName>
                                        </p:attrNameLst>
                                      </p:cBhvr>
                                      <p:to>
                                        <a:schemeClr val="accent1"/>
                                      </p:to>
                                    </p:animClr>
                                    <p:set>
                                      <p:cBhvr>
                                        <p:cTn id="60" dur="250" fill="hold"/>
                                        <p:tgtEl>
                                          <p:spTgt spid="6"/>
                                        </p:tgtEl>
                                        <p:attrNameLst>
                                          <p:attrName>fill.type</p:attrName>
                                        </p:attrNameLst>
                                      </p:cBhvr>
                                      <p:to>
                                        <p:strVal val="solid"/>
                                      </p:to>
                                    </p:set>
                                    <p:set>
                                      <p:cBhvr>
                                        <p:cTn id="61" dur="250" fill="hold"/>
                                        <p:tgtEl>
                                          <p:spTgt spid="6"/>
                                        </p:tgtEl>
                                        <p:attrNameLst>
                                          <p:attrName>fill.on</p:attrName>
                                        </p:attrNameLst>
                                      </p:cBhvr>
                                      <p:to>
                                        <p:strVal val="true"/>
                                      </p:to>
                                    </p:set>
                                  </p:childTnLst>
                                </p:cTn>
                              </p:par>
                              <p:par>
                                <p:cTn id="62" presetID="10" presetClass="entr" presetSubtype="0" fill="hold" nodeType="withEffect">
                                  <p:stCondLst>
                                    <p:cond delay="500"/>
                                  </p:stCondLst>
                                  <p:childTnLst>
                                    <p:set>
                                      <p:cBhvr>
                                        <p:cTn id="63" dur="1" fill="hold">
                                          <p:stCondLst>
                                            <p:cond delay="0"/>
                                          </p:stCondLst>
                                        </p:cTn>
                                        <p:tgtEl>
                                          <p:spTgt spid="8194"/>
                                        </p:tgtEl>
                                        <p:attrNameLst>
                                          <p:attrName>style.visibility</p:attrName>
                                        </p:attrNameLst>
                                      </p:cBhvr>
                                      <p:to>
                                        <p:strVal val="visible"/>
                                      </p:to>
                                    </p:set>
                                    <p:animEffect transition="in" filter="fade">
                                      <p:cBhvr>
                                        <p:cTn id="64" dur="500"/>
                                        <p:tgtEl>
                                          <p:spTgt spid="8194"/>
                                        </p:tgtEl>
                                      </p:cBhvr>
                                    </p:animEffect>
                                  </p:childTnLst>
                                  <p:subTnLst>
                                    <p:audio>
                                      <p:cMediaNode>
                                        <p:cTn display="0" masterRel="sameClick">
                                          <p:stCondLst>
                                            <p:cond evt="begin" delay="0">
                                              <p:tn val="62"/>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6"/>
                  </p:tgtEl>
                </p:cond>
              </p:nextCondLst>
            </p:seq>
          </p:childTnLst>
        </p:cTn>
      </p:par>
    </p:tnLst>
    <p:bldLst>
      <p:bldP spid="2" grpId="0" animBg="1"/>
      <p:bldP spid="3" grpId="0" animBg="1"/>
      <p:bldP spid="6" grpId="0" animBg="1"/>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21061" y="2990071"/>
            <a:ext cx="9957816" cy="1013706"/>
          </a:xfrm>
          <a:prstGeom prst="rect">
            <a:avLst/>
          </a:prstGeom>
          <a:solidFill>
            <a:schemeClr val="accent3">
              <a:lumMod val="40000"/>
              <a:lumOff val="60000"/>
            </a:schemeClr>
          </a:solidFill>
          <a:ln w="28575" cap="flat" cmpd="sng" algn="ctr">
            <a:noFill/>
            <a:prstDash val="solid"/>
            <a:miter lim="800000"/>
          </a:ln>
          <a:effectLst/>
        </p:spPr>
        <p:txBody>
          <a:bodyPr lIns="121725" tIns="60862" rIns="121725" bIns="60862" rtlCol="0" anchor="ctr"/>
          <a:lstStyle/>
          <a:p>
            <a:pPr lvl="0">
              <a:buClrTx/>
              <a:defRPr/>
            </a:pPr>
            <a:r>
              <a:rPr lang="en-US" sz="3600" smtClean="0">
                <a:solidFill>
                  <a:schemeClr val="tx1"/>
                </a:solidFill>
                <a:latin typeface="Arial-Rounded" pitchFamily="34" charset="0"/>
                <a:ea typeface="Arial-Rounded" pitchFamily="34" charset="0"/>
                <a:cs typeface="Arial-Rounded" pitchFamily="34" charset="0"/>
              </a:rPr>
              <a:t>A. </a:t>
            </a:r>
            <a:r>
              <a:rPr lang="vi-VN" sz="3600" smtClean="0">
                <a:solidFill>
                  <a:schemeClr val="tx1"/>
                </a:solidFill>
                <a:latin typeface="Arial-Rounded" pitchFamily="34" charset="0"/>
                <a:ea typeface="Arial-Rounded" pitchFamily="34" charset="0"/>
                <a:cs typeface="Arial-Rounded" pitchFamily="34" charset="0"/>
              </a:rPr>
              <a:t>Đoàn kết và cố gắng để bảo vệ người cùng đội.</a:t>
            </a:r>
            <a:endParaRPr lang="vi-VN" sz="3600" dirty="0">
              <a:solidFill>
                <a:schemeClr val="tx1"/>
              </a:solidFill>
              <a:latin typeface="Arial-Rounded" pitchFamily="34" charset="0"/>
              <a:ea typeface="Arial-Rounded" pitchFamily="34" charset="0"/>
              <a:cs typeface="Arial-Rounded" pitchFamily="34" charset="0"/>
            </a:endParaRPr>
          </a:p>
        </p:txBody>
      </p:sp>
      <p:sp>
        <p:nvSpPr>
          <p:cNvPr id="3" name="Rectangle 2"/>
          <p:cNvSpPr/>
          <p:nvPr/>
        </p:nvSpPr>
        <p:spPr>
          <a:xfrm>
            <a:off x="1145588" y="4265338"/>
            <a:ext cx="9957816" cy="1039634"/>
          </a:xfrm>
          <a:prstGeom prst="rect">
            <a:avLst/>
          </a:prstGeom>
          <a:solidFill>
            <a:schemeClr val="accent3">
              <a:lumMod val="40000"/>
              <a:lumOff val="60000"/>
            </a:schemeClr>
          </a:solidFill>
          <a:ln w="28575" cap="flat" cmpd="sng" algn="ctr">
            <a:noFill/>
            <a:prstDash val="solid"/>
            <a:miter lim="800000"/>
          </a:ln>
          <a:effectLst/>
        </p:spPr>
        <p:txBody>
          <a:bodyPr lIns="121725" tIns="60862" rIns="121725" bIns="60862" rtlCol="0" anchor="ctr"/>
          <a:lstStyle/>
          <a:p>
            <a:r>
              <a:rPr lang="en-US" sz="3600" smtClean="0">
                <a:solidFill>
                  <a:schemeClr val="tx1"/>
                </a:solidFill>
                <a:latin typeface="Arial-Rounded" pitchFamily="34" charset="0"/>
                <a:ea typeface="Arial-Rounded" pitchFamily="34" charset="0"/>
                <a:cs typeface="Arial-Rounded" pitchFamily="34" charset="0"/>
              </a:rPr>
              <a:t>B. </a:t>
            </a:r>
            <a:r>
              <a:rPr lang="vi-VN" sz="3600" smtClean="0">
                <a:solidFill>
                  <a:schemeClr val="tx1"/>
                </a:solidFill>
                <a:latin typeface="Arial-Rounded" pitchFamily="34" charset="0"/>
                <a:ea typeface="Arial-Rounded" pitchFamily="34" charset="0"/>
                <a:cs typeface="Arial-Rounded" pitchFamily="34" charset="0"/>
              </a:rPr>
              <a:t>Hét lên thật to</a:t>
            </a:r>
            <a:endParaRPr lang="en-US" sz="3600" dirty="0">
              <a:solidFill>
                <a:schemeClr val="tx1"/>
              </a:solidFill>
              <a:latin typeface="Arial-Rounded" pitchFamily="34" charset="0"/>
              <a:ea typeface="Arial-Rounded" pitchFamily="34" charset="0"/>
              <a:cs typeface="Arial-Rounded" pitchFamily="34" charset="0"/>
            </a:endParaRPr>
          </a:p>
        </p:txBody>
      </p:sp>
      <p:sp>
        <p:nvSpPr>
          <p:cNvPr id="6" name="Rectangle 5"/>
          <p:cNvSpPr/>
          <p:nvPr/>
        </p:nvSpPr>
        <p:spPr>
          <a:xfrm>
            <a:off x="1160853" y="5516301"/>
            <a:ext cx="9957816" cy="1010483"/>
          </a:xfrm>
          <a:prstGeom prst="rect">
            <a:avLst/>
          </a:prstGeom>
          <a:solidFill>
            <a:schemeClr val="accent3">
              <a:lumMod val="40000"/>
              <a:lumOff val="60000"/>
            </a:schemeClr>
          </a:solidFill>
          <a:ln w="28575" cap="flat" cmpd="sng" algn="ctr">
            <a:noFill/>
            <a:prstDash val="solid"/>
            <a:miter lim="800000"/>
          </a:ln>
          <a:effectLst/>
        </p:spPr>
        <p:txBody>
          <a:bodyPr lIns="121725" tIns="60862" rIns="121725" bIns="60862" rtlCol="0" anchor="ctr"/>
          <a:lstStyle/>
          <a:p>
            <a:r>
              <a:rPr lang="en-US" sz="3600" smtClean="0">
                <a:solidFill>
                  <a:schemeClr val="tx1"/>
                </a:solidFill>
                <a:latin typeface="Arial-Rounded" pitchFamily="34" charset="0"/>
                <a:ea typeface="Arial-Rounded" pitchFamily="34" charset="0"/>
                <a:cs typeface="Arial-Rounded" pitchFamily="34" charset="0"/>
              </a:rPr>
              <a:t>C. </a:t>
            </a:r>
            <a:r>
              <a:rPr lang="vi-VN" sz="3600" smtClean="0">
                <a:solidFill>
                  <a:schemeClr val="tx1"/>
                </a:solidFill>
                <a:latin typeface="Arial-Rounded" pitchFamily="34" charset="0"/>
                <a:ea typeface="Arial-Rounded" pitchFamily="34" charset="0"/>
                <a:cs typeface="Arial-Rounded" pitchFamily="34" charset="0"/>
              </a:rPr>
              <a:t>Đông người chơi</a:t>
            </a:r>
            <a:endParaRPr lang="en-US" sz="3600" dirty="0">
              <a:solidFill>
                <a:schemeClr val="tx1"/>
              </a:solidFill>
              <a:latin typeface="Arial-Rounded" pitchFamily="34" charset="0"/>
              <a:ea typeface="Arial-Rounded" pitchFamily="34" charset="0"/>
              <a:cs typeface="Arial-Rounded" pitchFamily="34" charset="0"/>
            </a:endParaRPr>
          </a:p>
        </p:txBody>
      </p:sp>
      <p:sp>
        <p:nvSpPr>
          <p:cNvPr id="8" name="Rectangle 7"/>
          <p:cNvSpPr/>
          <p:nvPr/>
        </p:nvSpPr>
        <p:spPr>
          <a:xfrm>
            <a:off x="1121061" y="228600"/>
            <a:ext cx="9957816" cy="1969572"/>
          </a:xfrm>
          <a:prstGeom prst="rect">
            <a:avLst/>
          </a:prstGeom>
          <a:solidFill>
            <a:schemeClr val="accent3">
              <a:lumMod val="40000"/>
              <a:lumOff val="60000"/>
            </a:schemeClr>
          </a:solidFill>
        </p:spPr>
        <p:txBody>
          <a:bodyPr wrap="square" lIns="121725" tIns="60862" rIns="121725" bIns="60862">
            <a:spAutoFit/>
          </a:bodyPr>
          <a:lstStyle/>
          <a:p>
            <a:pPr algn="ctr"/>
            <a:r>
              <a:rPr lang="vi-VN" sz="4000" b="1" smtClean="0">
                <a:solidFill>
                  <a:schemeClr val="tx1"/>
                </a:solidFill>
                <a:latin typeface="Arial-Rounded" pitchFamily="34" charset="0"/>
                <a:ea typeface="Arial-Rounded" pitchFamily="34" charset="0"/>
                <a:cs typeface="Arial-Rounded" pitchFamily="34" charset="0"/>
              </a:rPr>
              <a:t>Trong trò chơi </a:t>
            </a:r>
            <a:r>
              <a:rPr lang="vi-VN" sz="4000" b="1" i="1" smtClean="0">
                <a:solidFill>
                  <a:schemeClr val="tx1"/>
                </a:solidFill>
                <a:latin typeface="Arial-Rounded" pitchFamily="34" charset="0"/>
                <a:ea typeface="Arial-Rounded" pitchFamily="34" charset="0"/>
                <a:cs typeface="Arial-Rounded" pitchFamily="34" charset="0"/>
              </a:rPr>
              <a:t>Rồng rắn lên mây, </a:t>
            </a:r>
            <a:r>
              <a:rPr lang="vi-VN" sz="4000" b="1" smtClean="0">
                <a:solidFill>
                  <a:schemeClr val="tx1"/>
                </a:solidFill>
                <a:latin typeface="Arial-Rounded" pitchFamily="34" charset="0"/>
                <a:ea typeface="Arial-Rounded" pitchFamily="34" charset="0"/>
                <a:cs typeface="Arial-Rounded" pitchFamily="34" charset="0"/>
              </a:rPr>
              <a:t>đội r</a:t>
            </a:r>
            <a:r>
              <a:rPr lang="vi-VN" sz="4000" b="1" smtClean="0">
                <a:solidFill>
                  <a:schemeClr val="tx1"/>
                </a:solidFill>
                <a:latin typeface="Arial-Rounded" pitchFamily="34" charset="0"/>
                <a:ea typeface="Arial-Rounded" pitchFamily="34" charset="0"/>
                <a:cs typeface="Arial-Rounded" pitchFamily="34" charset="0"/>
              </a:rPr>
              <a:t>ồng rắn muốn bảo vệ được khúc giữa và khúc đuôi thì cần phải:</a:t>
            </a:r>
            <a:endParaRPr lang="en-US" sz="4000" b="1" dirty="0">
              <a:solidFill>
                <a:schemeClr val="tx1"/>
              </a:solidFill>
              <a:latin typeface="Arial-Rounded" pitchFamily="34" charset="0"/>
              <a:ea typeface="Arial-Rounded" pitchFamily="34" charset="0"/>
              <a:cs typeface="Arial-Rounded" pitchFamily="34" charset="0"/>
            </a:endParaRPr>
          </a:p>
        </p:txBody>
      </p:sp>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668585" y="3066512"/>
            <a:ext cx="843657" cy="877344"/>
          </a:xfrm>
          <a:prstGeom prst="rect">
            <a:avLst/>
          </a:prstGeom>
          <a:noFill/>
        </p:spPr>
      </p:pic>
      <p:pic>
        <p:nvPicPr>
          <p:cNvPr id="8194"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713814" y="5606679"/>
            <a:ext cx="753198" cy="858753"/>
          </a:xfrm>
          <a:prstGeom prst="rect">
            <a:avLst/>
          </a:prstGeom>
          <a:noFill/>
          <a:ln>
            <a:noFill/>
          </a:ln>
          <a:effectLst/>
          <a:extLst/>
        </p:spPr>
      </p:pic>
      <p:pic>
        <p:nvPicPr>
          <p:cNvPr id="12"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729025" y="4402468"/>
            <a:ext cx="753198" cy="858753"/>
          </a:xfrm>
          <a:prstGeom prst="rect">
            <a:avLst/>
          </a:prstGeom>
          <a:noFill/>
          <a:ln>
            <a:noFill/>
          </a:ln>
          <a:effectLst/>
          <a:extLst/>
        </p:spPr>
      </p:pic>
    </p:spTree>
    <p:extLst>
      <p:ext uri="{BB962C8B-B14F-4D97-AF65-F5344CB8AC3E}">
        <p14:creationId xmlns:p14="http://schemas.microsoft.com/office/powerpoint/2010/main" val="1399678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55"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p:cTn id="10" dur="1000" fill="hold"/>
                                        <p:tgtEl>
                                          <p:spTgt spid="2"/>
                                        </p:tgtEl>
                                        <p:attrNameLst>
                                          <p:attrName>ppt_w</p:attrName>
                                        </p:attrNameLst>
                                      </p:cBhvr>
                                      <p:tavLst>
                                        <p:tav tm="0">
                                          <p:val>
                                            <p:strVal val="#ppt_w*0.70"/>
                                          </p:val>
                                        </p:tav>
                                        <p:tav tm="100000">
                                          <p:val>
                                            <p:strVal val="#ppt_w"/>
                                          </p:val>
                                        </p:tav>
                                      </p:tavLst>
                                    </p:anim>
                                    <p:anim calcmode="lin" valueType="num">
                                      <p:cBhvr>
                                        <p:cTn id="11" dur="1000" fill="hold"/>
                                        <p:tgtEl>
                                          <p:spTgt spid="2"/>
                                        </p:tgtEl>
                                        <p:attrNameLst>
                                          <p:attrName>ppt_h</p:attrName>
                                        </p:attrNameLst>
                                      </p:cBhvr>
                                      <p:tavLst>
                                        <p:tav tm="0">
                                          <p:val>
                                            <p:strVal val="#ppt_h"/>
                                          </p:val>
                                        </p:tav>
                                        <p:tav tm="100000">
                                          <p:val>
                                            <p:strVal val="#ppt_h"/>
                                          </p:val>
                                        </p:tav>
                                      </p:tavLst>
                                    </p:anim>
                                    <p:animEffect transition="in" filter="fade">
                                      <p:cBhvr>
                                        <p:cTn id="12" dur="1000"/>
                                        <p:tgtEl>
                                          <p:spTgt spid="2"/>
                                        </p:tgtEl>
                                      </p:cBhvr>
                                    </p:animEffect>
                                  </p:childTnLst>
                                </p:cTn>
                              </p:par>
                              <p:par>
                                <p:cTn id="13" presetID="55"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1000" fill="hold"/>
                                        <p:tgtEl>
                                          <p:spTgt spid="3"/>
                                        </p:tgtEl>
                                        <p:attrNameLst>
                                          <p:attrName>ppt_w</p:attrName>
                                        </p:attrNameLst>
                                      </p:cBhvr>
                                      <p:tavLst>
                                        <p:tav tm="0">
                                          <p:val>
                                            <p:strVal val="#ppt_w*0.70"/>
                                          </p:val>
                                        </p:tav>
                                        <p:tav tm="100000">
                                          <p:val>
                                            <p:strVal val="#ppt_w"/>
                                          </p:val>
                                        </p:tav>
                                      </p:tavLst>
                                    </p:anim>
                                    <p:anim calcmode="lin" valueType="num">
                                      <p:cBhvr>
                                        <p:cTn id="16" dur="1000" fill="hold"/>
                                        <p:tgtEl>
                                          <p:spTgt spid="3"/>
                                        </p:tgtEl>
                                        <p:attrNameLst>
                                          <p:attrName>ppt_h</p:attrName>
                                        </p:attrNameLst>
                                      </p:cBhvr>
                                      <p:tavLst>
                                        <p:tav tm="0">
                                          <p:val>
                                            <p:strVal val="#ppt_h"/>
                                          </p:val>
                                        </p:tav>
                                        <p:tav tm="100000">
                                          <p:val>
                                            <p:strVal val="#ppt_h"/>
                                          </p:val>
                                        </p:tav>
                                      </p:tavLst>
                                    </p:anim>
                                    <p:animEffect transition="in" filter="fade">
                                      <p:cBhvr>
                                        <p:cTn id="17" dur="1000"/>
                                        <p:tgtEl>
                                          <p:spTgt spid="3"/>
                                        </p:tgtEl>
                                      </p:cBhvr>
                                    </p:animEffect>
                                  </p:childTnLst>
                                </p:cTn>
                              </p:par>
                              <p:par>
                                <p:cTn id="18" presetID="55" presetClass="entr" presetSubtype="0"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1000" fill="hold"/>
                                        <p:tgtEl>
                                          <p:spTgt spid="6"/>
                                        </p:tgtEl>
                                        <p:attrNameLst>
                                          <p:attrName>ppt_w</p:attrName>
                                        </p:attrNameLst>
                                      </p:cBhvr>
                                      <p:tavLst>
                                        <p:tav tm="0">
                                          <p:val>
                                            <p:strVal val="#ppt_w*0.70"/>
                                          </p:val>
                                        </p:tav>
                                        <p:tav tm="100000">
                                          <p:val>
                                            <p:strVal val="#ppt_w"/>
                                          </p:val>
                                        </p:tav>
                                      </p:tavLst>
                                    </p:anim>
                                    <p:anim calcmode="lin" valueType="num">
                                      <p:cBhvr>
                                        <p:cTn id="21" dur="1000" fill="hold"/>
                                        <p:tgtEl>
                                          <p:spTgt spid="6"/>
                                        </p:tgtEl>
                                        <p:attrNameLst>
                                          <p:attrName>ppt_h</p:attrName>
                                        </p:attrNameLst>
                                      </p:cBhvr>
                                      <p:tavLst>
                                        <p:tav tm="0">
                                          <p:val>
                                            <p:strVal val="#ppt_h"/>
                                          </p:val>
                                        </p:tav>
                                        <p:tav tm="100000">
                                          <p:val>
                                            <p:strVal val="#ppt_h"/>
                                          </p:val>
                                        </p:tav>
                                      </p:tavLst>
                                    </p:anim>
                                    <p:animEffect transition="in" filter="fade">
                                      <p:cBhvr>
                                        <p:cTn id="2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2"/>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withEffect">
                                  <p:stCondLst>
                                    <p:cond delay="0"/>
                                  </p:stCondLst>
                                  <p:childTnLst>
                                    <p:animClr clrSpc="rgb" dir="cw">
                                      <p:cBhvr>
                                        <p:cTn id="27" dur="250" fill="hold"/>
                                        <p:tgtEl>
                                          <p:spTgt spid="2"/>
                                        </p:tgtEl>
                                        <p:attrNameLst>
                                          <p:attrName>fillcolor</p:attrName>
                                        </p:attrNameLst>
                                      </p:cBhvr>
                                      <p:to>
                                        <a:schemeClr val="bg2"/>
                                      </p:to>
                                    </p:animClr>
                                    <p:set>
                                      <p:cBhvr>
                                        <p:cTn id="28" dur="250" fill="hold"/>
                                        <p:tgtEl>
                                          <p:spTgt spid="2"/>
                                        </p:tgtEl>
                                        <p:attrNameLst>
                                          <p:attrName>fill.type</p:attrName>
                                        </p:attrNameLst>
                                      </p:cBhvr>
                                      <p:to>
                                        <p:strVal val="solid"/>
                                      </p:to>
                                    </p:set>
                                    <p:set>
                                      <p:cBhvr>
                                        <p:cTn id="29" dur="250" fill="hold"/>
                                        <p:tgtEl>
                                          <p:spTgt spid="2"/>
                                        </p:tgtEl>
                                        <p:attrNameLst>
                                          <p:attrName>fill.on</p:attrName>
                                        </p:attrNameLst>
                                      </p:cBhvr>
                                      <p:to>
                                        <p:strVal val="true"/>
                                      </p:to>
                                    </p:set>
                                  </p:childTnLst>
                                  <p:subTnLst>
                                    <p:audio>
                                      <p:cMediaNode>
                                        <p:cTn display="0" masterRel="sameClick">
                                          <p:stCondLst>
                                            <p:cond evt="begin" delay="0">
                                              <p:tn val="26"/>
                                            </p:cond>
                                          </p:stCondLst>
                                          <p:endCondLst>
                                            <p:cond evt="onStopAudio" delay="0">
                                              <p:tgtEl>
                                                <p:sldTgt/>
                                              </p:tgtEl>
                                            </p:cond>
                                          </p:endCondLst>
                                        </p:cTn>
                                        <p:tgtEl>
                                          <p:sndTgt r:embed="rId3" name="click.wav"/>
                                        </p:tgtEl>
                                      </p:cMediaNode>
                                    </p:audio>
                                  </p:subTnLst>
                                </p:cTn>
                              </p:par>
                              <p:par>
                                <p:cTn id="30" presetID="1" presetClass="emph" presetSubtype="2" fill="hold" nodeType="withEffect">
                                  <p:stCondLst>
                                    <p:cond delay="500"/>
                                  </p:stCondLst>
                                  <p:childTnLst>
                                    <p:animClr clrSpc="rgb" dir="cw">
                                      <p:cBhvr>
                                        <p:cTn id="31" dur="250" fill="hold"/>
                                        <p:tgtEl>
                                          <p:spTgt spid="2"/>
                                        </p:tgtEl>
                                        <p:attrNameLst>
                                          <p:attrName>fillcolor</p:attrName>
                                        </p:attrNameLst>
                                      </p:cBhvr>
                                      <p:to>
                                        <a:srgbClr val="FFFF00"/>
                                      </p:to>
                                    </p:animClr>
                                    <p:set>
                                      <p:cBhvr>
                                        <p:cTn id="32" dur="250" fill="hold"/>
                                        <p:tgtEl>
                                          <p:spTgt spid="2"/>
                                        </p:tgtEl>
                                        <p:attrNameLst>
                                          <p:attrName>fill.type</p:attrName>
                                        </p:attrNameLst>
                                      </p:cBhvr>
                                      <p:to>
                                        <p:strVal val="solid"/>
                                      </p:to>
                                    </p:set>
                                    <p:set>
                                      <p:cBhvr>
                                        <p:cTn id="33" dur="250" fill="hold"/>
                                        <p:tgtEl>
                                          <p:spTgt spid="2"/>
                                        </p:tgtEl>
                                        <p:attrNameLst>
                                          <p:attrName>fill.on</p:attrName>
                                        </p:attrNameLst>
                                      </p:cBhvr>
                                      <p:to>
                                        <p:strVal val="true"/>
                                      </p:to>
                                    </p:set>
                                  </p:childTnLst>
                                </p:cTn>
                              </p:par>
                              <p:par>
                                <p:cTn id="34" presetID="10" presetClass="entr" presetSubtype="0" fill="hold" nodeType="withEffect">
                                  <p:stCondLst>
                                    <p:cond delay="50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500"/>
                                        <p:tgtEl>
                                          <p:spTgt spid="10"/>
                                        </p:tgtEl>
                                      </p:cBhvr>
                                    </p:animEffect>
                                  </p:childTnLst>
                                  <p:subTnLst>
                                    <p:audio>
                                      <p:cMediaNode>
                                        <p:cTn display="0" masterRel="sameClick">
                                          <p:stCondLst>
                                            <p:cond evt="begin" delay="0">
                                              <p:tn val="34"/>
                                            </p:cond>
                                          </p:stCondLst>
                                          <p:endCondLst>
                                            <p:cond evt="onStopAudio" delay="0">
                                              <p:tgtEl>
                                                <p:sldTgt/>
                                              </p:tgtEl>
                                            </p:cond>
                                          </p:endCondLst>
                                        </p:cTn>
                                        <p:tgtEl>
                                          <p:sndTgt r:embed="rId4" name="Check mark.wav"/>
                                        </p:tgtEl>
                                      </p:cMediaNode>
                                    </p:audio>
                                  </p:subTnLst>
                                </p:cTn>
                              </p:par>
                            </p:childTnLst>
                          </p:cTn>
                        </p:par>
                      </p:childTnLst>
                    </p:cTn>
                  </p:par>
                </p:childTnLst>
              </p:cTn>
              <p:nextCondLst>
                <p:cond evt="onClick" delay="0">
                  <p:tgtEl>
                    <p:spTgt spid="2"/>
                  </p:tgtEl>
                </p:cond>
              </p:nextCondLst>
            </p:seq>
            <p:seq concurrent="1" nextAc="seek">
              <p:cTn id="37" restart="whenNotActive" fill="hold" evtFilter="cancelBubble" nodeType="interactiveSeq">
                <p:stCondLst>
                  <p:cond evt="onClick" delay="0">
                    <p:tgtEl>
                      <p:spTgt spid="3"/>
                    </p:tgtEl>
                  </p:cond>
                </p:stCondLst>
                <p:endSync evt="end" delay="0">
                  <p:rtn val="all"/>
                </p:endSync>
                <p:childTnLst>
                  <p:par>
                    <p:cTn id="38" fill="hold">
                      <p:stCondLst>
                        <p:cond delay="0"/>
                      </p:stCondLst>
                      <p:childTnLst>
                        <p:par>
                          <p:cTn id="39" fill="hold">
                            <p:stCondLst>
                              <p:cond delay="0"/>
                            </p:stCondLst>
                            <p:childTnLst>
                              <p:par>
                                <p:cTn id="40" presetID="1" presetClass="emph" presetSubtype="2" fill="hold" nodeType="withEffect">
                                  <p:stCondLst>
                                    <p:cond delay="0"/>
                                  </p:stCondLst>
                                  <p:childTnLst>
                                    <p:animClr clrSpc="rgb" dir="cw">
                                      <p:cBhvr>
                                        <p:cTn id="41" dur="250" fill="hold"/>
                                        <p:tgtEl>
                                          <p:spTgt spid="3"/>
                                        </p:tgtEl>
                                        <p:attrNameLst>
                                          <p:attrName>fillcolor</p:attrName>
                                        </p:attrNameLst>
                                      </p:cBhvr>
                                      <p:to>
                                        <a:schemeClr val="accent1"/>
                                      </p:to>
                                    </p:animClr>
                                    <p:set>
                                      <p:cBhvr>
                                        <p:cTn id="42" dur="250" fill="hold"/>
                                        <p:tgtEl>
                                          <p:spTgt spid="3"/>
                                        </p:tgtEl>
                                        <p:attrNameLst>
                                          <p:attrName>fill.type</p:attrName>
                                        </p:attrNameLst>
                                      </p:cBhvr>
                                      <p:to>
                                        <p:strVal val="solid"/>
                                      </p:to>
                                    </p:set>
                                    <p:set>
                                      <p:cBhvr>
                                        <p:cTn id="43" dur="250" fill="hold"/>
                                        <p:tgtEl>
                                          <p:spTgt spid="3"/>
                                        </p:tgtEl>
                                        <p:attrNameLst>
                                          <p:attrName>fill.on</p:attrName>
                                        </p:attrNameLst>
                                      </p:cBhvr>
                                      <p:to>
                                        <p:strVal val="true"/>
                                      </p:to>
                                    </p:set>
                                  </p:childTnLst>
                                  <p:subTnLst>
                                    <p:audio>
                                      <p:cMediaNode>
                                        <p:cTn display="0" masterRel="sameClick">
                                          <p:stCondLst>
                                            <p:cond evt="begin" delay="0">
                                              <p:tn val="40"/>
                                            </p:cond>
                                          </p:stCondLst>
                                          <p:endCondLst>
                                            <p:cond evt="onStopAudio" delay="0">
                                              <p:tgtEl>
                                                <p:sldTgt/>
                                              </p:tgtEl>
                                            </p:cond>
                                          </p:endCondLst>
                                        </p:cTn>
                                        <p:tgtEl>
                                          <p:sndTgt r:embed="rId3" name="click.wav"/>
                                        </p:tgtEl>
                                      </p:cMediaNode>
                                    </p:audio>
                                  </p:subTnLst>
                                </p:cTn>
                              </p:par>
                              <p:par>
                                <p:cTn id="44" presetID="1" presetClass="emph" presetSubtype="2" fill="hold" nodeType="withEffect">
                                  <p:stCondLst>
                                    <p:cond delay="500"/>
                                  </p:stCondLst>
                                  <p:childTnLst>
                                    <p:animClr clrSpc="rgb" dir="cw">
                                      <p:cBhvr>
                                        <p:cTn id="45" dur="250" fill="hold"/>
                                        <p:tgtEl>
                                          <p:spTgt spid="3"/>
                                        </p:tgtEl>
                                        <p:attrNameLst>
                                          <p:attrName>fillcolor</p:attrName>
                                        </p:attrNameLst>
                                      </p:cBhvr>
                                      <p:to>
                                        <a:schemeClr val="accent1"/>
                                      </p:to>
                                    </p:animClr>
                                    <p:set>
                                      <p:cBhvr>
                                        <p:cTn id="46" dur="250" fill="hold"/>
                                        <p:tgtEl>
                                          <p:spTgt spid="3"/>
                                        </p:tgtEl>
                                        <p:attrNameLst>
                                          <p:attrName>fill.type</p:attrName>
                                        </p:attrNameLst>
                                      </p:cBhvr>
                                      <p:to>
                                        <p:strVal val="solid"/>
                                      </p:to>
                                    </p:set>
                                    <p:set>
                                      <p:cBhvr>
                                        <p:cTn id="47" dur="250" fill="hold"/>
                                        <p:tgtEl>
                                          <p:spTgt spid="3"/>
                                        </p:tgtEl>
                                        <p:attrNameLst>
                                          <p:attrName>fill.on</p:attrName>
                                        </p:attrNameLst>
                                      </p:cBhvr>
                                      <p:to>
                                        <p:strVal val="true"/>
                                      </p:to>
                                    </p:set>
                                  </p:childTnLst>
                                </p:cTn>
                              </p:par>
                              <p:par>
                                <p:cTn id="48" presetID="10" presetClass="entr" presetSubtype="0" fill="hold" nodeType="withEffect">
                                  <p:stCondLst>
                                    <p:cond delay="50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500"/>
                                        <p:tgtEl>
                                          <p:spTgt spid="12"/>
                                        </p:tgtEl>
                                      </p:cBhvr>
                                    </p:animEffect>
                                  </p:childTnLst>
                                  <p:subTnLst>
                                    <p:audio>
                                      <p:cMediaNode>
                                        <p:cTn display="0" masterRel="sameClick">
                                          <p:stCondLst>
                                            <p:cond evt="begin" delay="0">
                                              <p:tn val="48"/>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3"/>
                  </p:tgtEl>
                </p:cond>
              </p:nextCondLst>
            </p:seq>
            <p:seq concurrent="1" nextAc="seek">
              <p:cTn id="51" restart="whenNotActive" fill="hold" evtFilter="cancelBubble" nodeType="interactiveSeq">
                <p:stCondLst>
                  <p:cond evt="onClick" delay="0">
                    <p:tgtEl>
                      <p:spTgt spid="6"/>
                    </p:tgtEl>
                  </p:cond>
                </p:stCondLst>
                <p:endSync evt="end" delay="0">
                  <p:rtn val="all"/>
                </p:endSync>
                <p:childTnLst>
                  <p:par>
                    <p:cTn id="52" fill="hold">
                      <p:stCondLst>
                        <p:cond delay="0"/>
                      </p:stCondLst>
                      <p:childTnLst>
                        <p:par>
                          <p:cTn id="53" fill="hold">
                            <p:stCondLst>
                              <p:cond delay="0"/>
                            </p:stCondLst>
                            <p:childTnLst>
                              <p:par>
                                <p:cTn id="54" presetID="1" presetClass="emph" presetSubtype="2" fill="hold" nodeType="withEffect">
                                  <p:stCondLst>
                                    <p:cond delay="0"/>
                                  </p:stCondLst>
                                  <p:childTnLst>
                                    <p:animClr clrSpc="rgb" dir="cw">
                                      <p:cBhvr>
                                        <p:cTn id="55" dur="250" fill="hold"/>
                                        <p:tgtEl>
                                          <p:spTgt spid="6"/>
                                        </p:tgtEl>
                                        <p:attrNameLst>
                                          <p:attrName>fillcolor</p:attrName>
                                        </p:attrNameLst>
                                      </p:cBhvr>
                                      <p:to>
                                        <a:schemeClr val="accent1"/>
                                      </p:to>
                                    </p:animClr>
                                    <p:set>
                                      <p:cBhvr>
                                        <p:cTn id="56" dur="250" fill="hold"/>
                                        <p:tgtEl>
                                          <p:spTgt spid="6"/>
                                        </p:tgtEl>
                                        <p:attrNameLst>
                                          <p:attrName>fill.type</p:attrName>
                                        </p:attrNameLst>
                                      </p:cBhvr>
                                      <p:to>
                                        <p:strVal val="solid"/>
                                      </p:to>
                                    </p:set>
                                    <p:set>
                                      <p:cBhvr>
                                        <p:cTn id="57" dur="250" fill="hold"/>
                                        <p:tgtEl>
                                          <p:spTgt spid="6"/>
                                        </p:tgtEl>
                                        <p:attrNameLst>
                                          <p:attrName>fill.on</p:attrName>
                                        </p:attrNameLst>
                                      </p:cBhvr>
                                      <p:to>
                                        <p:strVal val="true"/>
                                      </p:to>
                                    </p:set>
                                  </p:childTnLst>
                                  <p:subTnLst>
                                    <p:audio>
                                      <p:cMediaNode>
                                        <p:cTn display="0" masterRel="sameClick">
                                          <p:stCondLst>
                                            <p:cond evt="begin" delay="0">
                                              <p:tn val="54"/>
                                            </p:cond>
                                          </p:stCondLst>
                                          <p:endCondLst>
                                            <p:cond evt="onStopAudio" delay="0">
                                              <p:tgtEl>
                                                <p:sldTgt/>
                                              </p:tgtEl>
                                            </p:cond>
                                          </p:endCondLst>
                                        </p:cTn>
                                        <p:tgtEl>
                                          <p:sndTgt r:embed="rId3" name="click.wav"/>
                                        </p:tgtEl>
                                      </p:cMediaNode>
                                    </p:audio>
                                  </p:subTnLst>
                                </p:cTn>
                              </p:par>
                              <p:par>
                                <p:cTn id="58" presetID="1" presetClass="emph" presetSubtype="2" fill="hold" nodeType="withEffect">
                                  <p:stCondLst>
                                    <p:cond delay="500"/>
                                  </p:stCondLst>
                                  <p:childTnLst>
                                    <p:animClr clrSpc="rgb" dir="cw">
                                      <p:cBhvr>
                                        <p:cTn id="59" dur="250" fill="hold"/>
                                        <p:tgtEl>
                                          <p:spTgt spid="6"/>
                                        </p:tgtEl>
                                        <p:attrNameLst>
                                          <p:attrName>fillcolor</p:attrName>
                                        </p:attrNameLst>
                                      </p:cBhvr>
                                      <p:to>
                                        <a:schemeClr val="accent1"/>
                                      </p:to>
                                    </p:animClr>
                                    <p:set>
                                      <p:cBhvr>
                                        <p:cTn id="60" dur="250" fill="hold"/>
                                        <p:tgtEl>
                                          <p:spTgt spid="6"/>
                                        </p:tgtEl>
                                        <p:attrNameLst>
                                          <p:attrName>fill.type</p:attrName>
                                        </p:attrNameLst>
                                      </p:cBhvr>
                                      <p:to>
                                        <p:strVal val="solid"/>
                                      </p:to>
                                    </p:set>
                                    <p:set>
                                      <p:cBhvr>
                                        <p:cTn id="61" dur="250" fill="hold"/>
                                        <p:tgtEl>
                                          <p:spTgt spid="6"/>
                                        </p:tgtEl>
                                        <p:attrNameLst>
                                          <p:attrName>fill.on</p:attrName>
                                        </p:attrNameLst>
                                      </p:cBhvr>
                                      <p:to>
                                        <p:strVal val="true"/>
                                      </p:to>
                                    </p:set>
                                  </p:childTnLst>
                                </p:cTn>
                              </p:par>
                              <p:par>
                                <p:cTn id="62" presetID="10" presetClass="entr" presetSubtype="0" fill="hold" nodeType="withEffect">
                                  <p:stCondLst>
                                    <p:cond delay="500"/>
                                  </p:stCondLst>
                                  <p:childTnLst>
                                    <p:set>
                                      <p:cBhvr>
                                        <p:cTn id="63" dur="1" fill="hold">
                                          <p:stCondLst>
                                            <p:cond delay="0"/>
                                          </p:stCondLst>
                                        </p:cTn>
                                        <p:tgtEl>
                                          <p:spTgt spid="8194"/>
                                        </p:tgtEl>
                                        <p:attrNameLst>
                                          <p:attrName>style.visibility</p:attrName>
                                        </p:attrNameLst>
                                      </p:cBhvr>
                                      <p:to>
                                        <p:strVal val="visible"/>
                                      </p:to>
                                    </p:set>
                                    <p:animEffect transition="in" filter="fade">
                                      <p:cBhvr>
                                        <p:cTn id="64" dur="500"/>
                                        <p:tgtEl>
                                          <p:spTgt spid="8194"/>
                                        </p:tgtEl>
                                      </p:cBhvr>
                                    </p:animEffect>
                                  </p:childTnLst>
                                  <p:subTnLst>
                                    <p:audio>
                                      <p:cMediaNode>
                                        <p:cTn display="0" masterRel="sameClick">
                                          <p:stCondLst>
                                            <p:cond evt="begin" delay="0">
                                              <p:tn val="62"/>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6"/>
                  </p:tgtEl>
                </p:cond>
              </p:nextCondLst>
            </p:seq>
          </p:childTnLst>
        </p:cTn>
      </p:par>
    </p:tnLst>
    <p:bldLst>
      <p:bldP spid="2" grpId="0" animBg="1"/>
      <p:bldP spid="3" grpId="0" animBg="1"/>
      <p:bldP spid="6" grpId="0" animBg="1"/>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cstate="print">
            <a:extLst>
              <a:ext uri="{28A0092B-C50C-407E-A947-70E740481C1C}">
                <a14:useLocalDpi xmlns:a14="http://schemas.microsoft.com/office/drawing/2010/main" val="0"/>
              </a:ext>
            </a:extLst>
          </a:blip>
          <a:srcRect b="7168"/>
          <a:stretch/>
        </p:blipFill>
        <p:spPr>
          <a:xfrm>
            <a:off x="2134224" y="-572814"/>
            <a:ext cx="7840407" cy="7278414"/>
          </a:xfrm>
          <a:prstGeom prst="rect">
            <a:avLst/>
          </a:prstGeom>
        </p:spPr>
      </p:pic>
      <p:sp>
        <p:nvSpPr>
          <p:cNvPr id="12" name="Title 1"/>
          <p:cNvSpPr txBox="1">
            <a:spLocks/>
          </p:cNvSpPr>
          <p:nvPr/>
        </p:nvSpPr>
        <p:spPr>
          <a:xfrm>
            <a:off x="2723746" y="1408385"/>
            <a:ext cx="6411885" cy="1143000"/>
          </a:xfrm>
          <a:prstGeom prst="rect">
            <a:avLst/>
          </a:prstGeom>
        </p:spPr>
        <p:txBody>
          <a:bodyPr>
            <a:normAutofit/>
          </a:bodyPr>
          <a:lstStyle>
            <a:lvl1pPr algn="ctr" defTabSz="1217249" rtl="0" eaLnBrk="1" latinLnBrk="0" hangingPunct="1">
              <a:spcBef>
                <a:spcPct val="0"/>
              </a:spcBef>
              <a:buNone/>
              <a:defRPr sz="5900" kern="1200">
                <a:solidFill>
                  <a:schemeClr val="tx1"/>
                </a:solidFill>
                <a:latin typeface="+mj-lt"/>
                <a:ea typeface="+mj-ea"/>
                <a:cs typeface="+mj-cs"/>
              </a:defRPr>
            </a:lvl1pPr>
          </a:lstStyle>
          <a:p>
            <a:r>
              <a:rPr lang="en-US" sz="6000" smtClean="0">
                <a:solidFill>
                  <a:srgbClr val="002060"/>
                </a:solidFill>
                <a:latin typeface="Arial" pitchFamily="34" charset="0"/>
                <a:ea typeface="Arial-Rounded" pitchFamily="34" charset="0"/>
                <a:cs typeface="Arial" pitchFamily="34" charset="0"/>
              </a:rPr>
              <a:t>Dặn dò</a:t>
            </a:r>
            <a:endParaRPr lang="en-US" sz="6000">
              <a:solidFill>
                <a:srgbClr val="002060"/>
              </a:solidFill>
              <a:latin typeface="Arial" pitchFamily="34" charset="0"/>
              <a:ea typeface="Arial-Rounded" pitchFamily="34" charset="0"/>
              <a:cs typeface="Arial" pitchFamily="34" charset="0"/>
            </a:endParaRPr>
          </a:p>
        </p:txBody>
      </p:sp>
      <p:grpSp>
        <p:nvGrpSpPr>
          <p:cNvPr id="4" name="Google Shape;671;p35"/>
          <p:cNvGrpSpPr/>
          <p:nvPr/>
        </p:nvGrpSpPr>
        <p:grpSpPr>
          <a:xfrm rot="684726" flipH="1">
            <a:off x="482394" y="3967187"/>
            <a:ext cx="1801424" cy="2127541"/>
            <a:chOff x="6279400" y="1444575"/>
            <a:chExt cx="1466035" cy="1727152"/>
          </a:xfrm>
        </p:grpSpPr>
        <p:sp>
          <p:nvSpPr>
            <p:cNvPr id="5" name="Google Shape;672;p35"/>
            <p:cNvSpPr/>
            <p:nvPr/>
          </p:nvSpPr>
          <p:spPr>
            <a:xfrm>
              <a:off x="6309338" y="1444575"/>
              <a:ext cx="1436097" cy="1632780"/>
            </a:xfrm>
            <a:custGeom>
              <a:avLst/>
              <a:gdLst/>
              <a:ahLst/>
              <a:cxnLst/>
              <a:rect l="l" t="t" r="r" b="b"/>
              <a:pathLst>
                <a:path w="17940" h="20397" extrusionOk="0">
                  <a:moveTo>
                    <a:pt x="14656" y="1"/>
                  </a:moveTo>
                  <a:cubicBezTo>
                    <a:pt x="13685" y="1"/>
                    <a:pt x="12751" y="436"/>
                    <a:pt x="12128" y="1215"/>
                  </a:cubicBezTo>
                  <a:lnTo>
                    <a:pt x="796" y="15270"/>
                  </a:lnTo>
                  <a:cubicBezTo>
                    <a:pt x="253" y="15925"/>
                    <a:pt x="0" y="16767"/>
                    <a:pt x="75" y="17610"/>
                  </a:cubicBezTo>
                  <a:cubicBezTo>
                    <a:pt x="103" y="17937"/>
                    <a:pt x="187" y="18255"/>
                    <a:pt x="309" y="18564"/>
                  </a:cubicBezTo>
                  <a:cubicBezTo>
                    <a:pt x="655" y="19369"/>
                    <a:pt x="1339" y="19996"/>
                    <a:pt x="2181" y="20258"/>
                  </a:cubicBezTo>
                  <a:cubicBezTo>
                    <a:pt x="2488" y="20351"/>
                    <a:pt x="2803" y="20396"/>
                    <a:pt x="3114" y="20396"/>
                  </a:cubicBezTo>
                  <a:cubicBezTo>
                    <a:pt x="4081" y="20396"/>
                    <a:pt x="5020" y="19960"/>
                    <a:pt x="5643" y="19182"/>
                  </a:cubicBezTo>
                  <a:lnTo>
                    <a:pt x="16985" y="5126"/>
                  </a:lnTo>
                  <a:cubicBezTo>
                    <a:pt x="17818" y="4106"/>
                    <a:pt x="17939" y="2675"/>
                    <a:pt x="17303" y="1514"/>
                  </a:cubicBezTo>
                  <a:cubicBezTo>
                    <a:pt x="16863" y="756"/>
                    <a:pt x="16115" y="213"/>
                    <a:pt x="15244" y="54"/>
                  </a:cubicBezTo>
                  <a:cubicBezTo>
                    <a:pt x="15048" y="18"/>
                    <a:pt x="14851" y="1"/>
                    <a:pt x="14656" y="1"/>
                  </a:cubicBezTo>
                  <a:close/>
                </a:path>
              </a:pathLst>
            </a:custGeom>
            <a:solidFill>
              <a:srgbClr val="FF835F"/>
            </a:solidFill>
            <a:ln>
              <a:noFill/>
            </a:ln>
          </p:spPr>
          <p:txBody>
            <a:bodyPr spcFirstLastPara="1" wrap="square" lIns="91425" tIns="91425" rIns="91425" bIns="91425" anchor="ctr" anchorCtr="0">
              <a:noAutofit/>
            </a:bodyPr>
            <a:lstStyle/>
            <a:p>
              <a:endParaRPr/>
            </a:p>
          </p:txBody>
        </p:sp>
        <p:sp>
          <p:nvSpPr>
            <p:cNvPr id="6" name="Google Shape;673;p35"/>
            <p:cNvSpPr/>
            <p:nvPr/>
          </p:nvSpPr>
          <p:spPr>
            <a:xfrm>
              <a:off x="6334074" y="1448898"/>
              <a:ext cx="1359649" cy="1617330"/>
            </a:xfrm>
            <a:custGeom>
              <a:avLst/>
              <a:gdLst/>
              <a:ahLst/>
              <a:cxnLst/>
              <a:rect l="l" t="t" r="r" b="b"/>
              <a:pathLst>
                <a:path w="16985" h="20204" extrusionOk="0">
                  <a:moveTo>
                    <a:pt x="14935" y="0"/>
                  </a:moveTo>
                  <a:lnTo>
                    <a:pt x="0" y="18510"/>
                  </a:lnTo>
                  <a:cubicBezTo>
                    <a:pt x="337" y="19315"/>
                    <a:pt x="1030" y="19942"/>
                    <a:pt x="1872" y="20204"/>
                  </a:cubicBezTo>
                  <a:lnTo>
                    <a:pt x="16985" y="1460"/>
                  </a:lnTo>
                  <a:cubicBezTo>
                    <a:pt x="16545" y="702"/>
                    <a:pt x="15796" y="159"/>
                    <a:pt x="14935" y="0"/>
                  </a:cubicBezTo>
                  <a:close/>
                </a:path>
              </a:pathLst>
            </a:custGeom>
            <a:solidFill>
              <a:srgbClr val="FFB034"/>
            </a:solidFill>
            <a:ln>
              <a:noFill/>
            </a:ln>
          </p:spPr>
          <p:txBody>
            <a:bodyPr spcFirstLastPara="1" wrap="square" lIns="91425" tIns="91425" rIns="91425" bIns="91425" anchor="ctr" anchorCtr="0">
              <a:noAutofit/>
            </a:bodyPr>
            <a:lstStyle/>
            <a:p>
              <a:endParaRPr/>
            </a:p>
          </p:txBody>
        </p:sp>
        <p:sp>
          <p:nvSpPr>
            <p:cNvPr id="7" name="Google Shape;674;p35"/>
            <p:cNvSpPr/>
            <p:nvPr/>
          </p:nvSpPr>
          <p:spPr>
            <a:xfrm>
              <a:off x="6279400" y="2786767"/>
              <a:ext cx="376075" cy="384960"/>
            </a:xfrm>
            <a:custGeom>
              <a:avLst/>
              <a:gdLst/>
              <a:ahLst/>
              <a:cxnLst/>
              <a:rect l="l" t="t" r="r" b="b"/>
              <a:pathLst>
                <a:path w="4698" h="4809" extrusionOk="0">
                  <a:moveTo>
                    <a:pt x="449" y="0"/>
                  </a:moveTo>
                  <a:cubicBezTo>
                    <a:pt x="449" y="0"/>
                    <a:pt x="49" y="4576"/>
                    <a:pt x="4" y="4800"/>
                  </a:cubicBezTo>
                  <a:lnTo>
                    <a:pt x="4" y="4800"/>
                  </a:lnTo>
                  <a:lnTo>
                    <a:pt x="4698" y="3416"/>
                  </a:lnTo>
                  <a:lnTo>
                    <a:pt x="449" y="0"/>
                  </a:lnTo>
                  <a:close/>
                  <a:moveTo>
                    <a:pt x="4" y="4800"/>
                  </a:moveTo>
                  <a:lnTo>
                    <a:pt x="0" y="4801"/>
                  </a:lnTo>
                  <a:cubicBezTo>
                    <a:pt x="0" y="4806"/>
                    <a:pt x="1" y="4808"/>
                    <a:pt x="1" y="4808"/>
                  </a:cubicBezTo>
                  <a:cubicBezTo>
                    <a:pt x="2" y="4808"/>
                    <a:pt x="3" y="4805"/>
                    <a:pt x="4" y="4800"/>
                  </a:cubicBezTo>
                  <a:close/>
                </a:path>
              </a:pathLst>
            </a:custGeom>
            <a:solidFill>
              <a:srgbClr val="FFC8AF"/>
            </a:solidFill>
            <a:ln>
              <a:noFill/>
            </a:ln>
          </p:spPr>
          <p:txBody>
            <a:bodyPr spcFirstLastPara="1" wrap="square" lIns="91425" tIns="91425" rIns="91425" bIns="91425" anchor="ctr" anchorCtr="0">
              <a:noAutofit/>
            </a:bodyPr>
            <a:lstStyle/>
            <a:p>
              <a:endParaRPr/>
            </a:p>
          </p:txBody>
        </p:sp>
        <p:sp>
          <p:nvSpPr>
            <p:cNvPr id="8" name="Google Shape;675;p35"/>
            <p:cNvSpPr/>
            <p:nvPr/>
          </p:nvSpPr>
          <p:spPr>
            <a:xfrm>
              <a:off x="6279400" y="3024194"/>
              <a:ext cx="143850" cy="146171"/>
            </a:xfrm>
            <a:custGeom>
              <a:avLst/>
              <a:gdLst/>
              <a:ahLst/>
              <a:cxnLst/>
              <a:rect l="l" t="t" r="r" b="b"/>
              <a:pathLst>
                <a:path w="1797" h="1826" extrusionOk="0">
                  <a:moveTo>
                    <a:pt x="178" y="1"/>
                  </a:moveTo>
                  <a:cubicBezTo>
                    <a:pt x="94" y="927"/>
                    <a:pt x="19" y="1732"/>
                    <a:pt x="0" y="1826"/>
                  </a:cubicBezTo>
                  <a:lnTo>
                    <a:pt x="1797" y="1302"/>
                  </a:lnTo>
                  <a:lnTo>
                    <a:pt x="178" y="1"/>
                  </a:lnTo>
                  <a:close/>
                </a:path>
              </a:pathLst>
            </a:custGeom>
            <a:solidFill>
              <a:srgbClr val="3F2732"/>
            </a:solidFill>
            <a:ln>
              <a:noFill/>
            </a:ln>
          </p:spPr>
          <p:txBody>
            <a:bodyPr spcFirstLastPara="1" wrap="square" lIns="91425" tIns="91425" rIns="91425" bIns="91425" anchor="ctr" anchorCtr="0">
              <a:noAutofit/>
            </a:bodyPr>
            <a:lstStyle/>
            <a:p>
              <a:endParaRPr/>
            </a:p>
          </p:txBody>
        </p:sp>
        <p:sp>
          <p:nvSpPr>
            <p:cNvPr id="9" name="Google Shape;676;p35"/>
            <p:cNvSpPr/>
            <p:nvPr/>
          </p:nvSpPr>
          <p:spPr>
            <a:xfrm>
              <a:off x="7261446" y="1444575"/>
              <a:ext cx="483982" cy="432830"/>
            </a:xfrm>
            <a:custGeom>
              <a:avLst/>
              <a:gdLst/>
              <a:ahLst/>
              <a:cxnLst/>
              <a:rect l="l" t="t" r="r" b="b"/>
              <a:pathLst>
                <a:path w="6046" h="5407" extrusionOk="0">
                  <a:moveTo>
                    <a:pt x="2758" y="1"/>
                  </a:moveTo>
                  <a:cubicBezTo>
                    <a:pt x="1782" y="1"/>
                    <a:pt x="849" y="436"/>
                    <a:pt x="234" y="1215"/>
                  </a:cubicBezTo>
                  <a:lnTo>
                    <a:pt x="0" y="1495"/>
                  </a:lnTo>
                  <a:lnTo>
                    <a:pt x="4857" y="5407"/>
                  </a:lnTo>
                  <a:lnTo>
                    <a:pt x="5081" y="5126"/>
                  </a:lnTo>
                  <a:cubicBezTo>
                    <a:pt x="5914" y="4106"/>
                    <a:pt x="6045" y="2675"/>
                    <a:pt x="5400" y="1523"/>
                  </a:cubicBezTo>
                  <a:cubicBezTo>
                    <a:pt x="4960" y="756"/>
                    <a:pt x="4211" y="213"/>
                    <a:pt x="3350" y="54"/>
                  </a:cubicBezTo>
                  <a:cubicBezTo>
                    <a:pt x="3152" y="18"/>
                    <a:pt x="2954" y="1"/>
                    <a:pt x="2758" y="1"/>
                  </a:cubicBezTo>
                  <a:close/>
                </a:path>
              </a:pathLst>
            </a:custGeom>
            <a:solidFill>
              <a:srgbClr val="3F2732"/>
            </a:solidFill>
            <a:ln>
              <a:noFill/>
            </a:ln>
          </p:spPr>
          <p:txBody>
            <a:bodyPr spcFirstLastPara="1" wrap="square" lIns="91425" tIns="91425" rIns="91425" bIns="91425" anchor="ctr" anchorCtr="0">
              <a:noAutofit/>
            </a:bodyPr>
            <a:lstStyle/>
            <a:p>
              <a:endParaRPr/>
            </a:p>
          </p:txBody>
        </p:sp>
        <p:sp>
          <p:nvSpPr>
            <p:cNvPr id="10" name="Google Shape;677;p35"/>
            <p:cNvSpPr/>
            <p:nvPr/>
          </p:nvSpPr>
          <p:spPr>
            <a:xfrm>
              <a:off x="7192524" y="1534551"/>
              <a:ext cx="480940" cy="398809"/>
            </a:xfrm>
            <a:custGeom>
              <a:avLst/>
              <a:gdLst/>
              <a:ahLst/>
              <a:cxnLst/>
              <a:rect l="l" t="t" r="r" b="b"/>
              <a:pathLst>
                <a:path w="6008" h="4982" extrusionOk="0">
                  <a:moveTo>
                    <a:pt x="791" y="0"/>
                  </a:moveTo>
                  <a:cubicBezTo>
                    <a:pt x="590" y="0"/>
                    <a:pt x="391" y="89"/>
                    <a:pt x="253" y="259"/>
                  </a:cubicBezTo>
                  <a:lnTo>
                    <a:pt x="244" y="278"/>
                  </a:lnTo>
                  <a:cubicBezTo>
                    <a:pt x="0" y="577"/>
                    <a:pt x="47" y="1008"/>
                    <a:pt x="346" y="1251"/>
                  </a:cubicBezTo>
                  <a:lnTo>
                    <a:pt x="4773" y="4826"/>
                  </a:lnTo>
                  <a:cubicBezTo>
                    <a:pt x="4902" y="4931"/>
                    <a:pt x="5057" y="4982"/>
                    <a:pt x="5211" y="4982"/>
                  </a:cubicBezTo>
                  <a:cubicBezTo>
                    <a:pt x="5413" y="4982"/>
                    <a:pt x="5613" y="4893"/>
                    <a:pt x="5746" y="4723"/>
                  </a:cubicBezTo>
                  <a:lnTo>
                    <a:pt x="5765" y="4704"/>
                  </a:lnTo>
                  <a:cubicBezTo>
                    <a:pt x="6008" y="4405"/>
                    <a:pt x="5961" y="3974"/>
                    <a:pt x="5662" y="3731"/>
                  </a:cubicBezTo>
                  <a:lnTo>
                    <a:pt x="1226" y="156"/>
                  </a:lnTo>
                  <a:cubicBezTo>
                    <a:pt x="1097" y="51"/>
                    <a:pt x="943" y="0"/>
                    <a:pt x="791" y="0"/>
                  </a:cubicBezTo>
                  <a:close/>
                </a:path>
              </a:pathLst>
            </a:custGeom>
            <a:solidFill>
              <a:srgbClr val="FAF4F2"/>
            </a:solidFill>
            <a:ln>
              <a:noFill/>
            </a:ln>
          </p:spPr>
          <p:txBody>
            <a:bodyPr spcFirstLastPara="1" wrap="square" lIns="91425" tIns="91425" rIns="91425" bIns="91425" anchor="ctr" anchorCtr="0">
              <a:noAutofit/>
            </a:bodyPr>
            <a:lstStyle/>
            <a:p>
              <a:endParaRPr/>
            </a:p>
          </p:txBody>
        </p:sp>
        <p:sp>
          <p:nvSpPr>
            <p:cNvPr id="13" name="Google Shape;678;p35"/>
            <p:cNvSpPr/>
            <p:nvPr/>
          </p:nvSpPr>
          <p:spPr>
            <a:xfrm>
              <a:off x="7066686" y="1700093"/>
              <a:ext cx="480940" cy="398249"/>
            </a:xfrm>
            <a:custGeom>
              <a:avLst/>
              <a:gdLst/>
              <a:ahLst/>
              <a:cxnLst/>
              <a:rect l="l" t="t" r="r" b="b"/>
              <a:pathLst>
                <a:path w="6008" h="4975" extrusionOk="0">
                  <a:moveTo>
                    <a:pt x="795" y="0"/>
                  </a:moveTo>
                  <a:cubicBezTo>
                    <a:pt x="593" y="0"/>
                    <a:pt x="391" y="89"/>
                    <a:pt x="253" y="259"/>
                  </a:cubicBezTo>
                  <a:lnTo>
                    <a:pt x="243" y="278"/>
                  </a:lnTo>
                  <a:cubicBezTo>
                    <a:pt x="0" y="577"/>
                    <a:pt x="47" y="1008"/>
                    <a:pt x="346" y="1251"/>
                  </a:cubicBezTo>
                  <a:lnTo>
                    <a:pt x="4773" y="4826"/>
                  </a:lnTo>
                  <a:cubicBezTo>
                    <a:pt x="4901" y="4926"/>
                    <a:pt x="5055" y="4975"/>
                    <a:pt x="5208" y="4975"/>
                  </a:cubicBezTo>
                  <a:cubicBezTo>
                    <a:pt x="5411" y="4975"/>
                    <a:pt x="5612" y="4889"/>
                    <a:pt x="5746" y="4723"/>
                  </a:cubicBezTo>
                  <a:lnTo>
                    <a:pt x="5765" y="4704"/>
                  </a:lnTo>
                  <a:cubicBezTo>
                    <a:pt x="6008" y="4405"/>
                    <a:pt x="5961" y="3965"/>
                    <a:pt x="5662" y="3731"/>
                  </a:cubicBezTo>
                  <a:lnTo>
                    <a:pt x="1226" y="156"/>
                  </a:lnTo>
                  <a:cubicBezTo>
                    <a:pt x="1101" y="51"/>
                    <a:pt x="948" y="0"/>
                    <a:pt x="795" y="0"/>
                  </a:cubicBezTo>
                  <a:close/>
                </a:path>
              </a:pathLst>
            </a:custGeom>
            <a:solidFill>
              <a:srgbClr val="FAF4F2"/>
            </a:solidFill>
            <a:ln>
              <a:noFill/>
            </a:ln>
          </p:spPr>
          <p:txBody>
            <a:bodyPr spcFirstLastPara="1" wrap="square" lIns="91425" tIns="91425" rIns="91425" bIns="91425" anchor="ctr" anchorCtr="0">
              <a:noAutofit/>
            </a:bodyPr>
            <a:lstStyle/>
            <a:p>
              <a:endParaRPr/>
            </a:p>
          </p:txBody>
        </p:sp>
        <p:sp>
          <p:nvSpPr>
            <p:cNvPr id="14" name="Google Shape;679;p35"/>
            <p:cNvSpPr/>
            <p:nvPr/>
          </p:nvSpPr>
          <p:spPr>
            <a:xfrm>
              <a:off x="7136329" y="1620684"/>
              <a:ext cx="481020" cy="398249"/>
            </a:xfrm>
            <a:custGeom>
              <a:avLst/>
              <a:gdLst/>
              <a:ahLst/>
              <a:cxnLst/>
              <a:rect l="l" t="t" r="r" b="b"/>
              <a:pathLst>
                <a:path w="6009" h="4975" extrusionOk="0">
                  <a:moveTo>
                    <a:pt x="798" y="0"/>
                  </a:moveTo>
                  <a:cubicBezTo>
                    <a:pt x="595" y="0"/>
                    <a:pt x="395" y="89"/>
                    <a:pt x="262" y="259"/>
                  </a:cubicBezTo>
                  <a:lnTo>
                    <a:pt x="244" y="278"/>
                  </a:lnTo>
                  <a:cubicBezTo>
                    <a:pt x="0" y="577"/>
                    <a:pt x="47" y="1008"/>
                    <a:pt x="347" y="1251"/>
                  </a:cubicBezTo>
                  <a:lnTo>
                    <a:pt x="4782" y="4826"/>
                  </a:lnTo>
                  <a:cubicBezTo>
                    <a:pt x="4907" y="4926"/>
                    <a:pt x="5059" y="4975"/>
                    <a:pt x="5211" y="4975"/>
                  </a:cubicBezTo>
                  <a:cubicBezTo>
                    <a:pt x="5413" y="4975"/>
                    <a:pt x="5616" y="4889"/>
                    <a:pt x="5755" y="4723"/>
                  </a:cubicBezTo>
                  <a:lnTo>
                    <a:pt x="5765" y="4704"/>
                  </a:lnTo>
                  <a:cubicBezTo>
                    <a:pt x="6008" y="4405"/>
                    <a:pt x="5961" y="3965"/>
                    <a:pt x="5662" y="3731"/>
                  </a:cubicBezTo>
                  <a:lnTo>
                    <a:pt x="1236" y="156"/>
                  </a:lnTo>
                  <a:cubicBezTo>
                    <a:pt x="1106" y="51"/>
                    <a:pt x="951" y="0"/>
                    <a:pt x="798" y="0"/>
                  </a:cubicBezTo>
                  <a:close/>
                </a:path>
              </a:pathLst>
            </a:custGeom>
            <a:solidFill>
              <a:srgbClr val="C5C2C2"/>
            </a:solidFill>
            <a:ln>
              <a:noFill/>
            </a:ln>
          </p:spPr>
          <p:txBody>
            <a:bodyPr spcFirstLastPara="1" wrap="square" lIns="91425" tIns="91425" rIns="91425" bIns="91425" anchor="ctr" anchorCtr="0">
              <a:noAutofit/>
            </a:bodyPr>
            <a:lstStyle/>
            <a:p>
              <a:endParaRPr/>
            </a:p>
          </p:txBody>
        </p:sp>
        <p:sp>
          <p:nvSpPr>
            <p:cNvPr id="15" name="Google Shape;680;p35"/>
            <p:cNvSpPr/>
            <p:nvPr/>
          </p:nvSpPr>
          <p:spPr>
            <a:xfrm>
              <a:off x="7119839" y="2040784"/>
              <a:ext cx="87335" cy="71885"/>
            </a:xfrm>
            <a:custGeom>
              <a:avLst/>
              <a:gdLst/>
              <a:ahLst/>
              <a:cxnLst/>
              <a:rect l="l" t="t" r="r" b="b"/>
              <a:pathLst>
                <a:path w="1091" h="898" extrusionOk="0">
                  <a:moveTo>
                    <a:pt x="217" y="1"/>
                  </a:moveTo>
                  <a:cubicBezTo>
                    <a:pt x="148" y="1"/>
                    <a:pt x="79" y="39"/>
                    <a:pt x="57" y="130"/>
                  </a:cubicBezTo>
                  <a:cubicBezTo>
                    <a:pt x="0" y="355"/>
                    <a:pt x="75" y="607"/>
                    <a:pt x="263" y="748"/>
                  </a:cubicBezTo>
                  <a:cubicBezTo>
                    <a:pt x="375" y="841"/>
                    <a:pt x="506" y="888"/>
                    <a:pt x="656" y="897"/>
                  </a:cubicBezTo>
                  <a:cubicBezTo>
                    <a:pt x="749" y="888"/>
                    <a:pt x="843" y="869"/>
                    <a:pt x="927" y="822"/>
                  </a:cubicBezTo>
                  <a:cubicBezTo>
                    <a:pt x="1090" y="733"/>
                    <a:pt x="1004" y="508"/>
                    <a:pt x="849" y="508"/>
                  </a:cubicBezTo>
                  <a:cubicBezTo>
                    <a:pt x="826" y="508"/>
                    <a:pt x="802" y="512"/>
                    <a:pt x="777" y="523"/>
                  </a:cubicBezTo>
                  <a:cubicBezTo>
                    <a:pt x="739" y="546"/>
                    <a:pt x="697" y="556"/>
                    <a:pt x="653" y="556"/>
                  </a:cubicBezTo>
                  <a:cubicBezTo>
                    <a:pt x="589" y="556"/>
                    <a:pt x="524" y="534"/>
                    <a:pt x="468" y="495"/>
                  </a:cubicBezTo>
                  <a:cubicBezTo>
                    <a:pt x="394" y="429"/>
                    <a:pt x="356" y="317"/>
                    <a:pt x="384" y="214"/>
                  </a:cubicBezTo>
                  <a:cubicBezTo>
                    <a:pt x="423" y="86"/>
                    <a:pt x="319" y="1"/>
                    <a:pt x="217" y="1"/>
                  </a:cubicBezTo>
                  <a:close/>
                </a:path>
              </a:pathLst>
            </a:custGeom>
            <a:solidFill>
              <a:srgbClr val="3F2732"/>
            </a:solidFill>
            <a:ln>
              <a:noFill/>
            </a:ln>
          </p:spPr>
          <p:txBody>
            <a:bodyPr spcFirstLastPara="1" wrap="square" lIns="91425" tIns="91425" rIns="91425" bIns="91425" anchor="ctr" anchorCtr="0">
              <a:noAutofit/>
            </a:bodyPr>
            <a:lstStyle/>
            <a:p>
              <a:endParaRPr/>
            </a:p>
          </p:txBody>
        </p:sp>
        <p:sp>
          <p:nvSpPr>
            <p:cNvPr id="16" name="Google Shape;681;p35"/>
            <p:cNvSpPr/>
            <p:nvPr/>
          </p:nvSpPr>
          <p:spPr>
            <a:xfrm>
              <a:off x="7101828" y="1977545"/>
              <a:ext cx="59317" cy="43707"/>
            </a:xfrm>
            <a:custGeom>
              <a:avLst/>
              <a:gdLst/>
              <a:ahLst/>
              <a:cxnLst/>
              <a:rect l="l" t="t" r="r" b="b"/>
              <a:pathLst>
                <a:path w="741" h="546" extrusionOk="0">
                  <a:moveTo>
                    <a:pt x="371" y="1"/>
                  </a:moveTo>
                  <a:cubicBezTo>
                    <a:pt x="300" y="1"/>
                    <a:pt x="230" y="26"/>
                    <a:pt x="179" y="78"/>
                  </a:cubicBezTo>
                  <a:cubicBezTo>
                    <a:pt x="1" y="256"/>
                    <a:pt x="123" y="546"/>
                    <a:pt x="375" y="546"/>
                  </a:cubicBezTo>
                  <a:cubicBezTo>
                    <a:pt x="619" y="546"/>
                    <a:pt x="740" y="256"/>
                    <a:pt x="562" y="78"/>
                  </a:cubicBezTo>
                  <a:cubicBezTo>
                    <a:pt x="511" y="26"/>
                    <a:pt x="441" y="1"/>
                    <a:pt x="371" y="1"/>
                  </a:cubicBezTo>
                  <a:close/>
                </a:path>
              </a:pathLst>
            </a:custGeom>
            <a:solidFill>
              <a:srgbClr val="3F2732"/>
            </a:solidFill>
            <a:ln>
              <a:noFill/>
            </a:ln>
          </p:spPr>
          <p:txBody>
            <a:bodyPr spcFirstLastPara="1" wrap="square" lIns="91425" tIns="91425" rIns="91425" bIns="91425" anchor="ctr" anchorCtr="0">
              <a:noAutofit/>
            </a:bodyPr>
            <a:lstStyle/>
            <a:p>
              <a:endParaRPr/>
            </a:p>
          </p:txBody>
        </p:sp>
        <p:sp>
          <p:nvSpPr>
            <p:cNvPr id="17" name="Google Shape;682;p35"/>
            <p:cNvSpPr/>
            <p:nvPr/>
          </p:nvSpPr>
          <p:spPr>
            <a:xfrm>
              <a:off x="7212696" y="2051911"/>
              <a:ext cx="58517" cy="44268"/>
            </a:xfrm>
            <a:custGeom>
              <a:avLst/>
              <a:gdLst/>
              <a:ahLst/>
              <a:cxnLst/>
              <a:rect l="l" t="t" r="r" b="b"/>
              <a:pathLst>
                <a:path w="731" h="553" extrusionOk="0">
                  <a:moveTo>
                    <a:pt x="361" y="0"/>
                  </a:moveTo>
                  <a:cubicBezTo>
                    <a:pt x="291" y="0"/>
                    <a:pt x="221" y="28"/>
                    <a:pt x="169" y="85"/>
                  </a:cubicBezTo>
                  <a:cubicBezTo>
                    <a:pt x="1" y="253"/>
                    <a:pt x="123" y="552"/>
                    <a:pt x="366" y="552"/>
                  </a:cubicBezTo>
                  <a:cubicBezTo>
                    <a:pt x="609" y="552"/>
                    <a:pt x="731" y="253"/>
                    <a:pt x="553" y="85"/>
                  </a:cubicBezTo>
                  <a:cubicBezTo>
                    <a:pt x="502" y="28"/>
                    <a:pt x="431" y="0"/>
                    <a:pt x="361" y="0"/>
                  </a:cubicBezTo>
                  <a:close/>
                </a:path>
              </a:pathLst>
            </a:custGeom>
            <a:solidFill>
              <a:srgbClr val="3F2732"/>
            </a:solidFill>
            <a:ln>
              <a:noFill/>
            </a:ln>
          </p:spPr>
          <p:txBody>
            <a:bodyPr spcFirstLastPara="1" wrap="square" lIns="91425" tIns="91425" rIns="91425" bIns="91425" anchor="ctr" anchorCtr="0">
              <a:noAutofit/>
            </a:bodyPr>
            <a:lstStyle/>
            <a:p>
              <a:endParaRPr/>
            </a:p>
          </p:txBody>
        </p:sp>
        <p:sp>
          <p:nvSpPr>
            <p:cNvPr id="18" name="Google Shape;683;p35"/>
            <p:cNvSpPr/>
            <p:nvPr/>
          </p:nvSpPr>
          <p:spPr>
            <a:xfrm>
              <a:off x="7186520" y="2120834"/>
              <a:ext cx="133443" cy="114311"/>
            </a:xfrm>
            <a:custGeom>
              <a:avLst/>
              <a:gdLst/>
              <a:ahLst/>
              <a:cxnLst/>
              <a:rect l="l" t="t" r="r" b="b"/>
              <a:pathLst>
                <a:path w="1667" h="1428" extrusionOk="0">
                  <a:moveTo>
                    <a:pt x="955" y="0"/>
                  </a:moveTo>
                  <a:cubicBezTo>
                    <a:pt x="319" y="0"/>
                    <a:pt x="0" y="768"/>
                    <a:pt x="450" y="1217"/>
                  </a:cubicBezTo>
                  <a:cubicBezTo>
                    <a:pt x="595" y="1362"/>
                    <a:pt x="773" y="1427"/>
                    <a:pt x="948" y="1427"/>
                  </a:cubicBezTo>
                  <a:cubicBezTo>
                    <a:pt x="1315" y="1427"/>
                    <a:pt x="1666" y="1142"/>
                    <a:pt x="1666" y="711"/>
                  </a:cubicBezTo>
                  <a:cubicBezTo>
                    <a:pt x="1666" y="318"/>
                    <a:pt x="1348" y="0"/>
                    <a:pt x="955" y="0"/>
                  </a:cubicBezTo>
                  <a:close/>
                </a:path>
              </a:pathLst>
            </a:custGeom>
            <a:solidFill>
              <a:srgbClr val="FFC8AF"/>
            </a:solidFill>
            <a:ln>
              <a:noFill/>
            </a:ln>
          </p:spPr>
          <p:txBody>
            <a:bodyPr spcFirstLastPara="1" wrap="square" lIns="91425" tIns="91425" rIns="91425" bIns="91425" anchor="ctr" anchorCtr="0">
              <a:noAutofit/>
            </a:bodyPr>
            <a:lstStyle/>
            <a:p>
              <a:endParaRPr/>
            </a:p>
          </p:txBody>
        </p:sp>
        <p:sp>
          <p:nvSpPr>
            <p:cNvPr id="19" name="Google Shape;684;p35"/>
            <p:cNvSpPr/>
            <p:nvPr/>
          </p:nvSpPr>
          <p:spPr>
            <a:xfrm>
              <a:off x="6946772" y="1961295"/>
              <a:ext cx="133443" cy="114311"/>
            </a:xfrm>
            <a:custGeom>
              <a:avLst/>
              <a:gdLst/>
              <a:ahLst/>
              <a:cxnLst/>
              <a:rect l="l" t="t" r="r" b="b"/>
              <a:pathLst>
                <a:path w="1667" h="1428" extrusionOk="0">
                  <a:moveTo>
                    <a:pt x="955" y="0"/>
                  </a:moveTo>
                  <a:cubicBezTo>
                    <a:pt x="319" y="0"/>
                    <a:pt x="1" y="767"/>
                    <a:pt x="450" y="1217"/>
                  </a:cubicBezTo>
                  <a:cubicBezTo>
                    <a:pt x="596" y="1362"/>
                    <a:pt x="775" y="1427"/>
                    <a:pt x="950" y="1427"/>
                  </a:cubicBezTo>
                  <a:cubicBezTo>
                    <a:pt x="1316" y="1427"/>
                    <a:pt x="1667" y="1144"/>
                    <a:pt x="1667" y="721"/>
                  </a:cubicBezTo>
                  <a:cubicBezTo>
                    <a:pt x="1667" y="318"/>
                    <a:pt x="1348" y="0"/>
                    <a:pt x="955" y="0"/>
                  </a:cubicBezTo>
                  <a:close/>
                </a:path>
              </a:pathLst>
            </a:custGeom>
            <a:solidFill>
              <a:srgbClr val="FFC8AF"/>
            </a:solidFill>
            <a:ln>
              <a:noFill/>
            </a:ln>
          </p:spPr>
          <p:txBody>
            <a:bodyPr spcFirstLastPara="1" wrap="square" lIns="91425" tIns="91425" rIns="91425" bIns="91425" anchor="ctr" anchorCtr="0">
              <a:noAutofit/>
            </a:bodyPr>
            <a:lstStyle/>
            <a:p>
              <a:endParaRPr/>
            </a:p>
          </p:txBody>
        </p:sp>
      </p:grpSp>
    </p:spTree>
    <p:extLst>
      <p:ext uri="{BB962C8B-B14F-4D97-AF65-F5344CB8AC3E}">
        <p14:creationId xmlns:p14="http://schemas.microsoft.com/office/powerpoint/2010/main" val="36721588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59"/>
        <p:cNvGrpSpPr/>
        <p:nvPr/>
      </p:nvGrpSpPr>
      <p:grpSpPr>
        <a:xfrm>
          <a:off x="0" y="0"/>
          <a:ext cx="0" cy="0"/>
          <a:chOff x="0" y="0"/>
          <a:chExt cx="0" cy="0"/>
        </a:xfrm>
      </p:grpSpPr>
      <p:sp>
        <p:nvSpPr>
          <p:cNvPr id="3" name="TextBox 2"/>
          <p:cNvSpPr txBox="1"/>
          <p:nvPr/>
        </p:nvSpPr>
        <p:spPr>
          <a:xfrm>
            <a:off x="1672680" y="1015191"/>
            <a:ext cx="8431683" cy="707886"/>
          </a:xfrm>
          <a:prstGeom prst="rect">
            <a:avLst/>
          </a:prstGeom>
          <a:noFill/>
        </p:spPr>
        <p:txBody>
          <a:bodyPr wrap="square" rtlCol="0">
            <a:spAutoFit/>
          </a:bodyPr>
          <a:lstStyle/>
          <a:p>
            <a:pPr algn="ctr"/>
            <a:r>
              <a:rPr lang="en-US" sz="4000" smtClean="0">
                <a:solidFill>
                  <a:srgbClr val="F09420"/>
                </a:solidFill>
                <a:latin typeface="Arial-Rounded" pitchFamily="34" charset="0"/>
                <a:ea typeface="Arial-Rounded" pitchFamily="34" charset="0"/>
                <a:cs typeface="Arial-Rounded" pitchFamily="34" charset="0"/>
              </a:rPr>
              <a:t>Thứ …. ngày … tháng ….. năm 2021 </a:t>
            </a:r>
            <a:endParaRPr lang="en-US" sz="4000">
              <a:solidFill>
                <a:srgbClr val="F09420"/>
              </a:solidFill>
              <a:latin typeface="Arial-Rounded" pitchFamily="34" charset="0"/>
              <a:ea typeface="Arial-Rounded" pitchFamily="34" charset="0"/>
              <a:cs typeface="Arial-Rounded" pitchFamily="34" charset="0"/>
            </a:endParaRPr>
          </a:p>
        </p:txBody>
      </p:sp>
      <p:sp>
        <p:nvSpPr>
          <p:cNvPr id="4" name="TextBox 3"/>
          <p:cNvSpPr txBox="1"/>
          <p:nvPr/>
        </p:nvSpPr>
        <p:spPr>
          <a:xfrm>
            <a:off x="8062119" y="5143528"/>
            <a:ext cx="1828800" cy="707872"/>
          </a:xfrm>
          <a:prstGeom prst="rect">
            <a:avLst/>
          </a:prstGeom>
          <a:solidFill>
            <a:srgbClr val="FFC000"/>
          </a:solidFill>
          <a:ln>
            <a:noFill/>
          </a:ln>
        </p:spPr>
        <p:txBody>
          <a:bodyPr wrap="square" lIns="91428" tIns="45713" rIns="91428" bIns="45713" rtlCol="0">
            <a:spAutoFit/>
          </a:bodyPr>
          <a:lstStyle/>
          <a:p>
            <a:pPr algn="ctr"/>
            <a:r>
              <a:rPr lang="en-US" sz="4000" smtClean="0">
                <a:solidFill>
                  <a:srgbClr val="0070C0"/>
                </a:solidFill>
                <a:latin typeface="Arial Rounded MT Bold" pitchFamily="34" charset="0"/>
                <a:ea typeface="Arial-Rounded" pitchFamily="34" charset="0"/>
                <a:cs typeface="Arial-Rounded" pitchFamily="34" charset="0"/>
              </a:rPr>
              <a:t>S/101</a:t>
            </a:r>
            <a:endParaRPr lang="en-US" sz="4000" smtClean="0">
              <a:solidFill>
                <a:srgbClr val="0070C0"/>
              </a:solidFill>
              <a:latin typeface="Arial Rounded MT Bold" pitchFamily="34" charset="0"/>
              <a:ea typeface="Arial-Rounded" pitchFamily="34" charset="0"/>
              <a:cs typeface="Arial-Rounded" pitchFamily="34" charset="0"/>
            </a:endParaRPr>
          </a:p>
        </p:txBody>
      </p:sp>
      <p:sp>
        <p:nvSpPr>
          <p:cNvPr id="5" name="Google Shape;145;p39"/>
          <p:cNvSpPr txBox="1">
            <a:spLocks noGrp="1"/>
          </p:cNvSpPr>
          <p:nvPr>
            <p:ph type="ctrTitle"/>
          </p:nvPr>
        </p:nvSpPr>
        <p:spPr>
          <a:xfrm>
            <a:off x="1797845" y="2057400"/>
            <a:ext cx="8181353" cy="2393582"/>
          </a:xfrm>
          <a:prstGeom prst="rect">
            <a:avLst/>
          </a:prstGeom>
        </p:spPr>
        <p:txBody>
          <a:bodyPr spcFirstLastPara="1" wrap="square" lIns="121705" tIns="121705" rIns="121705" bIns="121705" anchor="b" anchorCtr="0">
            <a:noAutofit/>
          </a:bodyPr>
          <a:lstStyle/>
          <a:p>
            <a:pPr algn="ctr">
              <a:lnSpc>
                <a:spcPct val="150000"/>
              </a:lnSpc>
            </a:pPr>
            <a:r>
              <a:rPr lang="en-US" sz="4400" smtClean="0">
                <a:latin typeface="Arial-Rounded" pitchFamily="34" charset="0"/>
                <a:ea typeface="Arial-Rounded" pitchFamily="34" charset="0"/>
                <a:cs typeface="Arial-Rounded" pitchFamily="34" charset="0"/>
              </a:rPr>
              <a:t>Bài </a:t>
            </a:r>
            <a:r>
              <a:rPr lang="en-US" sz="4400" smtClean="0">
                <a:latin typeface="Arial-Rounded" pitchFamily="34" charset="0"/>
                <a:ea typeface="Arial-Rounded" pitchFamily="34" charset="0"/>
                <a:cs typeface="Arial-Rounded" pitchFamily="34" charset="0"/>
              </a:rPr>
              <a:t>23</a:t>
            </a:r>
            <a:r>
              <a:rPr lang="en-US" sz="4400" smtClean="0">
                <a:latin typeface="Arial-Rounded" pitchFamily="34" charset="0"/>
                <a:ea typeface="Arial-Rounded" pitchFamily="34" charset="0"/>
                <a:cs typeface="Arial-Rounded" pitchFamily="34" charset="0"/>
              </a:rPr>
              <a:t/>
            </a:r>
            <a:br>
              <a:rPr lang="en-US" sz="4400" smtClean="0">
                <a:latin typeface="Arial-Rounded" pitchFamily="34" charset="0"/>
                <a:ea typeface="Arial-Rounded" pitchFamily="34" charset="0"/>
                <a:cs typeface="Arial-Rounded" pitchFamily="34" charset="0"/>
              </a:rPr>
            </a:br>
            <a:r>
              <a:rPr lang="en-US" sz="4400" b="1" smtClean="0">
                <a:latin typeface="Arial-Rounded" pitchFamily="34" charset="0"/>
                <a:ea typeface="Arial-Rounded" pitchFamily="34" charset="0"/>
                <a:cs typeface="Arial-Rounded" pitchFamily="34" charset="0"/>
              </a:rPr>
              <a:t>RỒNG RẮN LÊN MÂY</a:t>
            </a:r>
            <a:endParaRPr lang="vi-VN" sz="4400" b="1">
              <a:latin typeface="Arial-Rounded" pitchFamily="34" charset="0"/>
              <a:ea typeface="Arial-Rounded" pitchFamily="34" charset="0"/>
              <a:cs typeface="Arial-Rounded"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43"/>
        <p:cNvGrpSpPr/>
        <p:nvPr/>
      </p:nvGrpSpPr>
      <p:grpSpPr>
        <a:xfrm>
          <a:off x="0" y="0"/>
          <a:ext cx="0" cy="0"/>
          <a:chOff x="0" y="0"/>
          <a:chExt cx="0" cy="0"/>
        </a:xfrm>
      </p:grpSpPr>
      <p:sp>
        <p:nvSpPr>
          <p:cNvPr id="7" name="TextBox 6"/>
          <p:cNvSpPr txBox="1"/>
          <p:nvPr/>
        </p:nvSpPr>
        <p:spPr>
          <a:xfrm>
            <a:off x="1670844" y="979068"/>
            <a:ext cx="11334045" cy="584775"/>
          </a:xfrm>
          <a:prstGeom prst="rect">
            <a:avLst/>
          </a:prstGeom>
          <a:noFill/>
        </p:spPr>
        <p:txBody>
          <a:bodyPr wrap="square" rtlCol="0">
            <a:spAutoFit/>
          </a:bodyPr>
          <a:lstStyle/>
          <a:p>
            <a:pPr algn="just"/>
            <a:r>
              <a:rPr lang="en-US" sz="3200" smtClean="0">
                <a:solidFill>
                  <a:srgbClr val="002060"/>
                </a:solidFill>
                <a:latin typeface="Arial-Rounded" pitchFamily="34" charset="0"/>
                <a:ea typeface="Arial-Rounded" pitchFamily="34" charset="0"/>
                <a:cs typeface="Arial-Rounded" pitchFamily="34" charset="0"/>
              </a:rPr>
              <a:t>Em biết gì về trò chơi </a:t>
            </a:r>
            <a:r>
              <a:rPr lang="en-US" sz="3200" i="1" smtClean="0">
                <a:solidFill>
                  <a:srgbClr val="002060"/>
                </a:solidFill>
                <a:latin typeface="Arial-Rounded" pitchFamily="34" charset="0"/>
                <a:ea typeface="Arial-Rounded" pitchFamily="34" charset="0"/>
                <a:cs typeface="Arial-Rounded" pitchFamily="34" charset="0"/>
              </a:rPr>
              <a:t>Rồng rắn lên mây?</a:t>
            </a:r>
            <a:endParaRPr lang="en-US" sz="3200">
              <a:solidFill>
                <a:srgbClr val="002060"/>
              </a:solidFill>
              <a:latin typeface="Arial-Rounded" pitchFamily="34" charset="0"/>
              <a:ea typeface="Arial-Rounded" pitchFamily="34" charset="0"/>
              <a:cs typeface="Arial-Rounded"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519" y="706943"/>
            <a:ext cx="1457325" cy="896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0844" y="1950720"/>
            <a:ext cx="7575503"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 xmlns:a16="http://schemas.microsoft.com/office/drawing/2014/main" id="{83DE1F8B-C43D-4B7A-8155-BEAC33AC1D49}"/>
              </a:ext>
            </a:extLst>
          </p:cNvPr>
          <p:cNvSpPr txBox="1"/>
          <p:nvPr/>
        </p:nvSpPr>
        <p:spPr>
          <a:xfrm>
            <a:off x="335439" y="660975"/>
            <a:ext cx="11448144" cy="6109365"/>
          </a:xfrm>
          <a:prstGeom prst="rect">
            <a:avLst/>
          </a:prstGeom>
          <a:noFill/>
        </p:spPr>
        <p:txBody>
          <a:bodyPr wrap="square" rtlCol="0">
            <a:spAutoFit/>
          </a:bodyPr>
          <a:lstStyle/>
          <a:p>
            <a:pPr marL="44450" lvl="0" algn="just">
              <a:defRPr/>
            </a:pPr>
            <a:r>
              <a:rPr lang="vi-VN" sz="2800">
                <a:solidFill>
                  <a:srgbClr val="0070C0"/>
                </a:solidFill>
                <a:latin typeface="Arial-Rounded" pitchFamily="34" charset="0"/>
                <a:ea typeface="Arial-Rounded" pitchFamily="34" charset="0"/>
                <a:cs typeface="Arial-Rounded" pitchFamily="34" charset="0"/>
              </a:rPr>
              <a:t> </a:t>
            </a:r>
            <a:r>
              <a:rPr lang="en-US" sz="2800">
                <a:solidFill>
                  <a:srgbClr val="0070C0"/>
                </a:solidFill>
                <a:latin typeface="Arial-Rounded" pitchFamily="34" charset="0"/>
                <a:ea typeface="Arial-Rounded" pitchFamily="34" charset="0"/>
                <a:cs typeface="Arial-Rounded" pitchFamily="34" charset="0"/>
              </a:rPr>
              <a:t> </a:t>
            </a:r>
            <a:r>
              <a:rPr lang="en-US" sz="2800" smtClean="0">
                <a:solidFill>
                  <a:srgbClr val="0070C0"/>
                </a:solidFill>
                <a:latin typeface="Arial-Rounded" pitchFamily="34" charset="0"/>
                <a:ea typeface="Arial-Rounded" pitchFamily="34" charset="0"/>
                <a:cs typeface="Arial-Rounded" pitchFamily="34" charset="0"/>
              </a:rPr>
              <a:t>      </a:t>
            </a:r>
            <a:r>
              <a:rPr lang="vi-VN" sz="2800" smtClean="0">
                <a:solidFill>
                  <a:srgbClr val="0070C0"/>
                </a:solidFill>
                <a:latin typeface="Arial-Rounded" pitchFamily="34" charset="0"/>
                <a:ea typeface="Arial-Rounded" pitchFamily="34" charset="0"/>
                <a:cs typeface="Arial-Rounded" pitchFamily="34" charset="0"/>
              </a:rPr>
              <a:t>	</a:t>
            </a:r>
            <a:r>
              <a:rPr lang="en-US" sz="2800" smtClean="0">
                <a:solidFill>
                  <a:srgbClr val="0070C0"/>
                </a:solidFill>
                <a:latin typeface="Arial-Rounded" pitchFamily="34" charset="0"/>
                <a:ea typeface="Arial-Rounded" pitchFamily="34" charset="0"/>
                <a:cs typeface="Arial-Rounded" pitchFamily="34" charset="0"/>
              </a:rPr>
              <a:t>Rồng rắn lên mây là một trò chơi vui nhộn. Năm, sáu bạn túm áo nhau làm rồng rắn.</a:t>
            </a:r>
            <a:r>
              <a:rPr lang="vi-VN" sz="2800" smtClean="0">
                <a:solidFill>
                  <a:srgbClr val="0070C0"/>
                </a:solidFill>
                <a:latin typeface="Arial-Rounded" pitchFamily="34" charset="0"/>
                <a:ea typeface="Arial-Rounded" pitchFamily="34" charset="0"/>
                <a:cs typeface="Arial-Rounded" pitchFamily="34" charset="0"/>
              </a:rPr>
              <a:t> Một bạn làm thầy thuốc, đứng đối diện với rồng rắn.</a:t>
            </a:r>
          </a:p>
          <a:p>
            <a:pPr marL="44450" lvl="0" algn="just">
              <a:defRPr/>
            </a:pPr>
            <a:r>
              <a:rPr lang="vi-VN" sz="2800">
                <a:solidFill>
                  <a:srgbClr val="0070C0"/>
                </a:solidFill>
                <a:latin typeface="Arial-Rounded" pitchFamily="34" charset="0"/>
                <a:ea typeface="Arial-Rounded" pitchFamily="34" charset="0"/>
                <a:cs typeface="Arial-Rounded" pitchFamily="34" charset="0"/>
              </a:rPr>
              <a:t>	</a:t>
            </a:r>
            <a:r>
              <a:rPr lang="vi-VN" sz="2800" smtClean="0">
                <a:solidFill>
                  <a:srgbClr val="0070C0"/>
                </a:solidFill>
                <a:latin typeface="Arial-Rounded" pitchFamily="34" charset="0"/>
                <a:ea typeface="Arial-Rounded" pitchFamily="34" charset="0"/>
                <a:cs typeface="Arial-Rounded" pitchFamily="34" charset="0"/>
              </a:rPr>
              <a:t>Rồng rắn vừa đi vòng vèo vừa hát:</a:t>
            </a:r>
          </a:p>
          <a:p>
            <a:pPr marL="44450" lvl="0" algn="just">
              <a:defRPr/>
            </a:pPr>
            <a:r>
              <a:rPr lang="vi-VN" sz="2800">
                <a:solidFill>
                  <a:srgbClr val="0070C0"/>
                </a:solidFill>
                <a:latin typeface="Arial-Rounded" pitchFamily="34" charset="0"/>
                <a:ea typeface="Arial-Rounded" pitchFamily="34" charset="0"/>
                <a:cs typeface="Arial-Rounded" pitchFamily="34" charset="0"/>
              </a:rPr>
              <a:t>	</a:t>
            </a:r>
            <a:r>
              <a:rPr lang="vi-VN" sz="2800" smtClean="0">
                <a:solidFill>
                  <a:srgbClr val="0070C0"/>
                </a:solidFill>
                <a:latin typeface="Arial-Rounded" pitchFamily="34" charset="0"/>
                <a:ea typeface="Arial-Rounded" pitchFamily="34" charset="0"/>
                <a:cs typeface="Arial-Rounded" pitchFamily="34" charset="0"/>
              </a:rPr>
              <a:t>			Rồng rắn lên mây</a:t>
            </a:r>
          </a:p>
          <a:p>
            <a:pPr marL="44450" lvl="0" algn="just">
              <a:defRPr/>
            </a:pPr>
            <a:r>
              <a:rPr lang="vi-VN" sz="2800">
                <a:solidFill>
                  <a:srgbClr val="0070C0"/>
                </a:solidFill>
                <a:latin typeface="Arial-Rounded" pitchFamily="34" charset="0"/>
                <a:ea typeface="Arial-Rounded" pitchFamily="34" charset="0"/>
                <a:cs typeface="Arial-Rounded" pitchFamily="34" charset="0"/>
              </a:rPr>
              <a:t>	</a:t>
            </a:r>
            <a:r>
              <a:rPr lang="vi-VN" sz="2800" smtClean="0">
                <a:solidFill>
                  <a:srgbClr val="0070C0"/>
                </a:solidFill>
                <a:latin typeface="Arial-Rounded" pitchFamily="34" charset="0"/>
                <a:ea typeface="Arial-Rounded" pitchFamily="34" charset="0"/>
                <a:cs typeface="Arial-Rounded" pitchFamily="34" charset="0"/>
              </a:rPr>
              <a:t>			Thấy cây núc nác</a:t>
            </a:r>
          </a:p>
          <a:p>
            <a:pPr marL="44450" lvl="0" algn="just">
              <a:defRPr/>
            </a:pPr>
            <a:r>
              <a:rPr lang="vi-VN" sz="2800">
                <a:solidFill>
                  <a:srgbClr val="0070C0"/>
                </a:solidFill>
                <a:latin typeface="Arial-Rounded" pitchFamily="34" charset="0"/>
                <a:ea typeface="Arial-Rounded" pitchFamily="34" charset="0"/>
                <a:cs typeface="Arial-Rounded" pitchFamily="34" charset="0"/>
              </a:rPr>
              <a:t>	</a:t>
            </a:r>
            <a:r>
              <a:rPr lang="vi-VN" sz="2800" smtClean="0">
                <a:solidFill>
                  <a:srgbClr val="0070C0"/>
                </a:solidFill>
                <a:latin typeface="Arial-Rounded" pitchFamily="34" charset="0"/>
                <a:ea typeface="Arial-Rounded" pitchFamily="34" charset="0"/>
                <a:cs typeface="Arial-Rounded" pitchFamily="34" charset="0"/>
              </a:rPr>
              <a:t>			Hỏi thăm thầy thuốc</a:t>
            </a:r>
          </a:p>
          <a:p>
            <a:pPr marL="44450" lvl="0" algn="just">
              <a:defRPr/>
            </a:pPr>
            <a:r>
              <a:rPr lang="vi-VN" sz="2800">
                <a:solidFill>
                  <a:srgbClr val="0070C0"/>
                </a:solidFill>
                <a:latin typeface="Arial-Rounded" pitchFamily="34" charset="0"/>
                <a:ea typeface="Arial-Rounded" pitchFamily="34" charset="0"/>
                <a:cs typeface="Arial-Rounded" pitchFamily="34" charset="0"/>
              </a:rPr>
              <a:t>	</a:t>
            </a:r>
            <a:r>
              <a:rPr lang="vi-VN" sz="2800" smtClean="0">
                <a:solidFill>
                  <a:srgbClr val="0070C0"/>
                </a:solidFill>
                <a:latin typeface="Arial-Rounded" pitchFamily="34" charset="0"/>
                <a:ea typeface="Arial-Rounded" pitchFamily="34" charset="0"/>
                <a:cs typeface="Arial-Rounded" pitchFamily="34" charset="0"/>
              </a:rPr>
              <a:t>			Có nhà hay không?</a:t>
            </a:r>
          </a:p>
          <a:p>
            <a:pPr marL="44450" lvl="0" algn="just">
              <a:defRPr/>
            </a:pPr>
            <a:r>
              <a:rPr lang="vi-VN" sz="2800">
                <a:solidFill>
                  <a:srgbClr val="0070C0"/>
                </a:solidFill>
                <a:latin typeface="Arial-Rounded" pitchFamily="34" charset="0"/>
                <a:ea typeface="Arial-Rounded" pitchFamily="34" charset="0"/>
                <a:cs typeface="Arial-Rounded" pitchFamily="34" charset="0"/>
              </a:rPr>
              <a:t>	</a:t>
            </a:r>
            <a:r>
              <a:rPr lang="vi-VN" sz="2800">
                <a:solidFill>
                  <a:srgbClr val="0070C0"/>
                </a:solidFill>
                <a:latin typeface="Arial-Rounded" pitchFamily="34" charset="0"/>
                <a:ea typeface="Arial-Rounded" pitchFamily="34" charset="0"/>
                <a:cs typeface="Arial-Rounded" pitchFamily="34" charset="0"/>
              </a:rPr>
              <a:t>Nếu thầy nói "không" thì rồng rắn đi tiếp. Nếu thầy </a:t>
            </a:r>
            <a:r>
              <a:rPr lang="vi-VN" sz="2800">
                <a:solidFill>
                  <a:srgbClr val="0070C0"/>
                </a:solidFill>
                <a:latin typeface="Arial-Rounded" pitchFamily="34" charset="0"/>
                <a:ea typeface="Arial-Rounded" pitchFamily="34" charset="0"/>
                <a:cs typeface="Arial-Rounded" pitchFamily="34" charset="0"/>
              </a:rPr>
              <a:t>nói </a:t>
            </a:r>
            <a:r>
              <a:rPr lang="vi-VN" sz="2800" smtClean="0">
                <a:solidFill>
                  <a:srgbClr val="0070C0"/>
                </a:solidFill>
                <a:latin typeface="Arial-Rounded" pitchFamily="34" charset="0"/>
                <a:ea typeface="Arial-Rounded" pitchFamily="34" charset="0"/>
                <a:cs typeface="Arial-Rounded" pitchFamily="34" charset="0"/>
              </a:rPr>
              <a:t>"có" thì rồng rắn hỏi xin thuốc cho con và đồng ý cho thầy bắt khúc đuôi.</a:t>
            </a:r>
          </a:p>
          <a:p>
            <a:pPr marL="44450" lvl="0" algn="just">
              <a:defRPr/>
            </a:pPr>
            <a:r>
              <a:rPr lang="vi-VN" sz="2800">
                <a:solidFill>
                  <a:srgbClr val="0070C0"/>
                </a:solidFill>
                <a:latin typeface="Arial-Rounded" pitchFamily="34" charset="0"/>
                <a:ea typeface="Arial-Rounded" pitchFamily="34" charset="0"/>
                <a:cs typeface="Arial-Rounded" pitchFamily="34" charset="0"/>
              </a:rPr>
              <a:t>	</a:t>
            </a:r>
            <a:r>
              <a:rPr lang="vi-VN" sz="2800" smtClean="0">
                <a:solidFill>
                  <a:srgbClr val="0070C0"/>
                </a:solidFill>
                <a:latin typeface="Arial-Rounded" pitchFamily="34" charset="0"/>
                <a:ea typeface="Arial-Rounded" pitchFamily="34" charset="0"/>
                <a:cs typeface="Arial-Rounded" pitchFamily="34" charset="0"/>
              </a:rPr>
              <a:t>Thầy thuốc tìm cách bắt khúc đuôi. Bạn làm đầu dang tay cản thầy thuốc, bạn làm đuôi tìm cách tránh thầy. Nếu bạn khúc đuôi để thầy bắt được thì đổi vai làm thầy thuốc. Nếu bạn khúc giữa để đứt thì đổi vai làm đuôi. Trò chơi cứ thế tiếp tục.</a:t>
            </a:r>
          </a:p>
          <a:p>
            <a:pPr marL="44450" lvl="0" algn="r">
              <a:defRPr/>
            </a:pPr>
            <a:r>
              <a:rPr lang="vi-VN" sz="2800" smtClean="0">
                <a:solidFill>
                  <a:srgbClr val="0070C0"/>
                </a:solidFill>
                <a:latin typeface="Arial-Rounded" pitchFamily="34" charset="0"/>
                <a:ea typeface="Arial-Rounded" pitchFamily="34" charset="0"/>
                <a:cs typeface="Arial-Rounded" pitchFamily="34" charset="0"/>
              </a:rPr>
              <a:t>(Theo </a:t>
            </a:r>
            <a:r>
              <a:rPr lang="vi-VN" sz="2800" i="1" smtClean="0">
                <a:solidFill>
                  <a:srgbClr val="0070C0"/>
                </a:solidFill>
                <a:latin typeface="Arial-Rounded" pitchFamily="34" charset="0"/>
                <a:ea typeface="Arial-Rounded" pitchFamily="34" charset="0"/>
                <a:cs typeface="Arial-Rounded" pitchFamily="34" charset="0"/>
              </a:rPr>
              <a:t>101 trò chơi dân gian dành cho trẻ mầm non</a:t>
            </a:r>
            <a:r>
              <a:rPr lang="vi-VN" sz="2800" smtClean="0">
                <a:solidFill>
                  <a:srgbClr val="0070C0"/>
                </a:solidFill>
                <a:latin typeface="Arial-Rounded" pitchFamily="34" charset="0"/>
                <a:ea typeface="Arial-Rounded" pitchFamily="34" charset="0"/>
                <a:cs typeface="Arial-Rounded" pitchFamily="34" charset="0"/>
              </a:rPr>
              <a:t>)</a:t>
            </a:r>
            <a:endParaRPr lang="en-US" sz="2700" dirty="0">
              <a:solidFill>
                <a:srgbClr val="0070C0"/>
              </a:solidFill>
              <a:latin typeface="Arial-Rounded" pitchFamily="34" charset="0"/>
              <a:ea typeface="Arial-Rounded" pitchFamily="34" charset="0"/>
              <a:cs typeface="Arial-Rounded" pitchFamily="34" charset="0"/>
            </a:endParaRPr>
          </a:p>
        </p:txBody>
      </p:sp>
      <p:sp>
        <p:nvSpPr>
          <p:cNvPr id="11" name="TextBox 10">
            <a:extLst>
              <a:ext uri="{FF2B5EF4-FFF2-40B4-BE49-F238E27FC236}">
                <a16:creationId xmlns="" xmlns:a16="http://schemas.microsoft.com/office/drawing/2014/main" id="{EC1E3D26-0FBF-489D-9BF9-77F94C02DE90}"/>
              </a:ext>
            </a:extLst>
          </p:cNvPr>
          <p:cNvSpPr txBox="1"/>
          <p:nvPr/>
        </p:nvSpPr>
        <p:spPr>
          <a:xfrm>
            <a:off x="895358" y="76200"/>
            <a:ext cx="10327119" cy="584775"/>
          </a:xfrm>
          <a:prstGeom prst="rect">
            <a:avLst/>
          </a:prstGeom>
          <a:noFill/>
        </p:spPr>
        <p:txBody>
          <a:bodyPr wrap="square" rtlCol="0">
            <a:spAutoFit/>
          </a:bodyPr>
          <a:lstStyle/>
          <a:p>
            <a:pPr algn="ctr"/>
            <a:r>
              <a:rPr lang="en-US" sz="3200" b="1" smtClean="0">
                <a:solidFill>
                  <a:srgbClr val="FF8E1D"/>
                </a:solidFill>
                <a:latin typeface="Arial-Rounded" pitchFamily="34" charset="0"/>
                <a:ea typeface="Arial-Rounded" pitchFamily="34" charset="0"/>
                <a:cs typeface="Arial-Rounded" pitchFamily="34" charset="0"/>
              </a:rPr>
              <a:t>RỒNG RẮN LÊN MÂY</a:t>
            </a:r>
            <a:endParaRPr lang="en-US" sz="3200" b="1" dirty="0">
              <a:solidFill>
                <a:srgbClr val="FF8E1D"/>
              </a:solidFill>
              <a:latin typeface="Arial-Rounded" pitchFamily="34" charset="0"/>
              <a:ea typeface="Arial-Rounded" pitchFamily="34" charset="0"/>
              <a:cs typeface="Arial-Rounded" pitchFamily="34" charset="0"/>
            </a:endParaRPr>
          </a:p>
        </p:txBody>
      </p:sp>
      <p:cxnSp>
        <p:nvCxnSpPr>
          <p:cNvPr id="4" name="Straight Connector 3"/>
          <p:cNvCxnSpPr/>
          <p:nvPr/>
        </p:nvCxnSpPr>
        <p:spPr>
          <a:xfrm>
            <a:off x="1356519" y="1143000"/>
            <a:ext cx="13716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790241" y="1981200"/>
            <a:ext cx="122051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448661" y="2819400"/>
            <a:ext cx="122051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850354" y="5847080"/>
            <a:ext cx="147218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7681119" y="4542972"/>
            <a:ext cx="147218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478024" y="1536700"/>
            <a:ext cx="137233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6734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 xmlns:a16="http://schemas.microsoft.com/office/drawing/2014/main" id="{83DE1F8B-C43D-4B7A-8155-BEAC33AC1D49}"/>
              </a:ext>
            </a:extLst>
          </p:cNvPr>
          <p:cNvSpPr txBox="1"/>
          <p:nvPr/>
        </p:nvSpPr>
        <p:spPr>
          <a:xfrm>
            <a:off x="335439" y="660975"/>
            <a:ext cx="11448144" cy="6109365"/>
          </a:xfrm>
          <a:prstGeom prst="rect">
            <a:avLst/>
          </a:prstGeom>
          <a:noFill/>
        </p:spPr>
        <p:txBody>
          <a:bodyPr wrap="square" rtlCol="0">
            <a:spAutoFit/>
          </a:bodyPr>
          <a:lstStyle/>
          <a:p>
            <a:pPr marL="44450" lvl="0" algn="just">
              <a:defRPr/>
            </a:pPr>
            <a:r>
              <a:rPr lang="vi-VN" sz="2800">
                <a:solidFill>
                  <a:srgbClr val="0070C0"/>
                </a:solidFill>
                <a:latin typeface="Arial-Rounded" pitchFamily="34" charset="0"/>
                <a:ea typeface="Arial-Rounded" pitchFamily="34" charset="0"/>
                <a:cs typeface="Arial-Rounded" pitchFamily="34" charset="0"/>
              </a:rPr>
              <a:t> </a:t>
            </a:r>
            <a:r>
              <a:rPr lang="en-US" sz="2800">
                <a:solidFill>
                  <a:srgbClr val="0070C0"/>
                </a:solidFill>
                <a:latin typeface="Arial-Rounded" pitchFamily="34" charset="0"/>
                <a:ea typeface="Arial-Rounded" pitchFamily="34" charset="0"/>
                <a:cs typeface="Arial-Rounded" pitchFamily="34" charset="0"/>
              </a:rPr>
              <a:t> </a:t>
            </a:r>
            <a:r>
              <a:rPr lang="en-US" sz="2800" smtClean="0">
                <a:solidFill>
                  <a:srgbClr val="0070C0"/>
                </a:solidFill>
                <a:latin typeface="Arial-Rounded" pitchFamily="34" charset="0"/>
                <a:ea typeface="Arial-Rounded" pitchFamily="34" charset="0"/>
                <a:cs typeface="Arial-Rounded" pitchFamily="34" charset="0"/>
              </a:rPr>
              <a:t>      </a:t>
            </a:r>
            <a:r>
              <a:rPr lang="vi-VN" sz="2800" smtClean="0">
                <a:solidFill>
                  <a:srgbClr val="0070C0"/>
                </a:solidFill>
                <a:latin typeface="Arial-Rounded" pitchFamily="34" charset="0"/>
                <a:ea typeface="Arial-Rounded" pitchFamily="34" charset="0"/>
                <a:cs typeface="Arial-Rounded" pitchFamily="34" charset="0"/>
              </a:rPr>
              <a:t>	</a:t>
            </a:r>
            <a:r>
              <a:rPr lang="en-US" sz="2800" smtClean="0">
                <a:solidFill>
                  <a:srgbClr val="FF0000"/>
                </a:solidFill>
                <a:latin typeface="Arial-Rounded" pitchFamily="34" charset="0"/>
                <a:ea typeface="Arial-Rounded" pitchFamily="34" charset="0"/>
                <a:cs typeface="Arial-Rounded" pitchFamily="34" charset="0"/>
              </a:rPr>
              <a:t>Rồng rắn </a:t>
            </a:r>
            <a:r>
              <a:rPr lang="en-US" sz="2800" smtClean="0">
                <a:solidFill>
                  <a:srgbClr val="0070C0"/>
                </a:solidFill>
                <a:latin typeface="Arial-Rounded" pitchFamily="34" charset="0"/>
                <a:ea typeface="Arial-Rounded" pitchFamily="34" charset="0"/>
                <a:cs typeface="Arial-Rounded" pitchFamily="34" charset="0"/>
              </a:rPr>
              <a:t>lên mây là một trò chơi vui nhộn. Năm, sáu bạn túm áo nhau làm rồng rắn.</a:t>
            </a:r>
            <a:r>
              <a:rPr lang="vi-VN" sz="2800" smtClean="0">
                <a:solidFill>
                  <a:srgbClr val="0070C0"/>
                </a:solidFill>
                <a:latin typeface="Arial-Rounded" pitchFamily="34" charset="0"/>
                <a:ea typeface="Arial-Rounded" pitchFamily="34" charset="0"/>
                <a:cs typeface="Arial-Rounded" pitchFamily="34" charset="0"/>
              </a:rPr>
              <a:t> Một bạn làm </a:t>
            </a:r>
            <a:r>
              <a:rPr lang="vi-VN" sz="2800" smtClean="0">
                <a:solidFill>
                  <a:srgbClr val="FF0000"/>
                </a:solidFill>
                <a:latin typeface="Arial-Rounded" pitchFamily="34" charset="0"/>
                <a:ea typeface="Arial-Rounded" pitchFamily="34" charset="0"/>
                <a:cs typeface="Arial-Rounded" pitchFamily="34" charset="0"/>
              </a:rPr>
              <a:t>thầy thuốc</a:t>
            </a:r>
            <a:r>
              <a:rPr lang="vi-VN" sz="2800" smtClean="0">
                <a:solidFill>
                  <a:srgbClr val="0070C0"/>
                </a:solidFill>
                <a:latin typeface="Arial-Rounded" pitchFamily="34" charset="0"/>
                <a:ea typeface="Arial-Rounded" pitchFamily="34" charset="0"/>
                <a:cs typeface="Arial-Rounded" pitchFamily="34" charset="0"/>
              </a:rPr>
              <a:t>, đứng đối diện với rồng rắn.</a:t>
            </a:r>
          </a:p>
          <a:p>
            <a:pPr marL="44450" lvl="0" algn="just">
              <a:defRPr/>
            </a:pPr>
            <a:r>
              <a:rPr lang="vi-VN" sz="2800">
                <a:solidFill>
                  <a:srgbClr val="0070C0"/>
                </a:solidFill>
                <a:latin typeface="Arial-Rounded" pitchFamily="34" charset="0"/>
                <a:ea typeface="Arial-Rounded" pitchFamily="34" charset="0"/>
                <a:cs typeface="Arial-Rounded" pitchFamily="34" charset="0"/>
              </a:rPr>
              <a:t>	</a:t>
            </a:r>
            <a:r>
              <a:rPr lang="vi-VN" sz="2800" smtClean="0">
                <a:solidFill>
                  <a:srgbClr val="0070C0"/>
                </a:solidFill>
                <a:latin typeface="Arial-Rounded" pitchFamily="34" charset="0"/>
                <a:ea typeface="Arial-Rounded" pitchFamily="34" charset="0"/>
                <a:cs typeface="Arial-Rounded" pitchFamily="34" charset="0"/>
              </a:rPr>
              <a:t>Rồng rắn vừa đi </a:t>
            </a:r>
            <a:r>
              <a:rPr lang="vi-VN" sz="2800" smtClean="0">
                <a:solidFill>
                  <a:srgbClr val="FF0000"/>
                </a:solidFill>
                <a:latin typeface="Arial-Rounded" pitchFamily="34" charset="0"/>
                <a:ea typeface="Arial-Rounded" pitchFamily="34" charset="0"/>
                <a:cs typeface="Arial-Rounded" pitchFamily="34" charset="0"/>
              </a:rPr>
              <a:t>vòng vèo </a:t>
            </a:r>
            <a:r>
              <a:rPr lang="vi-VN" sz="2800" smtClean="0">
                <a:solidFill>
                  <a:srgbClr val="0070C0"/>
                </a:solidFill>
                <a:latin typeface="Arial-Rounded" pitchFamily="34" charset="0"/>
                <a:ea typeface="Arial-Rounded" pitchFamily="34" charset="0"/>
                <a:cs typeface="Arial-Rounded" pitchFamily="34" charset="0"/>
              </a:rPr>
              <a:t>vừa hát:</a:t>
            </a:r>
          </a:p>
          <a:p>
            <a:pPr marL="44450" lvl="0" algn="just">
              <a:defRPr/>
            </a:pPr>
            <a:r>
              <a:rPr lang="vi-VN" sz="2800">
                <a:solidFill>
                  <a:srgbClr val="0070C0"/>
                </a:solidFill>
                <a:latin typeface="Arial-Rounded" pitchFamily="34" charset="0"/>
                <a:ea typeface="Arial-Rounded" pitchFamily="34" charset="0"/>
                <a:cs typeface="Arial-Rounded" pitchFamily="34" charset="0"/>
              </a:rPr>
              <a:t>	</a:t>
            </a:r>
            <a:r>
              <a:rPr lang="vi-VN" sz="2800" smtClean="0">
                <a:solidFill>
                  <a:srgbClr val="0070C0"/>
                </a:solidFill>
                <a:latin typeface="Arial-Rounded" pitchFamily="34" charset="0"/>
                <a:ea typeface="Arial-Rounded" pitchFamily="34" charset="0"/>
                <a:cs typeface="Arial-Rounded" pitchFamily="34" charset="0"/>
              </a:rPr>
              <a:t>			Rồng rắn lên mây</a:t>
            </a:r>
          </a:p>
          <a:p>
            <a:pPr marL="44450" lvl="0" algn="just">
              <a:defRPr/>
            </a:pPr>
            <a:r>
              <a:rPr lang="vi-VN" sz="2800">
                <a:solidFill>
                  <a:srgbClr val="0070C0"/>
                </a:solidFill>
                <a:latin typeface="Arial-Rounded" pitchFamily="34" charset="0"/>
                <a:ea typeface="Arial-Rounded" pitchFamily="34" charset="0"/>
                <a:cs typeface="Arial-Rounded" pitchFamily="34" charset="0"/>
              </a:rPr>
              <a:t>	</a:t>
            </a:r>
            <a:r>
              <a:rPr lang="vi-VN" sz="2800" smtClean="0">
                <a:solidFill>
                  <a:srgbClr val="0070C0"/>
                </a:solidFill>
                <a:latin typeface="Arial-Rounded" pitchFamily="34" charset="0"/>
                <a:ea typeface="Arial-Rounded" pitchFamily="34" charset="0"/>
                <a:cs typeface="Arial-Rounded" pitchFamily="34" charset="0"/>
              </a:rPr>
              <a:t>			Thấy cây </a:t>
            </a:r>
            <a:r>
              <a:rPr lang="vi-VN" sz="2800" smtClean="0">
                <a:solidFill>
                  <a:srgbClr val="FF0000"/>
                </a:solidFill>
                <a:latin typeface="Arial-Rounded" pitchFamily="34" charset="0"/>
                <a:ea typeface="Arial-Rounded" pitchFamily="34" charset="0"/>
                <a:cs typeface="Arial-Rounded" pitchFamily="34" charset="0"/>
              </a:rPr>
              <a:t>núc nác</a:t>
            </a:r>
          </a:p>
          <a:p>
            <a:pPr marL="44450" lvl="0" algn="just">
              <a:defRPr/>
            </a:pPr>
            <a:r>
              <a:rPr lang="vi-VN" sz="2800">
                <a:solidFill>
                  <a:srgbClr val="0070C0"/>
                </a:solidFill>
                <a:latin typeface="Arial-Rounded" pitchFamily="34" charset="0"/>
                <a:ea typeface="Arial-Rounded" pitchFamily="34" charset="0"/>
                <a:cs typeface="Arial-Rounded" pitchFamily="34" charset="0"/>
              </a:rPr>
              <a:t>	</a:t>
            </a:r>
            <a:r>
              <a:rPr lang="vi-VN" sz="2800" smtClean="0">
                <a:solidFill>
                  <a:srgbClr val="0070C0"/>
                </a:solidFill>
                <a:latin typeface="Arial-Rounded" pitchFamily="34" charset="0"/>
                <a:ea typeface="Arial-Rounded" pitchFamily="34" charset="0"/>
                <a:cs typeface="Arial-Rounded" pitchFamily="34" charset="0"/>
              </a:rPr>
              <a:t>			Hỏi thăm thầy thuốc</a:t>
            </a:r>
          </a:p>
          <a:p>
            <a:pPr marL="44450" lvl="0" algn="just">
              <a:defRPr/>
            </a:pPr>
            <a:r>
              <a:rPr lang="vi-VN" sz="2800">
                <a:solidFill>
                  <a:srgbClr val="0070C0"/>
                </a:solidFill>
                <a:latin typeface="Arial-Rounded" pitchFamily="34" charset="0"/>
                <a:ea typeface="Arial-Rounded" pitchFamily="34" charset="0"/>
                <a:cs typeface="Arial-Rounded" pitchFamily="34" charset="0"/>
              </a:rPr>
              <a:t>	</a:t>
            </a:r>
            <a:r>
              <a:rPr lang="vi-VN" sz="2800" smtClean="0">
                <a:solidFill>
                  <a:srgbClr val="0070C0"/>
                </a:solidFill>
                <a:latin typeface="Arial-Rounded" pitchFamily="34" charset="0"/>
                <a:ea typeface="Arial-Rounded" pitchFamily="34" charset="0"/>
                <a:cs typeface="Arial-Rounded" pitchFamily="34" charset="0"/>
              </a:rPr>
              <a:t>			Có nhà hay không?</a:t>
            </a:r>
          </a:p>
          <a:p>
            <a:pPr marL="44450" lvl="0" algn="just">
              <a:defRPr/>
            </a:pPr>
            <a:r>
              <a:rPr lang="vi-VN" sz="2800">
                <a:solidFill>
                  <a:srgbClr val="0070C0"/>
                </a:solidFill>
                <a:latin typeface="Arial-Rounded" pitchFamily="34" charset="0"/>
                <a:ea typeface="Arial-Rounded" pitchFamily="34" charset="0"/>
                <a:cs typeface="Arial-Rounded" pitchFamily="34" charset="0"/>
              </a:rPr>
              <a:t>	</a:t>
            </a:r>
            <a:r>
              <a:rPr lang="vi-VN" sz="2800">
                <a:solidFill>
                  <a:srgbClr val="0070C0"/>
                </a:solidFill>
                <a:latin typeface="Arial-Rounded" pitchFamily="34" charset="0"/>
                <a:ea typeface="Arial-Rounded" pitchFamily="34" charset="0"/>
                <a:cs typeface="Arial-Rounded" pitchFamily="34" charset="0"/>
              </a:rPr>
              <a:t>Nếu thầy nói "không" thì rồng rắn đi tiếp. Nếu thầy </a:t>
            </a:r>
            <a:r>
              <a:rPr lang="vi-VN" sz="2800">
                <a:solidFill>
                  <a:srgbClr val="0070C0"/>
                </a:solidFill>
                <a:latin typeface="Arial-Rounded" pitchFamily="34" charset="0"/>
                <a:ea typeface="Arial-Rounded" pitchFamily="34" charset="0"/>
                <a:cs typeface="Arial-Rounded" pitchFamily="34" charset="0"/>
              </a:rPr>
              <a:t>nói </a:t>
            </a:r>
            <a:r>
              <a:rPr lang="vi-VN" sz="2800" smtClean="0">
                <a:solidFill>
                  <a:srgbClr val="0070C0"/>
                </a:solidFill>
                <a:latin typeface="Arial-Rounded" pitchFamily="34" charset="0"/>
                <a:ea typeface="Arial-Rounded" pitchFamily="34" charset="0"/>
                <a:cs typeface="Arial-Rounded" pitchFamily="34" charset="0"/>
              </a:rPr>
              <a:t>"có" thì rồng rắn hỏi xin thuốc cho con và đồng ý cho thầy bắt </a:t>
            </a:r>
            <a:r>
              <a:rPr lang="vi-VN" sz="2800" smtClean="0">
                <a:solidFill>
                  <a:srgbClr val="FF0000"/>
                </a:solidFill>
                <a:latin typeface="Arial-Rounded" pitchFamily="34" charset="0"/>
                <a:ea typeface="Arial-Rounded" pitchFamily="34" charset="0"/>
                <a:cs typeface="Arial-Rounded" pitchFamily="34" charset="0"/>
              </a:rPr>
              <a:t>khúc đuôi</a:t>
            </a:r>
            <a:r>
              <a:rPr lang="vi-VN" sz="2800" smtClean="0">
                <a:solidFill>
                  <a:srgbClr val="0070C0"/>
                </a:solidFill>
                <a:latin typeface="Arial-Rounded" pitchFamily="34" charset="0"/>
                <a:ea typeface="Arial-Rounded" pitchFamily="34" charset="0"/>
                <a:cs typeface="Arial-Rounded" pitchFamily="34" charset="0"/>
              </a:rPr>
              <a:t>.</a:t>
            </a:r>
          </a:p>
          <a:p>
            <a:pPr marL="44450" lvl="0" algn="just">
              <a:defRPr/>
            </a:pPr>
            <a:r>
              <a:rPr lang="vi-VN" sz="2800">
                <a:solidFill>
                  <a:srgbClr val="0070C0"/>
                </a:solidFill>
                <a:latin typeface="Arial-Rounded" pitchFamily="34" charset="0"/>
                <a:ea typeface="Arial-Rounded" pitchFamily="34" charset="0"/>
                <a:cs typeface="Arial-Rounded" pitchFamily="34" charset="0"/>
              </a:rPr>
              <a:t>	</a:t>
            </a:r>
            <a:r>
              <a:rPr lang="vi-VN" sz="2800" smtClean="0">
                <a:solidFill>
                  <a:srgbClr val="0070C0"/>
                </a:solidFill>
                <a:latin typeface="Arial-Rounded" pitchFamily="34" charset="0"/>
                <a:ea typeface="Arial-Rounded" pitchFamily="34" charset="0"/>
                <a:cs typeface="Arial-Rounded" pitchFamily="34" charset="0"/>
              </a:rPr>
              <a:t>Thầy thuốc tìm cách bắt khúc đuôi. Bạn làm đầu dang tay cản thầy thuốc, bạn làm đuôi tìm cách tránh thầy. Nếu bạn khúc đuôi để thầy bắt được thì đổi vai làm thầy thuốc. Nếu bạn </a:t>
            </a:r>
            <a:r>
              <a:rPr lang="vi-VN" sz="2800" smtClean="0">
                <a:solidFill>
                  <a:srgbClr val="FF0000"/>
                </a:solidFill>
                <a:latin typeface="Arial-Rounded" pitchFamily="34" charset="0"/>
                <a:ea typeface="Arial-Rounded" pitchFamily="34" charset="0"/>
                <a:cs typeface="Arial-Rounded" pitchFamily="34" charset="0"/>
              </a:rPr>
              <a:t>khúc giữa </a:t>
            </a:r>
            <a:r>
              <a:rPr lang="vi-VN" sz="2800" smtClean="0">
                <a:solidFill>
                  <a:srgbClr val="0070C0"/>
                </a:solidFill>
                <a:latin typeface="Arial-Rounded" pitchFamily="34" charset="0"/>
                <a:ea typeface="Arial-Rounded" pitchFamily="34" charset="0"/>
                <a:cs typeface="Arial-Rounded" pitchFamily="34" charset="0"/>
              </a:rPr>
              <a:t>để đứt thì đổi vai làm đuôi. Trò chơi cứ thế tiếp tục.</a:t>
            </a:r>
          </a:p>
          <a:p>
            <a:pPr marL="44450" lvl="0" algn="r">
              <a:defRPr/>
            </a:pPr>
            <a:r>
              <a:rPr lang="vi-VN" sz="2800" smtClean="0">
                <a:solidFill>
                  <a:srgbClr val="0070C0"/>
                </a:solidFill>
                <a:latin typeface="Arial-Rounded" pitchFamily="34" charset="0"/>
                <a:ea typeface="Arial-Rounded" pitchFamily="34" charset="0"/>
                <a:cs typeface="Arial-Rounded" pitchFamily="34" charset="0"/>
              </a:rPr>
              <a:t>(Theo </a:t>
            </a:r>
            <a:r>
              <a:rPr lang="vi-VN" sz="2800" i="1" smtClean="0">
                <a:solidFill>
                  <a:srgbClr val="0070C0"/>
                </a:solidFill>
                <a:latin typeface="Arial-Rounded" pitchFamily="34" charset="0"/>
                <a:ea typeface="Arial-Rounded" pitchFamily="34" charset="0"/>
                <a:cs typeface="Arial-Rounded" pitchFamily="34" charset="0"/>
              </a:rPr>
              <a:t>101 trò chơi dân gian dành cho trẻ mầm non</a:t>
            </a:r>
            <a:r>
              <a:rPr lang="vi-VN" sz="2800" smtClean="0">
                <a:solidFill>
                  <a:srgbClr val="0070C0"/>
                </a:solidFill>
                <a:latin typeface="Arial-Rounded" pitchFamily="34" charset="0"/>
                <a:ea typeface="Arial-Rounded" pitchFamily="34" charset="0"/>
                <a:cs typeface="Arial-Rounded" pitchFamily="34" charset="0"/>
              </a:rPr>
              <a:t>)</a:t>
            </a:r>
            <a:endParaRPr lang="en-US" sz="2700" dirty="0">
              <a:solidFill>
                <a:srgbClr val="0070C0"/>
              </a:solidFill>
              <a:latin typeface="Arial-Rounded" pitchFamily="34" charset="0"/>
              <a:ea typeface="Arial-Rounded" pitchFamily="34" charset="0"/>
              <a:cs typeface="Arial-Rounded" pitchFamily="34" charset="0"/>
            </a:endParaRPr>
          </a:p>
        </p:txBody>
      </p:sp>
      <p:sp>
        <p:nvSpPr>
          <p:cNvPr id="9" name="TextBox 8">
            <a:extLst>
              <a:ext uri="{FF2B5EF4-FFF2-40B4-BE49-F238E27FC236}">
                <a16:creationId xmlns="" xmlns:a16="http://schemas.microsoft.com/office/drawing/2014/main" id="{EC1E3D26-0FBF-489D-9BF9-77F94C02DE90}"/>
              </a:ext>
            </a:extLst>
          </p:cNvPr>
          <p:cNvSpPr txBox="1"/>
          <p:nvPr/>
        </p:nvSpPr>
        <p:spPr>
          <a:xfrm>
            <a:off x="895358" y="76200"/>
            <a:ext cx="10327119" cy="584775"/>
          </a:xfrm>
          <a:prstGeom prst="rect">
            <a:avLst/>
          </a:prstGeom>
          <a:noFill/>
        </p:spPr>
        <p:txBody>
          <a:bodyPr wrap="square" rtlCol="0">
            <a:spAutoFit/>
          </a:bodyPr>
          <a:lstStyle/>
          <a:p>
            <a:pPr algn="ctr"/>
            <a:r>
              <a:rPr lang="en-US" sz="3200" b="1" smtClean="0">
                <a:solidFill>
                  <a:srgbClr val="FF8E1D"/>
                </a:solidFill>
                <a:latin typeface="Arial-Rounded" pitchFamily="34" charset="0"/>
                <a:ea typeface="Arial-Rounded" pitchFamily="34" charset="0"/>
                <a:cs typeface="Arial-Rounded" pitchFamily="34" charset="0"/>
              </a:rPr>
              <a:t>RỒNG RẮN LÊN MÂY</a:t>
            </a:r>
            <a:endParaRPr lang="en-US" sz="3200" b="1" dirty="0">
              <a:solidFill>
                <a:srgbClr val="FF8E1D"/>
              </a:solidFill>
              <a:latin typeface="Arial-Rounded" pitchFamily="34" charset="0"/>
              <a:ea typeface="Arial-Rounded" pitchFamily="34" charset="0"/>
              <a:cs typeface="Arial-Rounded" pitchFamily="34" charset="0"/>
            </a:endParaRPr>
          </a:p>
        </p:txBody>
      </p:sp>
      <p:cxnSp>
        <p:nvCxnSpPr>
          <p:cNvPr id="10" name="Straight Connector 9"/>
          <p:cNvCxnSpPr/>
          <p:nvPr/>
        </p:nvCxnSpPr>
        <p:spPr>
          <a:xfrm>
            <a:off x="1356519" y="1143000"/>
            <a:ext cx="13716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790241" y="1981200"/>
            <a:ext cx="122051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448661" y="2819400"/>
            <a:ext cx="122051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850354" y="5847080"/>
            <a:ext cx="147218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7728291" y="4542972"/>
            <a:ext cx="147218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478024" y="1536700"/>
            <a:ext cx="137233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4486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747;p69"/>
          <p:cNvSpPr/>
          <p:nvPr/>
        </p:nvSpPr>
        <p:spPr>
          <a:xfrm>
            <a:off x="2265585" y="1488158"/>
            <a:ext cx="601309" cy="602800"/>
          </a:xfrm>
          <a:prstGeom prst="ellipse">
            <a:avLst/>
          </a:prstGeom>
          <a:solidFill>
            <a:schemeClr val="accent3"/>
          </a:solidFill>
          <a:ln>
            <a:noFill/>
          </a:ln>
        </p:spPr>
        <p:txBody>
          <a:bodyPr spcFirstLastPara="1" wrap="square" lIns="121705" tIns="121705" rIns="121705" bIns="121705" anchor="ctr" anchorCtr="0">
            <a:noAutofit/>
          </a:bodyPr>
          <a:lstStyle/>
          <a:p>
            <a:endParaRPr/>
          </a:p>
        </p:txBody>
      </p:sp>
      <p:sp>
        <p:nvSpPr>
          <p:cNvPr id="5" name="TextBox 4"/>
          <p:cNvSpPr txBox="1"/>
          <p:nvPr/>
        </p:nvSpPr>
        <p:spPr>
          <a:xfrm>
            <a:off x="2866893" y="1435615"/>
            <a:ext cx="9294945" cy="1323439"/>
          </a:xfrm>
          <a:prstGeom prst="rect">
            <a:avLst/>
          </a:prstGeom>
          <a:noFill/>
        </p:spPr>
        <p:txBody>
          <a:bodyPr wrap="square" rtlCol="0">
            <a:spAutoFit/>
          </a:bodyPr>
          <a:lstStyle/>
          <a:p>
            <a:r>
              <a:rPr lang="vi-VN" sz="4000" smtClean="0">
                <a:solidFill>
                  <a:srgbClr val="FF0000"/>
                </a:solidFill>
                <a:latin typeface="Arial-Rounded" pitchFamily="34" charset="0"/>
                <a:ea typeface="Arial-Rounded" pitchFamily="34" charset="0"/>
                <a:cs typeface="Arial-Rounded" pitchFamily="34" charset="0"/>
              </a:rPr>
              <a:t>Cây núc nác</a:t>
            </a:r>
            <a:r>
              <a:rPr lang="en-US" sz="4000" smtClean="0">
                <a:solidFill>
                  <a:srgbClr val="FF0000"/>
                </a:solidFill>
                <a:latin typeface="Arial-Rounded" pitchFamily="34" charset="0"/>
                <a:ea typeface="Arial-Rounded" pitchFamily="34" charset="0"/>
                <a:cs typeface="Arial-Rounded" pitchFamily="34" charset="0"/>
              </a:rPr>
              <a:t>:</a:t>
            </a:r>
            <a:r>
              <a:rPr lang="vi-VN" sz="4000" smtClean="0">
                <a:solidFill>
                  <a:srgbClr val="FF0000"/>
                </a:solidFill>
                <a:latin typeface="Arial-Rounded" pitchFamily="34" charset="0"/>
                <a:ea typeface="Arial-Rounded" pitchFamily="34" charset="0"/>
                <a:cs typeface="Arial-Rounded" pitchFamily="34" charset="0"/>
              </a:rPr>
              <a:t> </a:t>
            </a:r>
            <a:r>
              <a:rPr lang="vi-VN" sz="4000" smtClean="0">
                <a:solidFill>
                  <a:schemeClr val="tx1"/>
                </a:solidFill>
                <a:latin typeface="Arial-Rounded" pitchFamily="34" charset="0"/>
                <a:ea typeface="Arial-Rounded" pitchFamily="34" charset="0"/>
                <a:cs typeface="Arial-Rounded" pitchFamily="34" charset="0"/>
              </a:rPr>
              <a:t>Một loài cây dùng làm thuốc chữa bệnh.</a:t>
            </a:r>
            <a:r>
              <a:rPr lang="en-US" sz="4000" smtClean="0">
                <a:solidFill>
                  <a:srgbClr val="FF0000"/>
                </a:solidFill>
                <a:latin typeface="Arial-Rounded" pitchFamily="34" charset="0"/>
                <a:ea typeface="Arial-Rounded" pitchFamily="34" charset="0"/>
                <a:cs typeface="Arial-Rounded" pitchFamily="34" charset="0"/>
              </a:rPr>
              <a:t> </a:t>
            </a:r>
            <a:endParaRPr lang="en-US" sz="4000">
              <a:latin typeface="Arial-Rounded" pitchFamily="34" charset="0"/>
              <a:ea typeface="Arial-Rounded" pitchFamily="34" charset="0"/>
              <a:cs typeface="Arial-Rounded" pitchFamily="34" charset="0"/>
            </a:endParaRPr>
          </a:p>
        </p:txBody>
      </p:sp>
      <p:sp>
        <p:nvSpPr>
          <p:cNvPr id="12" name="TextBox 11"/>
          <p:cNvSpPr txBox="1"/>
          <p:nvPr/>
        </p:nvSpPr>
        <p:spPr>
          <a:xfrm>
            <a:off x="4090239" y="228600"/>
            <a:ext cx="3981360" cy="769441"/>
          </a:xfrm>
          <a:prstGeom prst="rect">
            <a:avLst/>
          </a:prstGeom>
          <a:noFill/>
        </p:spPr>
        <p:txBody>
          <a:bodyPr wrap="square" rtlCol="0">
            <a:spAutoFit/>
          </a:bodyPr>
          <a:lstStyle/>
          <a:p>
            <a:pPr algn="ctr"/>
            <a:r>
              <a:rPr lang="en-US" sz="4400" b="1" smtClean="0">
                <a:solidFill>
                  <a:srgbClr val="CC0066"/>
                </a:solidFill>
                <a:latin typeface="Microsoft New Tai Lue" pitchFamily="34" charset="0"/>
                <a:ea typeface="Arial-Rounded" pitchFamily="34" charset="0"/>
                <a:cs typeface="Microsoft New Tai Lue" pitchFamily="34" charset="0"/>
              </a:rPr>
              <a:t>Từ ngữ</a:t>
            </a:r>
            <a:endParaRPr lang="en-US" sz="4400" b="1">
              <a:solidFill>
                <a:srgbClr val="CC0066"/>
              </a:solidFill>
              <a:latin typeface="Microsoft New Tai Lue" pitchFamily="34" charset="0"/>
              <a:ea typeface="Arial-Rounded" pitchFamily="34" charset="0"/>
              <a:cs typeface="Microsoft New Tai Lue" pitchFamily="34" charset="0"/>
            </a:endParaRPr>
          </a:p>
        </p:txBody>
      </p:sp>
      <p:pic>
        <p:nvPicPr>
          <p:cNvPr id="2050" name="Picture 2" descr="Cây núc nác trị bệnh gì Những cách dùng đúng nhất nên biết | Blog"/>
          <p:cNvPicPr>
            <a:picLocks noChangeAspect="1" noChangeArrowheads="1"/>
          </p:cNvPicPr>
          <p:nvPr/>
        </p:nvPicPr>
        <p:blipFill>
          <a:blip r:embed="rId3">
            <a:extLst>
              <a:ext uri="{BEBA8EAE-BF5A-486C-A8C5-ECC9F3942E4B}">
                <a14:imgProps xmlns:a14="http://schemas.microsoft.com/office/drawing/2010/main">
                  <a14:imgLayer r:embed="rId4">
                    <a14:imgEffect>
                      <a14:saturation sat="2000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1322111" y="2819400"/>
            <a:ext cx="3356242" cy="377082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ây núc nác là cây gì? 8 tác dụng của núc nác, cách sử dụng, nơi mu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61719" y="2819400"/>
            <a:ext cx="6693772" cy="3770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8543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747;p69"/>
          <p:cNvSpPr/>
          <p:nvPr/>
        </p:nvSpPr>
        <p:spPr>
          <a:xfrm>
            <a:off x="884239" y="2002209"/>
            <a:ext cx="601309" cy="602800"/>
          </a:xfrm>
          <a:prstGeom prst="ellipse">
            <a:avLst/>
          </a:prstGeom>
          <a:solidFill>
            <a:schemeClr val="accent3"/>
          </a:solidFill>
          <a:ln>
            <a:noFill/>
          </a:ln>
        </p:spPr>
        <p:txBody>
          <a:bodyPr spcFirstLastPara="1" wrap="square" lIns="121705" tIns="121705" rIns="121705" bIns="121705" anchor="ctr" anchorCtr="0">
            <a:noAutofit/>
          </a:bodyPr>
          <a:lstStyle/>
          <a:p>
            <a:endParaRPr/>
          </a:p>
        </p:txBody>
      </p:sp>
      <p:sp>
        <p:nvSpPr>
          <p:cNvPr id="8" name="TextBox 7"/>
          <p:cNvSpPr txBox="1"/>
          <p:nvPr/>
        </p:nvSpPr>
        <p:spPr>
          <a:xfrm>
            <a:off x="1485548" y="1949666"/>
            <a:ext cx="2446690" cy="707886"/>
          </a:xfrm>
          <a:prstGeom prst="rect">
            <a:avLst/>
          </a:prstGeom>
          <a:noFill/>
        </p:spPr>
        <p:txBody>
          <a:bodyPr wrap="square" rtlCol="0">
            <a:spAutoFit/>
          </a:bodyPr>
          <a:lstStyle/>
          <a:p>
            <a:r>
              <a:rPr lang="vi-VN" sz="4000" smtClean="0">
                <a:solidFill>
                  <a:srgbClr val="FF0000"/>
                </a:solidFill>
                <a:latin typeface="Arial-Rounded" pitchFamily="34" charset="0"/>
                <a:ea typeface="Arial-Rounded" pitchFamily="34" charset="0"/>
                <a:cs typeface="Arial-Rounded" pitchFamily="34" charset="0"/>
              </a:rPr>
              <a:t>Cản</a:t>
            </a:r>
            <a:r>
              <a:rPr lang="en-US" sz="4000" smtClean="0">
                <a:solidFill>
                  <a:srgbClr val="FF0000"/>
                </a:solidFill>
                <a:latin typeface="Arial-Rounded" pitchFamily="34" charset="0"/>
                <a:ea typeface="Arial-Rounded" pitchFamily="34" charset="0"/>
                <a:cs typeface="Arial-Rounded" pitchFamily="34" charset="0"/>
              </a:rPr>
              <a:t>: </a:t>
            </a:r>
            <a:endParaRPr lang="en-US" sz="4000">
              <a:latin typeface="Arial-Rounded" pitchFamily="34" charset="0"/>
              <a:ea typeface="Arial-Rounded" pitchFamily="34" charset="0"/>
              <a:cs typeface="Arial-Rounded" pitchFamily="34" charset="0"/>
            </a:endParaRPr>
          </a:p>
        </p:txBody>
      </p:sp>
      <p:sp>
        <p:nvSpPr>
          <p:cNvPr id="9" name="TextBox 8"/>
          <p:cNvSpPr txBox="1"/>
          <p:nvPr/>
        </p:nvSpPr>
        <p:spPr>
          <a:xfrm>
            <a:off x="2956719" y="1949666"/>
            <a:ext cx="8610600" cy="707886"/>
          </a:xfrm>
          <a:prstGeom prst="rect">
            <a:avLst/>
          </a:prstGeom>
          <a:noFill/>
        </p:spPr>
        <p:txBody>
          <a:bodyPr wrap="square" rtlCol="0">
            <a:spAutoFit/>
          </a:bodyPr>
          <a:lstStyle/>
          <a:p>
            <a:r>
              <a:rPr lang="vi-VN" sz="4000">
                <a:solidFill>
                  <a:srgbClr val="002060"/>
                </a:solidFill>
                <a:latin typeface="Arial-Rounded" pitchFamily="34" charset="0"/>
                <a:ea typeface="Arial-Rounded" pitchFamily="34" charset="0"/>
                <a:cs typeface="Arial-Rounded" pitchFamily="34" charset="0"/>
              </a:rPr>
              <a:t>n</a:t>
            </a:r>
            <a:r>
              <a:rPr lang="vi-VN" sz="4000" smtClean="0">
                <a:solidFill>
                  <a:srgbClr val="002060"/>
                </a:solidFill>
                <a:latin typeface="Arial-Rounded" pitchFamily="34" charset="0"/>
                <a:ea typeface="Arial-Rounded" pitchFamily="34" charset="0"/>
                <a:cs typeface="Arial-Rounded" pitchFamily="34" charset="0"/>
              </a:rPr>
              <a:t>găn lại, giữ lại</a:t>
            </a:r>
            <a:endParaRPr lang="en-US" sz="4000">
              <a:solidFill>
                <a:srgbClr val="002060"/>
              </a:solidFill>
              <a:latin typeface="Arial-Rounded" pitchFamily="34" charset="0"/>
              <a:ea typeface="Arial-Rounded" pitchFamily="34" charset="0"/>
              <a:cs typeface="Arial-Rounded" pitchFamily="34" charset="0"/>
            </a:endParaRPr>
          </a:p>
        </p:txBody>
      </p:sp>
      <p:sp>
        <p:nvSpPr>
          <p:cNvPr id="10" name="Google Shape;747;p69"/>
          <p:cNvSpPr/>
          <p:nvPr/>
        </p:nvSpPr>
        <p:spPr>
          <a:xfrm>
            <a:off x="869248" y="3043750"/>
            <a:ext cx="601309" cy="602800"/>
          </a:xfrm>
          <a:prstGeom prst="ellipse">
            <a:avLst/>
          </a:prstGeom>
          <a:solidFill>
            <a:srgbClr val="FF66FF"/>
          </a:solidFill>
          <a:ln>
            <a:noFill/>
          </a:ln>
        </p:spPr>
        <p:txBody>
          <a:bodyPr spcFirstLastPara="1" wrap="square" lIns="121705" tIns="121705" rIns="121705" bIns="121705" anchor="ctr" anchorCtr="0">
            <a:noAutofit/>
          </a:bodyPr>
          <a:lstStyle/>
          <a:p>
            <a:endParaRPr/>
          </a:p>
        </p:txBody>
      </p:sp>
      <p:sp>
        <p:nvSpPr>
          <p:cNvPr id="11" name="TextBox 10"/>
          <p:cNvSpPr txBox="1"/>
          <p:nvPr/>
        </p:nvSpPr>
        <p:spPr>
          <a:xfrm>
            <a:off x="1470557" y="2991207"/>
            <a:ext cx="2446690" cy="707886"/>
          </a:xfrm>
          <a:prstGeom prst="rect">
            <a:avLst/>
          </a:prstGeom>
          <a:noFill/>
        </p:spPr>
        <p:txBody>
          <a:bodyPr wrap="square" rtlCol="0">
            <a:spAutoFit/>
          </a:bodyPr>
          <a:lstStyle/>
          <a:p>
            <a:r>
              <a:rPr lang="vi-VN" sz="4000" smtClean="0">
                <a:solidFill>
                  <a:srgbClr val="FF0000"/>
                </a:solidFill>
                <a:latin typeface="Arial-Rounded" pitchFamily="34" charset="0"/>
                <a:ea typeface="Arial-Rounded" pitchFamily="34" charset="0"/>
                <a:cs typeface="Arial-Rounded" pitchFamily="34" charset="0"/>
              </a:rPr>
              <a:t>Vòng vèo</a:t>
            </a:r>
            <a:r>
              <a:rPr lang="en-US" sz="4000" smtClean="0">
                <a:solidFill>
                  <a:srgbClr val="FF0000"/>
                </a:solidFill>
                <a:latin typeface="Arial-Rounded" pitchFamily="34" charset="0"/>
                <a:ea typeface="Arial-Rounded" pitchFamily="34" charset="0"/>
                <a:cs typeface="Arial-Rounded" pitchFamily="34" charset="0"/>
              </a:rPr>
              <a:t>:</a:t>
            </a:r>
            <a:endParaRPr lang="en-US" sz="4000">
              <a:latin typeface="Arial-Rounded" pitchFamily="34" charset="0"/>
              <a:ea typeface="Arial-Rounded" pitchFamily="34" charset="0"/>
              <a:cs typeface="Arial-Rounded" pitchFamily="34" charset="0"/>
            </a:endParaRPr>
          </a:p>
        </p:txBody>
      </p:sp>
      <p:sp>
        <p:nvSpPr>
          <p:cNvPr id="12" name="TextBox 11"/>
          <p:cNvSpPr txBox="1"/>
          <p:nvPr/>
        </p:nvSpPr>
        <p:spPr>
          <a:xfrm>
            <a:off x="3718719" y="2991207"/>
            <a:ext cx="8610600" cy="1323439"/>
          </a:xfrm>
          <a:prstGeom prst="rect">
            <a:avLst/>
          </a:prstGeom>
          <a:noFill/>
        </p:spPr>
        <p:txBody>
          <a:bodyPr wrap="square" rtlCol="0">
            <a:spAutoFit/>
          </a:bodyPr>
          <a:lstStyle/>
          <a:p>
            <a:r>
              <a:rPr lang="vi-VN" sz="4000" smtClean="0">
                <a:solidFill>
                  <a:srgbClr val="002060"/>
                </a:solidFill>
                <a:latin typeface="Arial-Rounded" pitchFamily="34" charset="0"/>
                <a:ea typeface="Arial-Rounded" pitchFamily="34" charset="0"/>
                <a:cs typeface="Arial-Rounded" pitchFamily="34" charset="0"/>
              </a:rPr>
              <a:t>vòng qua vòng lại theo nhiều hướng khác nhau.</a:t>
            </a:r>
            <a:endParaRPr lang="en-US" sz="4000">
              <a:solidFill>
                <a:srgbClr val="002060"/>
              </a:solidFill>
              <a:latin typeface="Arial-Rounded" pitchFamily="34" charset="0"/>
              <a:ea typeface="Arial-Rounded" pitchFamily="34" charset="0"/>
              <a:cs typeface="Arial-Rounded" pitchFamily="34" charset="0"/>
            </a:endParaRPr>
          </a:p>
        </p:txBody>
      </p:sp>
      <p:sp>
        <p:nvSpPr>
          <p:cNvPr id="13" name="TextBox 12"/>
          <p:cNvSpPr txBox="1"/>
          <p:nvPr/>
        </p:nvSpPr>
        <p:spPr>
          <a:xfrm>
            <a:off x="3913278" y="807697"/>
            <a:ext cx="3981360" cy="769441"/>
          </a:xfrm>
          <a:prstGeom prst="rect">
            <a:avLst/>
          </a:prstGeom>
          <a:noFill/>
        </p:spPr>
        <p:txBody>
          <a:bodyPr wrap="square" rtlCol="0">
            <a:spAutoFit/>
          </a:bodyPr>
          <a:lstStyle/>
          <a:p>
            <a:pPr algn="ctr"/>
            <a:r>
              <a:rPr lang="en-US" sz="4400" b="1" smtClean="0">
                <a:solidFill>
                  <a:srgbClr val="CC0066"/>
                </a:solidFill>
                <a:latin typeface="Microsoft New Tai Lue" pitchFamily="34" charset="0"/>
                <a:ea typeface="Arial-Rounded" pitchFamily="34" charset="0"/>
                <a:cs typeface="Microsoft New Tai Lue" pitchFamily="34" charset="0"/>
              </a:rPr>
              <a:t>Từ ngữ</a:t>
            </a:r>
            <a:endParaRPr lang="en-US" sz="4400" b="1">
              <a:solidFill>
                <a:srgbClr val="CC0066"/>
              </a:solidFill>
              <a:latin typeface="Microsoft New Tai Lue" pitchFamily="34" charset="0"/>
              <a:ea typeface="Arial-Rounded" pitchFamily="34" charset="0"/>
              <a:cs typeface="Microsoft New Tai Lue" pitchFamily="34" charset="0"/>
            </a:endParaRPr>
          </a:p>
        </p:txBody>
      </p:sp>
    </p:spTree>
    <p:extLst>
      <p:ext uri="{BB962C8B-B14F-4D97-AF65-F5344CB8AC3E}">
        <p14:creationId xmlns:p14="http://schemas.microsoft.com/office/powerpoint/2010/main" val="2032223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p:bldP spid="10" grpId="0" animBg="1"/>
      <p:bldP spid="11"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925802" y="2227314"/>
            <a:ext cx="10771313" cy="1323439"/>
          </a:xfrm>
          <a:prstGeom prst="rect">
            <a:avLst/>
          </a:prstGeom>
        </p:spPr>
        <p:txBody>
          <a:bodyPr>
            <a:spAutoFit/>
          </a:bodyPr>
          <a:lstStyle/>
          <a:p>
            <a:pPr marL="44450" lvl="0" algn="just">
              <a:defRPr/>
            </a:pPr>
            <a:r>
              <a:rPr lang="vi-VN" sz="4000">
                <a:solidFill>
                  <a:srgbClr val="0070C0"/>
                </a:solidFill>
                <a:latin typeface="Arial-Rounded" pitchFamily="34" charset="0"/>
                <a:ea typeface="Arial-Rounded" pitchFamily="34" charset="0"/>
                <a:cs typeface="Arial-Rounded" pitchFamily="34" charset="0"/>
              </a:rPr>
              <a:t>Nếu thầy nói "có" thì rồng rắn hỏi xin thuốc cho con và đồng ý cho thầy bắt khúc đuôi.</a:t>
            </a:r>
            <a:endParaRPr lang="vi-VN" sz="4000">
              <a:solidFill>
                <a:srgbClr val="0070C0"/>
              </a:solidFill>
              <a:latin typeface="Arial-Rounded" pitchFamily="34" charset="0"/>
              <a:ea typeface="Arial-Rounded" pitchFamily="34" charset="0"/>
              <a:cs typeface="Arial-Rounded" pitchFamily="34" charset="0"/>
            </a:endParaRPr>
          </a:p>
        </p:txBody>
      </p:sp>
      <p:sp>
        <p:nvSpPr>
          <p:cNvPr id="10" name="Rectangle 9"/>
          <p:cNvSpPr/>
          <p:nvPr/>
        </p:nvSpPr>
        <p:spPr>
          <a:xfrm>
            <a:off x="925235" y="2227313"/>
            <a:ext cx="10771313" cy="1569660"/>
          </a:xfrm>
          <a:prstGeom prst="rect">
            <a:avLst/>
          </a:prstGeom>
          <a:solidFill>
            <a:srgbClr val="FFFFFF"/>
          </a:solidFill>
        </p:spPr>
        <p:txBody>
          <a:bodyPr>
            <a:spAutoFit/>
          </a:bodyPr>
          <a:lstStyle/>
          <a:p>
            <a:pPr marL="44450" lvl="0" algn="just">
              <a:defRPr/>
            </a:pPr>
            <a:r>
              <a:rPr lang="vi-VN" sz="4000">
                <a:solidFill>
                  <a:srgbClr val="0070C0"/>
                </a:solidFill>
                <a:latin typeface="Arial-Rounded" pitchFamily="34" charset="0"/>
                <a:ea typeface="Arial-Rounded" pitchFamily="34" charset="0"/>
                <a:cs typeface="Arial-Rounded" pitchFamily="34" charset="0"/>
              </a:rPr>
              <a:t>Nếu thầy nói </a:t>
            </a:r>
            <a:r>
              <a:rPr lang="vi-VN" sz="4000">
                <a:solidFill>
                  <a:srgbClr val="0070C0"/>
                </a:solidFill>
                <a:latin typeface="Arial-Rounded" pitchFamily="34" charset="0"/>
                <a:ea typeface="Arial-Rounded" pitchFamily="34" charset="0"/>
                <a:cs typeface="Arial-Rounded" pitchFamily="34" charset="0"/>
              </a:rPr>
              <a:t>"</a:t>
            </a:r>
            <a:r>
              <a:rPr lang="vi-VN" sz="4000" smtClean="0">
                <a:solidFill>
                  <a:srgbClr val="0070C0"/>
                </a:solidFill>
                <a:latin typeface="Arial-Rounded" pitchFamily="34" charset="0"/>
                <a:ea typeface="Arial-Rounded" pitchFamily="34" charset="0"/>
                <a:cs typeface="Arial-Rounded" pitchFamily="34" charset="0"/>
              </a:rPr>
              <a:t>có" </a:t>
            </a:r>
            <a:r>
              <a:rPr lang="vi-VN" sz="4800" smtClean="0">
                <a:solidFill>
                  <a:srgbClr val="FF0000"/>
                </a:solidFill>
                <a:latin typeface="Arial-Rounded" pitchFamily="34" charset="0"/>
                <a:ea typeface="Arial-Rounded" pitchFamily="34" charset="0"/>
                <a:cs typeface="Arial-Rounded" pitchFamily="34" charset="0"/>
              </a:rPr>
              <a:t>/</a:t>
            </a:r>
            <a:r>
              <a:rPr lang="vi-VN" sz="4000" smtClean="0">
                <a:solidFill>
                  <a:srgbClr val="0070C0"/>
                </a:solidFill>
                <a:latin typeface="Arial-Rounded" pitchFamily="34" charset="0"/>
                <a:ea typeface="Arial-Rounded" pitchFamily="34" charset="0"/>
                <a:cs typeface="Arial-Rounded" pitchFamily="34" charset="0"/>
              </a:rPr>
              <a:t> thì </a:t>
            </a:r>
            <a:r>
              <a:rPr lang="vi-VN" sz="4000">
                <a:solidFill>
                  <a:srgbClr val="0070C0"/>
                </a:solidFill>
                <a:latin typeface="Arial-Rounded" pitchFamily="34" charset="0"/>
                <a:ea typeface="Arial-Rounded" pitchFamily="34" charset="0"/>
                <a:cs typeface="Arial-Rounded" pitchFamily="34" charset="0"/>
              </a:rPr>
              <a:t>rồng </a:t>
            </a:r>
            <a:r>
              <a:rPr lang="vi-VN" sz="4000" smtClean="0">
                <a:solidFill>
                  <a:srgbClr val="0070C0"/>
                </a:solidFill>
                <a:latin typeface="Arial-Rounded" pitchFamily="34" charset="0"/>
                <a:ea typeface="Arial-Rounded" pitchFamily="34" charset="0"/>
                <a:cs typeface="Arial-Rounded" pitchFamily="34" charset="0"/>
              </a:rPr>
              <a:t>rắn </a:t>
            </a:r>
            <a:r>
              <a:rPr lang="vi-VN" sz="4800">
                <a:solidFill>
                  <a:srgbClr val="FF0000"/>
                </a:solidFill>
                <a:latin typeface="Arial-Rounded" pitchFamily="34" charset="0"/>
                <a:ea typeface="Arial-Rounded" pitchFamily="34" charset="0"/>
                <a:cs typeface="Arial-Rounded" pitchFamily="34" charset="0"/>
              </a:rPr>
              <a:t>/</a:t>
            </a:r>
            <a:r>
              <a:rPr lang="vi-VN" sz="4000" smtClean="0">
                <a:solidFill>
                  <a:srgbClr val="0070C0"/>
                </a:solidFill>
                <a:latin typeface="Arial-Rounded" pitchFamily="34" charset="0"/>
                <a:ea typeface="Arial-Rounded" pitchFamily="34" charset="0"/>
                <a:cs typeface="Arial-Rounded" pitchFamily="34" charset="0"/>
              </a:rPr>
              <a:t> </a:t>
            </a:r>
            <a:r>
              <a:rPr lang="vi-VN" sz="4000">
                <a:solidFill>
                  <a:srgbClr val="0070C0"/>
                </a:solidFill>
                <a:latin typeface="Arial-Rounded" pitchFamily="34" charset="0"/>
                <a:ea typeface="Arial-Rounded" pitchFamily="34" charset="0"/>
                <a:cs typeface="Arial-Rounded" pitchFamily="34" charset="0"/>
              </a:rPr>
              <a:t>hỏi </a:t>
            </a:r>
            <a:r>
              <a:rPr lang="vi-VN" sz="4000">
                <a:solidFill>
                  <a:srgbClr val="0070C0"/>
                </a:solidFill>
                <a:latin typeface="Arial-Rounded" pitchFamily="34" charset="0"/>
                <a:ea typeface="Arial-Rounded" pitchFamily="34" charset="0"/>
                <a:cs typeface="Arial-Rounded" pitchFamily="34" charset="0"/>
              </a:rPr>
              <a:t>xin </a:t>
            </a:r>
            <a:r>
              <a:rPr lang="vi-VN" sz="4000" smtClean="0">
                <a:solidFill>
                  <a:srgbClr val="0070C0"/>
                </a:solidFill>
                <a:latin typeface="Arial-Rounded" pitchFamily="34" charset="0"/>
                <a:ea typeface="Arial-Rounded" pitchFamily="34" charset="0"/>
                <a:cs typeface="Arial-Rounded" pitchFamily="34" charset="0"/>
              </a:rPr>
              <a:t>thuốc </a:t>
            </a:r>
            <a:r>
              <a:rPr lang="vi-VN" sz="4800">
                <a:solidFill>
                  <a:srgbClr val="FF0000"/>
                </a:solidFill>
                <a:latin typeface="Arial-Rounded" pitchFamily="34" charset="0"/>
                <a:ea typeface="Arial-Rounded" pitchFamily="34" charset="0"/>
                <a:cs typeface="Arial-Rounded" pitchFamily="34" charset="0"/>
              </a:rPr>
              <a:t>/</a:t>
            </a:r>
            <a:r>
              <a:rPr lang="vi-VN" sz="4000" smtClean="0">
                <a:solidFill>
                  <a:srgbClr val="0070C0"/>
                </a:solidFill>
                <a:latin typeface="Arial-Rounded" pitchFamily="34" charset="0"/>
                <a:ea typeface="Arial-Rounded" pitchFamily="34" charset="0"/>
                <a:cs typeface="Arial-Rounded" pitchFamily="34" charset="0"/>
              </a:rPr>
              <a:t> </a:t>
            </a:r>
            <a:r>
              <a:rPr lang="vi-VN" sz="4000">
                <a:solidFill>
                  <a:srgbClr val="0070C0"/>
                </a:solidFill>
                <a:latin typeface="Arial-Rounded" pitchFamily="34" charset="0"/>
                <a:ea typeface="Arial-Rounded" pitchFamily="34" charset="0"/>
                <a:cs typeface="Arial-Rounded" pitchFamily="34" charset="0"/>
              </a:rPr>
              <a:t>cho </a:t>
            </a:r>
            <a:r>
              <a:rPr lang="vi-VN" sz="4000" smtClean="0">
                <a:solidFill>
                  <a:srgbClr val="0070C0"/>
                </a:solidFill>
                <a:latin typeface="Arial-Rounded" pitchFamily="34" charset="0"/>
                <a:ea typeface="Arial-Rounded" pitchFamily="34" charset="0"/>
                <a:cs typeface="Arial-Rounded" pitchFamily="34" charset="0"/>
              </a:rPr>
              <a:t>con </a:t>
            </a:r>
            <a:r>
              <a:rPr lang="vi-VN" sz="4800">
                <a:solidFill>
                  <a:srgbClr val="FF0000"/>
                </a:solidFill>
                <a:latin typeface="Arial-Rounded" pitchFamily="34" charset="0"/>
                <a:ea typeface="Arial-Rounded" pitchFamily="34" charset="0"/>
                <a:cs typeface="Arial-Rounded" pitchFamily="34" charset="0"/>
              </a:rPr>
              <a:t>/</a:t>
            </a:r>
            <a:r>
              <a:rPr lang="vi-VN" sz="4000" smtClean="0">
                <a:solidFill>
                  <a:srgbClr val="0070C0"/>
                </a:solidFill>
                <a:latin typeface="Arial-Rounded" pitchFamily="34" charset="0"/>
                <a:ea typeface="Arial-Rounded" pitchFamily="34" charset="0"/>
                <a:cs typeface="Arial-Rounded" pitchFamily="34" charset="0"/>
              </a:rPr>
              <a:t> </a:t>
            </a:r>
            <a:r>
              <a:rPr lang="vi-VN" sz="4000">
                <a:solidFill>
                  <a:srgbClr val="0070C0"/>
                </a:solidFill>
                <a:latin typeface="Arial-Rounded" pitchFamily="34" charset="0"/>
                <a:ea typeface="Arial-Rounded" pitchFamily="34" charset="0"/>
                <a:cs typeface="Arial-Rounded" pitchFamily="34" charset="0"/>
              </a:rPr>
              <a:t>và đồng </a:t>
            </a:r>
            <a:r>
              <a:rPr lang="vi-VN" sz="4000">
                <a:solidFill>
                  <a:srgbClr val="0070C0"/>
                </a:solidFill>
                <a:latin typeface="Arial-Rounded" pitchFamily="34" charset="0"/>
                <a:ea typeface="Arial-Rounded" pitchFamily="34" charset="0"/>
                <a:cs typeface="Arial-Rounded" pitchFamily="34" charset="0"/>
              </a:rPr>
              <a:t>ý </a:t>
            </a:r>
            <a:r>
              <a:rPr lang="vi-VN" sz="4800">
                <a:solidFill>
                  <a:srgbClr val="FF0000"/>
                </a:solidFill>
                <a:latin typeface="Arial-Rounded" pitchFamily="34" charset="0"/>
                <a:ea typeface="Arial-Rounded" pitchFamily="34" charset="0"/>
                <a:cs typeface="Arial-Rounded" pitchFamily="34" charset="0"/>
              </a:rPr>
              <a:t>/</a:t>
            </a:r>
            <a:r>
              <a:rPr lang="vi-VN" sz="4000" smtClean="0">
                <a:solidFill>
                  <a:srgbClr val="0070C0"/>
                </a:solidFill>
                <a:latin typeface="Arial-Rounded" pitchFamily="34" charset="0"/>
                <a:ea typeface="Arial-Rounded" pitchFamily="34" charset="0"/>
                <a:cs typeface="Arial-Rounded" pitchFamily="34" charset="0"/>
              </a:rPr>
              <a:t> cho </a:t>
            </a:r>
            <a:r>
              <a:rPr lang="vi-VN" sz="4000">
                <a:solidFill>
                  <a:srgbClr val="0070C0"/>
                </a:solidFill>
                <a:latin typeface="Arial-Rounded" pitchFamily="34" charset="0"/>
                <a:ea typeface="Arial-Rounded" pitchFamily="34" charset="0"/>
                <a:cs typeface="Arial-Rounded" pitchFamily="34" charset="0"/>
              </a:rPr>
              <a:t>thầy bắt </a:t>
            </a:r>
            <a:r>
              <a:rPr lang="vi-VN" sz="4000">
                <a:solidFill>
                  <a:srgbClr val="0070C0"/>
                </a:solidFill>
                <a:latin typeface="Arial-Rounded" pitchFamily="34" charset="0"/>
                <a:ea typeface="Arial-Rounded" pitchFamily="34" charset="0"/>
                <a:cs typeface="Arial-Rounded" pitchFamily="34" charset="0"/>
              </a:rPr>
              <a:t>khúc </a:t>
            </a:r>
            <a:r>
              <a:rPr lang="vi-VN" sz="4000" smtClean="0">
                <a:solidFill>
                  <a:srgbClr val="0070C0"/>
                </a:solidFill>
                <a:latin typeface="Arial-Rounded" pitchFamily="34" charset="0"/>
                <a:ea typeface="Arial-Rounded" pitchFamily="34" charset="0"/>
                <a:cs typeface="Arial-Rounded" pitchFamily="34" charset="0"/>
              </a:rPr>
              <a:t>đuôi. </a:t>
            </a:r>
            <a:r>
              <a:rPr lang="vi-VN" sz="4800" smtClean="0">
                <a:solidFill>
                  <a:srgbClr val="FF0000"/>
                </a:solidFill>
                <a:latin typeface="Arial-Rounded" pitchFamily="34" charset="0"/>
                <a:ea typeface="Arial-Rounded" pitchFamily="34" charset="0"/>
                <a:cs typeface="Arial-Rounded" pitchFamily="34" charset="0"/>
              </a:rPr>
              <a:t>//</a:t>
            </a:r>
            <a:endParaRPr lang="vi-VN" sz="4000">
              <a:solidFill>
                <a:srgbClr val="FF0000"/>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2622379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theme/theme1.xml><?xml version="1.0" encoding="utf-8"?>
<a:theme xmlns:a="http://schemas.openxmlformats.org/drawingml/2006/main" name="Response to Intervention: The Alphabet by Slidesgo">
  <a:themeElements>
    <a:clrScheme name="Simple Light">
      <a:dk1>
        <a:srgbClr val="3F2732"/>
      </a:dk1>
      <a:lt1>
        <a:srgbClr val="FAF4F2"/>
      </a:lt1>
      <a:dk2>
        <a:srgbClr val="3F2732"/>
      </a:dk2>
      <a:lt2>
        <a:srgbClr val="FAF4F2"/>
      </a:lt2>
      <a:accent1>
        <a:srgbClr val="FF835F"/>
      </a:accent1>
      <a:accent2>
        <a:srgbClr val="ACDCDC"/>
      </a:accent2>
      <a:accent3>
        <a:srgbClr val="FFB034"/>
      </a:accent3>
      <a:accent4>
        <a:srgbClr val="55C2B1"/>
      </a:accent4>
      <a:accent5>
        <a:srgbClr val="8C4C5E"/>
      </a:accent5>
      <a:accent6>
        <a:srgbClr val="FFC4C7"/>
      </a:accent6>
      <a:hlink>
        <a:srgbClr val="3F273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390</TotalTime>
  <Words>915</Words>
  <Application>Microsoft Office PowerPoint</Application>
  <PresentationFormat>Custom</PresentationFormat>
  <Paragraphs>158</Paragraphs>
  <Slides>25</Slides>
  <Notes>20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25</vt:i4>
      </vt:variant>
    </vt:vector>
  </HeadingPairs>
  <TitlesOfParts>
    <vt:vector size="37" baseType="lpstr">
      <vt:lpstr>Arial</vt:lpstr>
      <vt:lpstr>Wingdings</vt:lpstr>
      <vt:lpstr>Comfortaa</vt:lpstr>
      <vt:lpstr>Arial-Rounded</vt:lpstr>
      <vt:lpstr>Roboto Condensed Light</vt:lpstr>
      <vt:lpstr>Work Sans</vt:lpstr>
      <vt:lpstr>Microsoft New Tai Lue</vt:lpstr>
      <vt:lpstr>Delius Unicase</vt:lpstr>
      <vt:lpstr>Livvic</vt:lpstr>
      <vt:lpstr>Arial Rounded MT Bold</vt:lpstr>
      <vt:lpstr>Chewy</vt:lpstr>
      <vt:lpstr>Response to Intervention: The Alphabet by Slidesgo</vt:lpstr>
      <vt:lpstr>PowerPoint Presentation</vt:lpstr>
      <vt:lpstr>PowerPoint Presentation</vt:lpstr>
      <vt:lpstr>Bài 23 RỒNG RẮN LÊN MÂY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Thư giãn nào!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Response to Intervention: The Alphabet</dc:title>
  <dc:creator>PC</dc:creator>
  <cp:lastModifiedBy>PC</cp:lastModifiedBy>
  <cp:revision>70</cp:revision>
  <dcterms:modified xsi:type="dcterms:W3CDTF">2021-10-23T17:19:46Z</dcterms:modified>
</cp:coreProperties>
</file>