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2"/>
  </p:notesMasterIdLst>
  <p:sldIdLst>
    <p:sldId id="310" r:id="rId2"/>
    <p:sldId id="315" r:id="rId3"/>
    <p:sldId id="256" r:id="rId4"/>
    <p:sldId id="257" r:id="rId5"/>
    <p:sldId id="258" r:id="rId6"/>
    <p:sldId id="311" r:id="rId7"/>
    <p:sldId id="317" r:id="rId8"/>
    <p:sldId id="316" r:id="rId9"/>
    <p:sldId id="313" r:id="rId10"/>
    <p:sldId id="314" r:id="rId11"/>
  </p:sldIdLst>
  <p:sldSz cx="12161838" cy="6858000"/>
  <p:notesSz cx="6858000" cy="9144000"/>
  <p:embeddedFontLst>
    <p:embeddedFont>
      <p:font typeface="HP001 5 hàng" pitchFamily="34" charset="0"/>
      <p:regular r:id="rId13"/>
      <p:bold r:id="rId14"/>
    </p:embeddedFont>
    <p:embeddedFont>
      <p:font typeface="Bebas Neue" charset="0"/>
      <p:regular r:id="rId15"/>
    </p:embeddedFont>
    <p:embeddedFont>
      <p:font typeface="Amatic SC" charset="-79"/>
      <p:regular r:id="rId16"/>
      <p:bold r:id="rId17"/>
    </p:embeddedFont>
    <p:embeddedFont>
      <p:font typeface="Arial Rounded MT Bold" pitchFamily="34" charset="0"/>
      <p:regular r:id="rId18"/>
    </p:embeddedFont>
    <p:embeddedFont>
      <p:font typeface="HP001 4 hàng" pitchFamily="34" charset="0"/>
      <p:regular r:id="rId19"/>
      <p:bold r:id="rId20"/>
    </p:embeddedFont>
    <p:embeddedFont>
      <p:font typeface="HP001 4H" pitchFamily="34" charset="-127"/>
      <p:regular r:id="rId21"/>
      <p:bold r:id="rId22"/>
    </p:embeddedFont>
    <p:embeddedFont>
      <p:font typeface="Quicksand" charset="0"/>
      <p:regular r:id="rId23"/>
      <p:bold r:id="rId24"/>
    </p:embeddedFont>
    <p:embeddedFont>
      <p:font typeface="Arial-Rounded" pitchFamily="34" charset="0"/>
      <p:regular r:id="rId25"/>
    </p:embeddedFont>
    <p:embeddedFont>
      <p:font typeface="Quicksand Medium"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9DAE9EB-E220-4925-94B2-EE377E0A48A3}">
  <a:tblStyle styleId="{19DAE9EB-E220-4925-94B2-EE377E0A48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0" autoAdjust="0"/>
  </p:normalViewPr>
  <p:slideViewPr>
    <p:cSldViewPr>
      <p:cViewPr>
        <p:scale>
          <a:sx n="69" d="100"/>
          <a:sy n="69" d="100"/>
        </p:scale>
        <p:origin x="-762" y="-30"/>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21406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3"/>
        <p:cNvGrpSpPr/>
        <p:nvPr/>
      </p:nvGrpSpPr>
      <p:grpSpPr>
        <a:xfrm>
          <a:off x="0" y="0"/>
          <a:ext cx="0" cy="0"/>
          <a:chOff x="0" y="0"/>
          <a:chExt cx="0" cy="0"/>
        </a:xfrm>
      </p:grpSpPr>
      <p:sp>
        <p:nvSpPr>
          <p:cNvPr id="9124" name="Google Shape;9124;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5" name="Google Shape;9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tổ</a:t>
            </a:r>
            <a:r>
              <a:rPr lang="en-US" baseline="0" smtClean="0"/>
              <a:t> chức hđ cho HS nói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Người</a:t>
            </a:r>
            <a:r>
              <a:rPr lang="en-US" baseline="0" smtClean="0"/>
              <a:t> soạn tự viết để tham khảo. Thầy cô có thể thay nếu thấy chưa phù hợp ạ.</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27278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656" y="496906"/>
            <a:ext cx="11388531"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2275" y="-11449"/>
            <a:ext cx="12162051"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69" name="Google Shape;469;p2"/>
          <p:cNvGrpSpPr/>
          <p:nvPr/>
        </p:nvGrpSpPr>
        <p:grpSpPr>
          <a:xfrm>
            <a:off x="7185871" y="131695"/>
            <a:ext cx="3613715"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2"/>
          <p:cNvGrpSpPr/>
          <p:nvPr/>
        </p:nvGrpSpPr>
        <p:grpSpPr>
          <a:xfrm>
            <a:off x="8800537" y="4761837"/>
            <a:ext cx="2974975"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2"/>
          <p:cNvGrpSpPr/>
          <p:nvPr/>
        </p:nvGrpSpPr>
        <p:grpSpPr>
          <a:xfrm>
            <a:off x="604403" y="4812839"/>
            <a:ext cx="2295956"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
          <p:cNvSpPr txBox="1">
            <a:spLocks noGrp="1"/>
          </p:cNvSpPr>
          <p:nvPr>
            <p:ph type="ctrTitle"/>
          </p:nvPr>
        </p:nvSpPr>
        <p:spPr>
          <a:xfrm>
            <a:off x="1879931" y="2385657"/>
            <a:ext cx="8402189"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56722" y="4842646"/>
            <a:ext cx="6048607"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538"/>
        <p:cNvGrpSpPr/>
        <p:nvPr/>
      </p:nvGrpSpPr>
      <p:grpSpPr>
        <a:xfrm>
          <a:off x="0" y="0"/>
          <a:ext cx="0" cy="0"/>
          <a:chOff x="0" y="0"/>
          <a:chExt cx="0" cy="0"/>
        </a:xfrm>
      </p:grpSpPr>
      <p:grpSp>
        <p:nvGrpSpPr>
          <p:cNvPr id="6539" name="Google Shape;6539;p42"/>
          <p:cNvGrpSpPr/>
          <p:nvPr/>
        </p:nvGrpSpPr>
        <p:grpSpPr>
          <a:xfrm>
            <a:off x="-350400" y="889413"/>
            <a:ext cx="10419787"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3" name="Google Shape;6543;p42"/>
          <p:cNvGrpSpPr/>
          <p:nvPr/>
        </p:nvGrpSpPr>
        <p:grpSpPr>
          <a:xfrm>
            <a:off x="-2275" y="-11449"/>
            <a:ext cx="12162051"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953" name="Google Shape;6953;p42"/>
          <p:cNvSpPr txBox="1">
            <a:spLocks noGrp="1"/>
          </p:cNvSpPr>
          <p:nvPr>
            <p:ph type="subTitle" idx="1"/>
          </p:nvPr>
        </p:nvSpPr>
        <p:spPr>
          <a:xfrm>
            <a:off x="957653" y="1616532"/>
            <a:ext cx="7819339"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57642" y="713094"/>
            <a:ext cx="10246630"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
    <p:spTree>
      <p:nvGrpSpPr>
        <p:cNvPr id="1" name="Shape 7877"/>
        <p:cNvGrpSpPr/>
        <p:nvPr/>
      </p:nvGrpSpPr>
      <p:grpSpPr>
        <a:xfrm>
          <a:off x="0" y="0"/>
          <a:ext cx="0" cy="0"/>
          <a:chOff x="0" y="0"/>
          <a:chExt cx="0" cy="0"/>
        </a:xfrm>
      </p:grpSpPr>
      <p:grpSp>
        <p:nvGrpSpPr>
          <p:cNvPr id="7878" name="Google Shape;7878;p45"/>
          <p:cNvGrpSpPr/>
          <p:nvPr/>
        </p:nvGrpSpPr>
        <p:grpSpPr>
          <a:xfrm>
            <a:off x="-2275" y="-11449"/>
            <a:ext cx="12162051" cy="6882076"/>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8289"/>
        <p:cNvGrpSpPr/>
        <p:nvPr/>
      </p:nvGrpSpPr>
      <p:grpSpPr>
        <a:xfrm>
          <a:off x="0" y="0"/>
          <a:ext cx="0" cy="0"/>
          <a:chOff x="0" y="0"/>
          <a:chExt cx="0" cy="0"/>
        </a:xfrm>
      </p:grpSpPr>
      <p:grpSp>
        <p:nvGrpSpPr>
          <p:cNvPr id="8290" name="Google Shape;8290;p46"/>
          <p:cNvGrpSpPr/>
          <p:nvPr/>
        </p:nvGrpSpPr>
        <p:grpSpPr>
          <a:xfrm>
            <a:off x="-2275" y="-11449"/>
            <a:ext cx="12162051"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_1_1">
    <p:spTree>
      <p:nvGrpSpPr>
        <p:cNvPr id="1" name="Shape 8700"/>
        <p:cNvGrpSpPr/>
        <p:nvPr/>
      </p:nvGrpSpPr>
      <p:grpSpPr>
        <a:xfrm>
          <a:off x="0" y="0"/>
          <a:ext cx="0" cy="0"/>
          <a:chOff x="0" y="0"/>
          <a:chExt cx="0" cy="0"/>
        </a:xfrm>
      </p:grpSpPr>
      <p:grpSp>
        <p:nvGrpSpPr>
          <p:cNvPr id="8701" name="Google Shape;8701;p47"/>
          <p:cNvGrpSpPr/>
          <p:nvPr/>
        </p:nvGrpSpPr>
        <p:grpSpPr>
          <a:xfrm>
            <a:off x="-2275" y="-11449"/>
            <a:ext cx="12162051"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1"/>
        <p:cNvGrpSpPr/>
        <p:nvPr/>
      </p:nvGrpSpPr>
      <p:grpSpPr>
        <a:xfrm>
          <a:off x="0" y="0"/>
          <a:ext cx="0" cy="0"/>
          <a:chOff x="0" y="0"/>
          <a:chExt cx="0" cy="0"/>
        </a:xfrm>
      </p:grpSpPr>
      <p:sp>
        <p:nvSpPr>
          <p:cNvPr id="512" name="Google Shape;512;p3"/>
          <p:cNvSpPr txBox="1">
            <a:spLocks noGrp="1"/>
          </p:cNvSpPr>
          <p:nvPr>
            <p:ph type="title"/>
          </p:nvPr>
        </p:nvSpPr>
        <p:spPr>
          <a:xfrm>
            <a:off x="957642" y="2905878"/>
            <a:ext cx="10246630" cy="1122166"/>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513" name="Google Shape;513;p3"/>
          <p:cNvSpPr txBox="1">
            <a:spLocks noGrp="1"/>
          </p:cNvSpPr>
          <p:nvPr>
            <p:ph type="title" idx="2" hasCustomPrompt="1"/>
          </p:nvPr>
        </p:nvSpPr>
        <p:spPr>
          <a:xfrm>
            <a:off x="3985585" y="1783590"/>
            <a:ext cx="4190857"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r>
              <a:t>xx%</a:t>
            </a:r>
          </a:p>
        </p:txBody>
      </p:sp>
      <p:sp>
        <p:nvSpPr>
          <p:cNvPr id="514" name="Google Shape;514;p3"/>
          <p:cNvSpPr txBox="1">
            <a:spLocks noGrp="1"/>
          </p:cNvSpPr>
          <p:nvPr>
            <p:ph type="subTitle" idx="1"/>
          </p:nvPr>
        </p:nvSpPr>
        <p:spPr>
          <a:xfrm>
            <a:off x="3181399" y="4175819"/>
            <a:ext cx="5799496" cy="951053"/>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grpSp>
        <p:nvGrpSpPr>
          <p:cNvPr id="515" name="Google Shape;515;p3"/>
          <p:cNvGrpSpPr/>
          <p:nvPr/>
        </p:nvGrpSpPr>
        <p:grpSpPr>
          <a:xfrm>
            <a:off x="-23656" y="496906"/>
            <a:ext cx="11388531" cy="5729212"/>
            <a:chOff x="-20797" y="547977"/>
            <a:chExt cx="10011977" cy="6318048"/>
          </a:xfrm>
        </p:grpSpPr>
        <p:sp>
          <p:nvSpPr>
            <p:cNvPr id="516" name="Google Shape;516;p3"/>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
            <p:cNvGrpSpPr/>
            <p:nvPr/>
          </p:nvGrpSpPr>
          <p:grpSpPr>
            <a:xfrm>
              <a:off x="9631959" y="3959950"/>
              <a:ext cx="340302" cy="334375"/>
              <a:chOff x="4864725" y="4564050"/>
              <a:chExt cx="337300" cy="334375"/>
            </a:xfrm>
          </p:grpSpPr>
          <p:sp>
            <p:nvSpPr>
              <p:cNvPr id="520" name="Google Shape;520;p3"/>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3"/>
            <p:cNvGrpSpPr/>
            <p:nvPr/>
          </p:nvGrpSpPr>
          <p:grpSpPr>
            <a:xfrm>
              <a:off x="6981913" y="6588475"/>
              <a:ext cx="291244" cy="277550"/>
              <a:chOff x="3689675" y="865975"/>
              <a:chExt cx="288675" cy="277550"/>
            </a:xfrm>
          </p:grpSpPr>
          <p:sp>
            <p:nvSpPr>
              <p:cNvPr id="524" name="Google Shape;524;p3"/>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
            <p:cNvGrpSpPr/>
            <p:nvPr/>
          </p:nvGrpSpPr>
          <p:grpSpPr>
            <a:xfrm>
              <a:off x="6643903" y="1074100"/>
              <a:ext cx="295255" cy="276725"/>
              <a:chOff x="5348675" y="2068175"/>
              <a:chExt cx="292650" cy="276725"/>
            </a:xfrm>
          </p:grpSpPr>
          <p:sp>
            <p:nvSpPr>
              <p:cNvPr id="528" name="Google Shape;528;p3"/>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3"/>
            <p:cNvGrpSpPr/>
            <p:nvPr/>
          </p:nvGrpSpPr>
          <p:grpSpPr>
            <a:xfrm>
              <a:off x="3073043" y="6288528"/>
              <a:ext cx="228593" cy="194302"/>
              <a:chOff x="1916200" y="1417475"/>
              <a:chExt cx="229350" cy="228000"/>
            </a:xfrm>
          </p:grpSpPr>
          <p:sp>
            <p:nvSpPr>
              <p:cNvPr id="532" name="Google Shape;532;p3"/>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3"/>
            <p:cNvGrpSpPr/>
            <p:nvPr/>
          </p:nvGrpSpPr>
          <p:grpSpPr>
            <a:xfrm>
              <a:off x="8472525" y="4670500"/>
              <a:ext cx="135369" cy="129375"/>
              <a:chOff x="2419900" y="952925"/>
              <a:chExt cx="134175" cy="129375"/>
            </a:xfrm>
          </p:grpSpPr>
          <p:sp>
            <p:nvSpPr>
              <p:cNvPr id="536" name="Google Shape;536;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3"/>
            <p:cNvGrpSpPr/>
            <p:nvPr/>
          </p:nvGrpSpPr>
          <p:grpSpPr>
            <a:xfrm>
              <a:off x="1397120" y="3005138"/>
              <a:ext cx="139329" cy="128300"/>
              <a:chOff x="732600" y="1890325"/>
              <a:chExt cx="138100" cy="128300"/>
            </a:xfrm>
          </p:grpSpPr>
          <p:sp>
            <p:nvSpPr>
              <p:cNvPr id="540" name="Google Shape;54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
            <p:cNvGrpSpPr/>
            <p:nvPr/>
          </p:nvGrpSpPr>
          <p:grpSpPr>
            <a:xfrm rot="-1856811">
              <a:off x="1565612" y="819222"/>
              <a:ext cx="1338947" cy="1025873"/>
              <a:chOff x="6015800" y="923575"/>
              <a:chExt cx="1212225" cy="937075"/>
            </a:xfrm>
          </p:grpSpPr>
          <p:sp>
            <p:nvSpPr>
              <p:cNvPr id="544" name="Google Shape;544;p3"/>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
            <p:cNvGrpSpPr/>
            <p:nvPr/>
          </p:nvGrpSpPr>
          <p:grpSpPr>
            <a:xfrm>
              <a:off x="9272395" y="2451888"/>
              <a:ext cx="139329" cy="128300"/>
              <a:chOff x="732600" y="1890325"/>
              <a:chExt cx="138100" cy="128300"/>
            </a:xfrm>
          </p:grpSpPr>
          <p:sp>
            <p:nvSpPr>
              <p:cNvPr id="557" name="Google Shape;55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
            <p:cNvGrpSpPr/>
            <p:nvPr/>
          </p:nvGrpSpPr>
          <p:grpSpPr>
            <a:xfrm>
              <a:off x="4961800" y="6288600"/>
              <a:ext cx="135369" cy="129375"/>
              <a:chOff x="2419900" y="952925"/>
              <a:chExt cx="134175" cy="129375"/>
            </a:xfrm>
          </p:grpSpPr>
          <p:sp>
            <p:nvSpPr>
              <p:cNvPr id="561" name="Google Shape;561;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4" name="Google Shape;564;p3"/>
          <p:cNvGrpSpPr/>
          <p:nvPr/>
        </p:nvGrpSpPr>
        <p:grpSpPr>
          <a:xfrm>
            <a:off x="-2275" y="-11449"/>
            <a:ext cx="12162051" cy="6882076"/>
            <a:chOff x="-2000" y="-12625"/>
            <a:chExt cx="10692000" cy="7589400"/>
          </a:xfrm>
        </p:grpSpPr>
        <p:sp>
          <p:nvSpPr>
            <p:cNvPr id="565" name="Google Shape;565;p3"/>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3"/>
            <p:cNvGrpSpPr/>
            <p:nvPr/>
          </p:nvGrpSpPr>
          <p:grpSpPr>
            <a:xfrm>
              <a:off x="73845" y="61396"/>
              <a:ext cx="10544304" cy="7425379"/>
              <a:chOff x="73845" y="61396"/>
              <a:chExt cx="10544304" cy="7425379"/>
            </a:xfrm>
          </p:grpSpPr>
          <p:grpSp>
            <p:nvGrpSpPr>
              <p:cNvPr id="567" name="Google Shape;567;p3"/>
              <p:cNvGrpSpPr/>
              <p:nvPr/>
            </p:nvGrpSpPr>
            <p:grpSpPr>
              <a:xfrm rot="10800000" flipH="1">
                <a:off x="541072" y="7200946"/>
                <a:ext cx="9609875" cy="285829"/>
                <a:chOff x="471460" y="61396"/>
                <a:chExt cx="9609875" cy="285829"/>
              </a:xfrm>
            </p:grpSpPr>
            <p:grpSp>
              <p:nvGrpSpPr>
                <p:cNvPr id="568" name="Google Shape;568;p3"/>
                <p:cNvGrpSpPr/>
                <p:nvPr/>
              </p:nvGrpSpPr>
              <p:grpSpPr>
                <a:xfrm>
                  <a:off x="471460" y="61396"/>
                  <a:ext cx="8862425" cy="285829"/>
                  <a:chOff x="395260" y="61396"/>
                  <a:chExt cx="8862425" cy="285829"/>
                </a:xfrm>
              </p:grpSpPr>
              <p:grpSp>
                <p:nvGrpSpPr>
                  <p:cNvPr id="569" name="Google Shape;569;p3"/>
                  <p:cNvGrpSpPr/>
                  <p:nvPr/>
                </p:nvGrpSpPr>
                <p:grpSpPr>
                  <a:xfrm rot="5400000">
                    <a:off x="8465008" y="-445452"/>
                    <a:ext cx="278654" cy="1306700"/>
                    <a:chOff x="73845" y="3561500"/>
                    <a:chExt cx="278654" cy="1306700"/>
                  </a:xfrm>
                </p:grpSpPr>
                <p:grpSp>
                  <p:nvGrpSpPr>
                    <p:cNvPr id="570" name="Google Shape;570;p3"/>
                    <p:cNvGrpSpPr/>
                    <p:nvPr/>
                  </p:nvGrpSpPr>
                  <p:grpSpPr>
                    <a:xfrm>
                      <a:off x="179620" y="3954300"/>
                      <a:ext cx="139329" cy="128300"/>
                      <a:chOff x="732600" y="1890325"/>
                      <a:chExt cx="138100" cy="128300"/>
                    </a:xfrm>
                  </p:grpSpPr>
                  <p:sp>
                    <p:nvSpPr>
                      <p:cNvPr id="571" name="Google Shape;5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3"/>
                    <p:cNvGrpSpPr/>
                    <p:nvPr/>
                  </p:nvGrpSpPr>
                  <p:grpSpPr>
                    <a:xfrm>
                      <a:off x="116495" y="4347100"/>
                      <a:ext cx="139329" cy="128300"/>
                      <a:chOff x="732600" y="1890325"/>
                      <a:chExt cx="138100" cy="128300"/>
                    </a:xfrm>
                  </p:grpSpPr>
                  <p:sp>
                    <p:nvSpPr>
                      <p:cNvPr id="575" name="Google Shape;5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
                    <p:cNvGrpSpPr/>
                    <p:nvPr/>
                  </p:nvGrpSpPr>
                  <p:grpSpPr>
                    <a:xfrm>
                      <a:off x="213170" y="4739900"/>
                      <a:ext cx="139329" cy="128300"/>
                      <a:chOff x="732600" y="1890325"/>
                      <a:chExt cx="138100" cy="128300"/>
                    </a:xfrm>
                  </p:grpSpPr>
                  <p:sp>
                    <p:nvSpPr>
                      <p:cNvPr id="579" name="Google Shape;5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73845" y="3561500"/>
                      <a:ext cx="139329" cy="128300"/>
                      <a:chOff x="732600" y="1890325"/>
                      <a:chExt cx="138100" cy="128300"/>
                    </a:xfrm>
                  </p:grpSpPr>
                  <p:sp>
                    <p:nvSpPr>
                      <p:cNvPr id="583" name="Google Shape;5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6" name="Google Shape;586;p3"/>
                  <p:cNvGrpSpPr/>
                  <p:nvPr/>
                </p:nvGrpSpPr>
                <p:grpSpPr>
                  <a:xfrm rot="5400000">
                    <a:off x="3923120" y="-3466465"/>
                    <a:ext cx="285829" cy="7341550"/>
                    <a:chOff x="73845" y="36500"/>
                    <a:chExt cx="285829" cy="7341550"/>
                  </a:xfrm>
                </p:grpSpPr>
                <p:grpSp>
                  <p:nvGrpSpPr>
                    <p:cNvPr id="587" name="Google Shape;587;p3"/>
                    <p:cNvGrpSpPr/>
                    <p:nvPr/>
                  </p:nvGrpSpPr>
                  <p:grpSpPr>
                    <a:xfrm>
                      <a:off x="73845" y="4538300"/>
                      <a:ext cx="285829" cy="2839750"/>
                      <a:chOff x="73845" y="3561500"/>
                      <a:chExt cx="285829" cy="2839750"/>
                    </a:xfrm>
                  </p:grpSpPr>
                  <p:grpSp>
                    <p:nvGrpSpPr>
                      <p:cNvPr id="588" name="Google Shape;588;p3"/>
                      <p:cNvGrpSpPr/>
                      <p:nvPr/>
                    </p:nvGrpSpPr>
                    <p:grpSpPr>
                      <a:xfrm>
                        <a:off x="73845" y="3561500"/>
                        <a:ext cx="278654" cy="1306700"/>
                        <a:chOff x="73845" y="3561500"/>
                        <a:chExt cx="278654" cy="1306700"/>
                      </a:xfrm>
                    </p:grpSpPr>
                    <p:grpSp>
                      <p:nvGrpSpPr>
                        <p:cNvPr id="589" name="Google Shape;589;p3"/>
                        <p:cNvGrpSpPr/>
                        <p:nvPr/>
                      </p:nvGrpSpPr>
                      <p:grpSpPr>
                        <a:xfrm>
                          <a:off x="179620" y="3954300"/>
                          <a:ext cx="139329" cy="128300"/>
                          <a:chOff x="732600" y="1890325"/>
                          <a:chExt cx="138100" cy="128300"/>
                        </a:xfrm>
                      </p:grpSpPr>
                      <p:sp>
                        <p:nvSpPr>
                          <p:cNvPr id="590" name="Google Shape;59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
                        <p:cNvGrpSpPr/>
                        <p:nvPr/>
                      </p:nvGrpSpPr>
                      <p:grpSpPr>
                        <a:xfrm>
                          <a:off x="116495" y="4347100"/>
                          <a:ext cx="139329" cy="128300"/>
                          <a:chOff x="732600" y="1890325"/>
                          <a:chExt cx="138100" cy="128300"/>
                        </a:xfrm>
                      </p:grpSpPr>
                      <p:sp>
                        <p:nvSpPr>
                          <p:cNvPr id="594" name="Google Shape;59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3"/>
                        <p:cNvGrpSpPr/>
                        <p:nvPr/>
                      </p:nvGrpSpPr>
                      <p:grpSpPr>
                        <a:xfrm>
                          <a:off x="213170" y="4739900"/>
                          <a:ext cx="139329" cy="128300"/>
                          <a:chOff x="732600" y="1890325"/>
                          <a:chExt cx="138100" cy="128300"/>
                        </a:xfrm>
                      </p:grpSpPr>
                      <p:sp>
                        <p:nvSpPr>
                          <p:cNvPr id="598" name="Google Shape;59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3"/>
                        <p:cNvGrpSpPr/>
                        <p:nvPr/>
                      </p:nvGrpSpPr>
                      <p:grpSpPr>
                        <a:xfrm>
                          <a:off x="73845" y="3561500"/>
                          <a:ext cx="139329" cy="128300"/>
                          <a:chOff x="732600" y="1890325"/>
                          <a:chExt cx="138100" cy="128300"/>
                        </a:xfrm>
                      </p:grpSpPr>
                      <p:sp>
                        <p:nvSpPr>
                          <p:cNvPr id="602" name="Google Shape;60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5" name="Google Shape;605;p3"/>
                      <p:cNvGrpSpPr/>
                      <p:nvPr/>
                    </p:nvGrpSpPr>
                    <p:grpSpPr>
                      <a:xfrm>
                        <a:off x="81020" y="5094550"/>
                        <a:ext cx="278654" cy="1306700"/>
                        <a:chOff x="73845" y="3561500"/>
                        <a:chExt cx="278654" cy="1306700"/>
                      </a:xfrm>
                    </p:grpSpPr>
                    <p:grpSp>
                      <p:nvGrpSpPr>
                        <p:cNvPr id="606" name="Google Shape;606;p3"/>
                        <p:cNvGrpSpPr/>
                        <p:nvPr/>
                      </p:nvGrpSpPr>
                      <p:grpSpPr>
                        <a:xfrm>
                          <a:off x="179620" y="3954300"/>
                          <a:ext cx="139329" cy="128300"/>
                          <a:chOff x="732600" y="1890325"/>
                          <a:chExt cx="138100" cy="128300"/>
                        </a:xfrm>
                      </p:grpSpPr>
                      <p:sp>
                        <p:nvSpPr>
                          <p:cNvPr id="607" name="Google Shape;6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a:off x="116495" y="4347100"/>
                          <a:ext cx="139329" cy="128300"/>
                          <a:chOff x="732600" y="1890325"/>
                          <a:chExt cx="138100" cy="128300"/>
                        </a:xfrm>
                      </p:grpSpPr>
                      <p:sp>
                        <p:nvSpPr>
                          <p:cNvPr id="611" name="Google Shape;6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
                        <p:cNvGrpSpPr/>
                        <p:nvPr/>
                      </p:nvGrpSpPr>
                      <p:grpSpPr>
                        <a:xfrm>
                          <a:off x="213170" y="4739900"/>
                          <a:ext cx="139329" cy="128300"/>
                          <a:chOff x="732600" y="1890325"/>
                          <a:chExt cx="138100" cy="128300"/>
                        </a:xfrm>
                      </p:grpSpPr>
                      <p:sp>
                        <p:nvSpPr>
                          <p:cNvPr id="615" name="Google Shape;6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3"/>
                        <p:cNvGrpSpPr/>
                        <p:nvPr/>
                      </p:nvGrpSpPr>
                      <p:grpSpPr>
                        <a:xfrm>
                          <a:off x="73845" y="3561500"/>
                          <a:ext cx="139329" cy="128300"/>
                          <a:chOff x="732600" y="1890325"/>
                          <a:chExt cx="138100" cy="128300"/>
                        </a:xfrm>
                      </p:grpSpPr>
                      <p:sp>
                        <p:nvSpPr>
                          <p:cNvPr id="619" name="Google Shape;61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2" name="Google Shape;622;p3"/>
                    <p:cNvGrpSpPr/>
                    <p:nvPr/>
                  </p:nvGrpSpPr>
                  <p:grpSpPr>
                    <a:xfrm>
                      <a:off x="73845" y="1524775"/>
                      <a:ext cx="285829" cy="2839750"/>
                      <a:chOff x="73845" y="3561500"/>
                      <a:chExt cx="285829" cy="2839750"/>
                    </a:xfrm>
                  </p:grpSpPr>
                  <p:grpSp>
                    <p:nvGrpSpPr>
                      <p:cNvPr id="623" name="Google Shape;623;p3"/>
                      <p:cNvGrpSpPr/>
                      <p:nvPr/>
                    </p:nvGrpSpPr>
                    <p:grpSpPr>
                      <a:xfrm>
                        <a:off x="73845" y="3561500"/>
                        <a:ext cx="278654" cy="1306700"/>
                        <a:chOff x="73845" y="3561500"/>
                        <a:chExt cx="278654" cy="1306700"/>
                      </a:xfrm>
                    </p:grpSpPr>
                    <p:grpSp>
                      <p:nvGrpSpPr>
                        <p:cNvPr id="624" name="Google Shape;624;p3"/>
                        <p:cNvGrpSpPr/>
                        <p:nvPr/>
                      </p:nvGrpSpPr>
                      <p:grpSpPr>
                        <a:xfrm>
                          <a:off x="179620" y="3954300"/>
                          <a:ext cx="139329" cy="128300"/>
                          <a:chOff x="732600" y="1890325"/>
                          <a:chExt cx="138100" cy="128300"/>
                        </a:xfrm>
                      </p:grpSpPr>
                      <p:sp>
                        <p:nvSpPr>
                          <p:cNvPr id="625" name="Google Shape;62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3"/>
                        <p:cNvGrpSpPr/>
                        <p:nvPr/>
                      </p:nvGrpSpPr>
                      <p:grpSpPr>
                        <a:xfrm>
                          <a:off x="116495" y="4347100"/>
                          <a:ext cx="139329" cy="128300"/>
                          <a:chOff x="732600" y="1890325"/>
                          <a:chExt cx="138100" cy="128300"/>
                        </a:xfrm>
                      </p:grpSpPr>
                      <p:sp>
                        <p:nvSpPr>
                          <p:cNvPr id="629" name="Google Shape;62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a:off x="213170" y="4739900"/>
                          <a:ext cx="139329" cy="128300"/>
                          <a:chOff x="732600" y="1890325"/>
                          <a:chExt cx="138100" cy="128300"/>
                        </a:xfrm>
                      </p:grpSpPr>
                      <p:sp>
                        <p:nvSpPr>
                          <p:cNvPr id="633" name="Google Shape;63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3"/>
                        <p:cNvGrpSpPr/>
                        <p:nvPr/>
                      </p:nvGrpSpPr>
                      <p:grpSpPr>
                        <a:xfrm>
                          <a:off x="73845" y="3561500"/>
                          <a:ext cx="139329" cy="128300"/>
                          <a:chOff x="732600" y="1890325"/>
                          <a:chExt cx="138100" cy="128300"/>
                        </a:xfrm>
                      </p:grpSpPr>
                      <p:sp>
                        <p:nvSpPr>
                          <p:cNvPr id="637" name="Google Shape;63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0" name="Google Shape;640;p3"/>
                      <p:cNvGrpSpPr/>
                      <p:nvPr/>
                    </p:nvGrpSpPr>
                    <p:grpSpPr>
                      <a:xfrm>
                        <a:off x="81020" y="5094550"/>
                        <a:ext cx="278654" cy="1306700"/>
                        <a:chOff x="73845" y="3561500"/>
                        <a:chExt cx="278654" cy="1306700"/>
                      </a:xfrm>
                    </p:grpSpPr>
                    <p:grpSp>
                      <p:nvGrpSpPr>
                        <p:cNvPr id="641" name="Google Shape;641;p3"/>
                        <p:cNvGrpSpPr/>
                        <p:nvPr/>
                      </p:nvGrpSpPr>
                      <p:grpSpPr>
                        <a:xfrm>
                          <a:off x="179620" y="3954300"/>
                          <a:ext cx="139329" cy="128300"/>
                          <a:chOff x="732600" y="1890325"/>
                          <a:chExt cx="138100" cy="128300"/>
                        </a:xfrm>
                      </p:grpSpPr>
                      <p:sp>
                        <p:nvSpPr>
                          <p:cNvPr id="642" name="Google Shape;6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
                        <p:cNvGrpSpPr/>
                        <p:nvPr/>
                      </p:nvGrpSpPr>
                      <p:grpSpPr>
                        <a:xfrm>
                          <a:off x="116495" y="4347100"/>
                          <a:ext cx="139329" cy="128300"/>
                          <a:chOff x="732600" y="1890325"/>
                          <a:chExt cx="138100" cy="128300"/>
                        </a:xfrm>
                      </p:grpSpPr>
                      <p:sp>
                        <p:nvSpPr>
                          <p:cNvPr id="646" name="Google Shape;6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3"/>
                        <p:cNvGrpSpPr/>
                        <p:nvPr/>
                      </p:nvGrpSpPr>
                      <p:grpSpPr>
                        <a:xfrm>
                          <a:off x="213170" y="4739900"/>
                          <a:ext cx="139329" cy="128300"/>
                          <a:chOff x="732600" y="1890325"/>
                          <a:chExt cx="138100" cy="128300"/>
                        </a:xfrm>
                      </p:grpSpPr>
                      <p:sp>
                        <p:nvSpPr>
                          <p:cNvPr id="650" name="Google Shape;6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
                        <p:cNvGrpSpPr/>
                        <p:nvPr/>
                      </p:nvGrpSpPr>
                      <p:grpSpPr>
                        <a:xfrm>
                          <a:off x="73845" y="3561500"/>
                          <a:ext cx="139329" cy="128300"/>
                          <a:chOff x="732600" y="1890325"/>
                          <a:chExt cx="138100" cy="128300"/>
                        </a:xfrm>
                      </p:grpSpPr>
                      <p:sp>
                        <p:nvSpPr>
                          <p:cNvPr id="654" name="Google Shape;65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7" name="Google Shape;657;p3"/>
                    <p:cNvGrpSpPr/>
                    <p:nvPr/>
                  </p:nvGrpSpPr>
                  <p:grpSpPr>
                    <a:xfrm>
                      <a:off x="81020" y="36500"/>
                      <a:ext cx="278654" cy="1306700"/>
                      <a:chOff x="73845" y="3561500"/>
                      <a:chExt cx="278654" cy="1306700"/>
                    </a:xfrm>
                  </p:grpSpPr>
                  <p:grpSp>
                    <p:nvGrpSpPr>
                      <p:cNvPr id="658" name="Google Shape;658;p3"/>
                      <p:cNvGrpSpPr/>
                      <p:nvPr/>
                    </p:nvGrpSpPr>
                    <p:grpSpPr>
                      <a:xfrm>
                        <a:off x="179620" y="3954300"/>
                        <a:ext cx="139329" cy="128300"/>
                        <a:chOff x="732600" y="1890325"/>
                        <a:chExt cx="138100" cy="128300"/>
                      </a:xfrm>
                    </p:grpSpPr>
                    <p:sp>
                      <p:nvSpPr>
                        <p:cNvPr id="659" name="Google Shape;6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
                      <p:cNvGrpSpPr/>
                      <p:nvPr/>
                    </p:nvGrpSpPr>
                    <p:grpSpPr>
                      <a:xfrm>
                        <a:off x="116495" y="4347100"/>
                        <a:ext cx="139329" cy="128300"/>
                        <a:chOff x="732600" y="1890325"/>
                        <a:chExt cx="138100" cy="128300"/>
                      </a:xfrm>
                    </p:grpSpPr>
                    <p:sp>
                      <p:nvSpPr>
                        <p:cNvPr id="663" name="Google Shape;6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3"/>
                      <p:cNvGrpSpPr/>
                      <p:nvPr/>
                    </p:nvGrpSpPr>
                    <p:grpSpPr>
                      <a:xfrm>
                        <a:off x="213170" y="4739900"/>
                        <a:ext cx="139329" cy="128300"/>
                        <a:chOff x="732600" y="1890325"/>
                        <a:chExt cx="138100" cy="128300"/>
                      </a:xfrm>
                    </p:grpSpPr>
                    <p:sp>
                      <p:nvSpPr>
                        <p:cNvPr id="667" name="Google Shape;6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
                      <p:cNvGrpSpPr/>
                      <p:nvPr/>
                    </p:nvGrpSpPr>
                    <p:grpSpPr>
                      <a:xfrm>
                        <a:off x="73845" y="3561500"/>
                        <a:ext cx="139329" cy="128300"/>
                        <a:chOff x="732600" y="1890325"/>
                        <a:chExt cx="138100" cy="128300"/>
                      </a:xfrm>
                    </p:grpSpPr>
                    <p:sp>
                      <p:nvSpPr>
                        <p:cNvPr id="671" name="Google Shape;6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74" name="Google Shape;674;p3"/>
                <p:cNvGrpSpPr/>
                <p:nvPr/>
              </p:nvGrpSpPr>
              <p:grpSpPr>
                <a:xfrm rot="5400000">
                  <a:off x="9702783" y="-38502"/>
                  <a:ext cx="236004" cy="521100"/>
                  <a:chOff x="116495" y="4347100"/>
                  <a:chExt cx="236004" cy="521100"/>
                </a:xfrm>
              </p:grpSpPr>
              <p:grpSp>
                <p:nvGrpSpPr>
                  <p:cNvPr id="675" name="Google Shape;675;p3"/>
                  <p:cNvGrpSpPr/>
                  <p:nvPr/>
                </p:nvGrpSpPr>
                <p:grpSpPr>
                  <a:xfrm>
                    <a:off x="116495" y="4347100"/>
                    <a:ext cx="139329" cy="128300"/>
                    <a:chOff x="732600" y="1890325"/>
                    <a:chExt cx="138100" cy="128300"/>
                  </a:xfrm>
                </p:grpSpPr>
                <p:sp>
                  <p:nvSpPr>
                    <p:cNvPr id="676" name="Google Shape;6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3"/>
                  <p:cNvGrpSpPr/>
                  <p:nvPr/>
                </p:nvGrpSpPr>
                <p:grpSpPr>
                  <a:xfrm>
                    <a:off x="213170" y="4739900"/>
                    <a:ext cx="139329" cy="128300"/>
                    <a:chOff x="732600" y="1890325"/>
                    <a:chExt cx="138100" cy="128300"/>
                  </a:xfrm>
                </p:grpSpPr>
                <p:sp>
                  <p:nvSpPr>
                    <p:cNvPr id="680" name="Google Shape;6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3" name="Google Shape;683;p3"/>
              <p:cNvGrpSpPr/>
              <p:nvPr/>
            </p:nvGrpSpPr>
            <p:grpSpPr>
              <a:xfrm>
                <a:off x="471460" y="61396"/>
                <a:ext cx="9609875" cy="285829"/>
                <a:chOff x="471460" y="61396"/>
                <a:chExt cx="9609875" cy="285829"/>
              </a:xfrm>
            </p:grpSpPr>
            <p:grpSp>
              <p:nvGrpSpPr>
                <p:cNvPr id="684" name="Google Shape;684;p3"/>
                <p:cNvGrpSpPr/>
                <p:nvPr/>
              </p:nvGrpSpPr>
              <p:grpSpPr>
                <a:xfrm>
                  <a:off x="471460" y="61396"/>
                  <a:ext cx="8862425" cy="285829"/>
                  <a:chOff x="395260" y="61396"/>
                  <a:chExt cx="8862425" cy="285829"/>
                </a:xfrm>
              </p:grpSpPr>
              <p:grpSp>
                <p:nvGrpSpPr>
                  <p:cNvPr id="685" name="Google Shape;685;p3"/>
                  <p:cNvGrpSpPr/>
                  <p:nvPr/>
                </p:nvGrpSpPr>
                <p:grpSpPr>
                  <a:xfrm rot="5400000">
                    <a:off x="8465008" y="-445452"/>
                    <a:ext cx="278654" cy="1306700"/>
                    <a:chOff x="73845" y="3561500"/>
                    <a:chExt cx="278654" cy="1306700"/>
                  </a:xfrm>
                </p:grpSpPr>
                <p:grpSp>
                  <p:nvGrpSpPr>
                    <p:cNvPr id="686" name="Google Shape;686;p3"/>
                    <p:cNvGrpSpPr/>
                    <p:nvPr/>
                  </p:nvGrpSpPr>
                  <p:grpSpPr>
                    <a:xfrm>
                      <a:off x="179620" y="3954300"/>
                      <a:ext cx="139329" cy="128300"/>
                      <a:chOff x="732600" y="1890325"/>
                      <a:chExt cx="138100" cy="128300"/>
                    </a:xfrm>
                  </p:grpSpPr>
                  <p:sp>
                    <p:nvSpPr>
                      <p:cNvPr id="687" name="Google Shape;6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
                    <p:cNvGrpSpPr/>
                    <p:nvPr/>
                  </p:nvGrpSpPr>
                  <p:grpSpPr>
                    <a:xfrm>
                      <a:off x="116495" y="4347100"/>
                      <a:ext cx="139329" cy="128300"/>
                      <a:chOff x="732600" y="1890325"/>
                      <a:chExt cx="138100" cy="128300"/>
                    </a:xfrm>
                  </p:grpSpPr>
                  <p:sp>
                    <p:nvSpPr>
                      <p:cNvPr id="691" name="Google Shape;6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
                    <p:cNvGrpSpPr/>
                    <p:nvPr/>
                  </p:nvGrpSpPr>
                  <p:grpSpPr>
                    <a:xfrm>
                      <a:off x="213170" y="4739900"/>
                      <a:ext cx="139329" cy="128300"/>
                      <a:chOff x="732600" y="1890325"/>
                      <a:chExt cx="138100" cy="128300"/>
                    </a:xfrm>
                  </p:grpSpPr>
                  <p:sp>
                    <p:nvSpPr>
                      <p:cNvPr id="695" name="Google Shape;6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
                    <p:cNvGrpSpPr/>
                    <p:nvPr/>
                  </p:nvGrpSpPr>
                  <p:grpSpPr>
                    <a:xfrm>
                      <a:off x="73845" y="3561500"/>
                      <a:ext cx="139329" cy="128300"/>
                      <a:chOff x="732600" y="1890325"/>
                      <a:chExt cx="138100" cy="128300"/>
                    </a:xfrm>
                  </p:grpSpPr>
                  <p:sp>
                    <p:nvSpPr>
                      <p:cNvPr id="699" name="Google Shape;6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2" name="Google Shape;702;p3"/>
                  <p:cNvGrpSpPr/>
                  <p:nvPr/>
                </p:nvGrpSpPr>
                <p:grpSpPr>
                  <a:xfrm rot="5400000">
                    <a:off x="3923120" y="-3466465"/>
                    <a:ext cx="285829" cy="7341550"/>
                    <a:chOff x="73845" y="36500"/>
                    <a:chExt cx="285829" cy="7341550"/>
                  </a:xfrm>
                </p:grpSpPr>
                <p:grpSp>
                  <p:nvGrpSpPr>
                    <p:cNvPr id="703" name="Google Shape;703;p3"/>
                    <p:cNvGrpSpPr/>
                    <p:nvPr/>
                  </p:nvGrpSpPr>
                  <p:grpSpPr>
                    <a:xfrm>
                      <a:off x="73845" y="4538300"/>
                      <a:ext cx="285829" cy="2839750"/>
                      <a:chOff x="73845" y="3561500"/>
                      <a:chExt cx="285829" cy="2839750"/>
                    </a:xfrm>
                  </p:grpSpPr>
                  <p:grpSp>
                    <p:nvGrpSpPr>
                      <p:cNvPr id="704" name="Google Shape;704;p3"/>
                      <p:cNvGrpSpPr/>
                      <p:nvPr/>
                    </p:nvGrpSpPr>
                    <p:grpSpPr>
                      <a:xfrm>
                        <a:off x="73845" y="3561500"/>
                        <a:ext cx="278654" cy="1306700"/>
                        <a:chOff x="73845" y="3561500"/>
                        <a:chExt cx="278654" cy="1306700"/>
                      </a:xfrm>
                    </p:grpSpPr>
                    <p:grpSp>
                      <p:nvGrpSpPr>
                        <p:cNvPr id="705" name="Google Shape;705;p3"/>
                        <p:cNvGrpSpPr/>
                        <p:nvPr/>
                      </p:nvGrpSpPr>
                      <p:grpSpPr>
                        <a:xfrm>
                          <a:off x="179620" y="3954300"/>
                          <a:ext cx="139329" cy="128300"/>
                          <a:chOff x="732600" y="1890325"/>
                          <a:chExt cx="138100" cy="128300"/>
                        </a:xfrm>
                      </p:grpSpPr>
                      <p:sp>
                        <p:nvSpPr>
                          <p:cNvPr id="706" name="Google Shape;70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
                        <p:cNvGrpSpPr/>
                        <p:nvPr/>
                      </p:nvGrpSpPr>
                      <p:grpSpPr>
                        <a:xfrm>
                          <a:off x="116495" y="4347100"/>
                          <a:ext cx="139329" cy="128300"/>
                          <a:chOff x="732600" y="1890325"/>
                          <a:chExt cx="138100" cy="128300"/>
                        </a:xfrm>
                      </p:grpSpPr>
                      <p:sp>
                        <p:nvSpPr>
                          <p:cNvPr id="710" name="Google Shape;71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
                        <p:cNvGrpSpPr/>
                        <p:nvPr/>
                      </p:nvGrpSpPr>
                      <p:grpSpPr>
                        <a:xfrm>
                          <a:off x="213170" y="4739900"/>
                          <a:ext cx="139329" cy="128300"/>
                          <a:chOff x="732600" y="1890325"/>
                          <a:chExt cx="138100" cy="128300"/>
                        </a:xfrm>
                      </p:grpSpPr>
                      <p:sp>
                        <p:nvSpPr>
                          <p:cNvPr id="714" name="Google Shape;71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
                        <p:cNvGrpSpPr/>
                        <p:nvPr/>
                      </p:nvGrpSpPr>
                      <p:grpSpPr>
                        <a:xfrm>
                          <a:off x="73845" y="3561500"/>
                          <a:ext cx="139329" cy="128300"/>
                          <a:chOff x="732600" y="1890325"/>
                          <a:chExt cx="138100" cy="128300"/>
                        </a:xfrm>
                      </p:grpSpPr>
                      <p:sp>
                        <p:nvSpPr>
                          <p:cNvPr id="718" name="Google Shape;71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3"/>
                      <p:cNvGrpSpPr/>
                      <p:nvPr/>
                    </p:nvGrpSpPr>
                    <p:grpSpPr>
                      <a:xfrm>
                        <a:off x="81020" y="5094550"/>
                        <a:ext cx="278654" cy="1306700"/>
                        <a:chOff x="73845" y="3561500"/>
                        <a:chExt cx="278654" cy="1306700"/>
                      </a:xfrm>
                    </p:grpSpPr>
                    <p:grpSp>
                      <p:nvGrpSpPr>
                        <p:cNvPr id="722" name="Google Shape;722;p3"/>
                        <p:cNvGrpSpPr/>
                        <p:nvPr/>
                      </p:nvGrpSpPr>
                      <p:grpSpPr>
                        <a:xfrm>
                          <a:off x="179620" y="3954300"/>
                          <a:ext cx="139329" cy="128300"/>
                          <a:chOff x="732600" y="1890325"/>
                          <a:chExt cx="138100" cy="128300"/>
                        </a:xfrm>
                      </p:grpSpPr>
                      <p:sp>
                        <p:nvSpPr>
                          <p:cNvPr id="723" name="Google Shape;72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3"/>
                        <p:cNvGrpSpPr/>
                        <p:nvPr/>
                      </p:nvGrpSpPr>
                      <p:grpSpPr>
                        <a:xfrm>
                          <a:off x="116495" y="4347100"/>
                          <a:ext cx="139329" cy="128300"/>
                          <a:chOff x="732600" y="1890325"/>
                          <a:chExt cx="138100" cy="128300"/>
                        </a:xfrm>
                      </p:grpSpPr>
                      <p:sp>
                        <p:nvSpPr>
                          <p:cNvPr id="727" name="Google Shape;72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a:off x="213170" y="4739900"/>
                          <a:ext cx="139329" cy="128300"/>
                          <a:chOff x="732600" y="1890325"/>
                          <a:chExt cx="138100" cy="128300"/>
                        </a:xfrm>
                      </p:grpSpPr>
                      <p:sp>
                        <p:nvSpPr>
                          <p:cNvPr id="731" name="Google Shape;73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
                        <p:cNvGrpSpPr/>
                        <p:nvPr/>
                      </p:nvGrpSpPr>
                      <p:grpSpPr>
                        <a:xfrm>
                          <a:off x="73845" y="3561500"/>
                          <a:ext cx="139329" cy="128300"/>
                          <a:chOff x="732600" y="1890325"/>
                          <a:chExt cx="138100" cy="128300"/>
                        </a:xfrm>
                      </p:grpSpPr>
                      <p:sp>
                        <p:nvSpPr>
                          <p:cNvPr id="735" name="Google Shape;73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38" name="Google Shape;738;p3"/>
                    <p:cNvGrpSpPr/>
                    <p:nvPr/>
                  </p:nvGrpSpPr>
                  <p:grpSpPr>
                    <a:xfrm>
                      <a:off x="73845" y="1524775"/>
                      <a:ext cx="285829" cy="2839750"/>
                      <a:chOff x="73845" y="3561500"/>
                      <a:chExt cx="285829" cy="2839750"/>
                    </a:xfrm>
                  </p:grpSpPr>
                  <p:grpSp>
                    <p:nvGrpSpPr>
                      <p:cNvPr id="739" name="Google Shape;739;p3"/>
                      <p:cNvGrpSpPr/>
                      <p:nvPr/>
                    </p:nvGrpSpPr>
                    <p:grpSpPr>
                      <a:xfrm>
                        <a:off x="73845" y="3561500"/>
                        <a:ext cx="278654" cy="1306700"/>
                        <a:chOff x="73845" y="3561500"/>
                        <a:chExt cx="278654" cy="1306700"/>
                      </a:xfrm>
                    </p:grpSpPr>
                    <p:grpSp>
                      <p:nvGrpSpPr>
                        <p:cNvPr id="740" name="Google Shape;740;p3"/>
                        <p:cNvGrpSpPr/>
                        <p:nvPr/>
                      </p:nvGrpSpPr>
                      <p:grpSpPr>
                        <a:xfrm>
                          <a:off x="179620" y="3954300"/>
                          <a:ext cx="139329" cy="128300"/>
                          <a:chOff x="732600" y="1890325"/>
                          <a:chExt cx="138100" cy="128300"/>
                        </a:xfrm>
                      </p:grpSpPr>
                      <p:sp>
                        <p:nvSpPr>
                          <p:cNvPr id="741" name="Google Shape;74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a:off x="116495" y="4347100"/>
                          <a:ext cx="139329" cy="128300"/>
                          <a:chOff x="732600" y="1890325"/>
                          <a:chExt cx="138100" cy="128300"/>
                        </a:xfrm>
                      </p:grpSpPr>
                      <p:sp>
                        <p:nvSpPr>
                          <p:cNvPr id="745" name="Google Shape;74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3"/>
                        <p:cNvGrpSpPr/>
                        <p:nvPr/>
                      </p:nvGrpSpPr>
                      <p:grpSpPr>
                        <a:xfrm>
                          <a:off x="213170" y="4739900"/>
                          <a:ext cx="139329" cy="128300"/>
                          <a:chOff x="732600" y="1890325"/>
                          <a:chExt cx="138100" cy="128300"/>
                        </a:xfrm>
                      </p:grpSpPr>
                      <p:sp>
                        <p:nvSpPr>
                          <p:cNvPr id="749" name="Google Shape;74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3"/>
                        <p:cNvGrpSpPr/>
                        <p:nvPr/>
                      </p:nvGrpSpPr>
                      <p:grpSpPr>
                        <a:xfrm>
                          <a:off x="73845" y="3561500"/>
                          <a:ext cx="139329" cy="128300"/>
                          <a:chOff x="732600" y="1890325"/>
                          <a:chExt cx="138100" cy="128300"/>
                        </a:xfrm>
                      </p:grpSpPr>
                      <p:sp>
                        <p:nvSpPr>
                          <p:cNvPr id="753" name="Google Shape;75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6" name="Google Shape;756;p3"/>
                      <p:cNvGrpSpPr/>
                      <p:nvPr/>
                    </p:nvGrpSpPr>
                    <p:grpSpPr>
                      <a:xfrm>
                        <a:off x="81020" y="5094550"/>
                        <a:ext cx="278654" cy="1306700"/>
                        <a:chOff x="73845" y="3561500"/>
                        <a:chExt cx="278654" cy="1306700"/>
                      </a:xfrm>
                    </p:grpSpPr>
                    <p:grpSp>
                      <p:nvGrpSpPr>
                        <p:cNvPr id="757" name="Google Shape;757;p3"/>
                        <p:cNvGrpSpPr/>
                        <p:nvPr/>
                      </p:nvGrpSpPr>
                      <p:grpSpPr>
                        <a:xfrm>
                          <a:off x="179620" y="3954300"/>
                          <a:ext cx="139329" cy="128300"/>
                          <a:chOff x="732600" y="1890325"/>
                          <a:chExt cx="138100" cy="128300"/>
                        </a:xfrm>
                      </p:grpSpPr>
                      <p:sp>
                        <p:nvSpPr>
                          <p:cNvPr id="758" name="Google Shape;75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3"/>
                        <p:cNvGrpSpPr/>
                        <p:nvPr/>
                      </p:nvGrpSpPr>
                      <p:grpSpPr>
                        <a:xfrm>
                          <a:off x="116495" y="4347100"/>
                          <a:ext cx="139329" cy="128300"/>
                          <a:chOff x="732600" y="1890325"/>
                          <a:chExt cx="138100" cy="128300"/>
                        </a:xfrm>
                      </p:grpSpPr>
                      <p:sp>
                        <p:nvSpPr>
                          <p:cNvPr id="762" name="Google Shape;76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3"/>
                        <p:cNvGrpSpPr/>
                        <p:nvPr/>
                      </p:nvGrpSpPr>
                      <p:grpSpPr>
                        <a:xfrm>
                          <a:off x="213170" y="4739900"/>
                          <a:ext cx="139329" cy="128300"/>
                          <a:chOff x="732600" y="1890325"/>
                          <a:chExt cx="138100" cy="128300"/>
                        </a:xfrm>
                      </p:grpSpPr>
                      <p:sp>
                        <p:nvSpPr>
                          <p:cNvPr id="766" name="Google Shape;76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
                        <p:cNvGrpSpPr/>
                        <p:nvPr/>
                      </p:nvGrpSpPr>
                      <p:grpSpPr>
                        <a:xfrm>
                          <a:off x="73845" y="3561500"/>
                          <a:ext cx="139329" cy="128300"/>
                          <a:chOff x="732600" y="1890325"/>
                          <a:chExt cx="138100" cy="128300"/>
                        </a:xfrm>
                      </p:grpSpPr>
                      <p:sp>
                        <p:nvSpPr>
                          <p:cNvPr id="770" name="Google Shape;77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3" name="Google Shape;773;p3"/>
                    <p:cNvGrpSpPr/>
                    <p:nvPr/>
                  </p:nvGrpSpPr>
                  <p:grpSpPr>
                    <a:xfrm>
                      <a:off x="81020" y="36500"/>
                      <a:ext cx="278654" cy="1306700"/>
                      <a:chOff x="73845" y="3561500"/>
                      <a:chExt cx="278654" cy="1306700"/>
                    </a:xfrm>
                  </p:grpSpPr>
                  <p:grpSp>
                    <p:nvGrpSpPr>
                      <p:cNvPr id="774" name="Google Shape;774;p3"/>
                      <p:cNvGrpSpPr/>
                      <p:nvPr/>
                    </p:nvGrpSpPr>
                    <p:grpSpPr>
                      <a:xfrm>
                        <a:off x="179620" y="3954300"/>
                        <a:ext cx="139329" cy="128300"/>
                        <a:chOff x="732600" y="1890325"/>
                        <a:chExt cx="138100" cy="128300"/>
                      </a:xfrm>
                    </p:grpSpPr>
                    <p:sp>
                      <p:nvSpPr>
                        <p:cNvPr id="775" name="Google Shape;7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
                      <p:cNvGrpSpPr/>
                      <p:nvPr/>
                    </p:nvGrpSpPr>
                    <p:grpSpPr>
                      <a:xfrm>
                        <a:off x="116495" y="4347100"/>
                        <a:ext cx="139329" cy="128300"/>
                        <a:chOff x="732600" y="1890325"/>
                        <a:chExt cx="138100" cy="128300"/>
                      </a:xfrm>
                    </p:grpSpPr>
                    <p:sp>
                      <p:nvSpPr>
                        <p:cNvPr id="779" name="Google Shape;7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
                      <p:cNvGrpSpPr/>
                      <p:nvPr/>
                    </p:nvGrpSpPr>
                    <p:grpSpPr>
                      <a:xfrm>
                        <a:off x="213170" y="4739900"/>
                        <a:ext cx="139329" cy="128300"/>
                        <a:chOff x="732600" y="1890325"/>
                        <a:chExt cx="138100" cy="128300"/>
                      </a:xfrm>
                    </p:grpSpPr>
                    <p:sp>
                      <p:nvSpPr>
                        <p:cNvPr id="783" name="Google Shape;7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
                      <p:cNvGrpSpPr/>
                      <p:nvPr/>
                    </p:nvGrpSpPr>
                    <p:grpSpPr>
                      <a:xfrm>
                        <a:off x="73845" y="3561500"/>
                        <a:ext cx="139329" cy="128300"/>
                        <a:chOff x="732600" y="1890325"/>
                        <a:chExt cx="138100" cy="128300"/>
                      </a:xfrm>
                    </p:grpSpPr>
                    <p:sp>
                      <p:nvSpPr>
                        <p:cNvPr id="787" name="Google Shape;7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90" name="Google Shape;790;p3"/>
                <p:cNvGrpSpPr/>
                <p:nvPr/>
              </p:nvGrpSpPr>
              <p:grpSpPr>
                <a:xfrm rot="5400000">
                  <a:off x="9702783" y="-38502"/>
                  <a:ext cx="236004" cy="521100"/>
                  <a:chOff x="116495" y="4347100"/>
                  <a:chExt cx="236004" cy="521100"/>
                </a:xfrm>
              </p:grpSpPr>
              <p:grpSp>
                <p:nvGrpSpPr>
                  <p:cNvPr id="791" name="Google Shape;791;p3"/>
                  <p:cNvGrpSpPr/>
                  <p:nvPr/>
                </p:nvGrpSpPr>
                <p:grpSpPr>
                  <a:xfrm>
                    <a:off x="116495" y="4347100"/>
                    <a:ext cx="139329" cy="128300"/>
                    <a:chOff x="732600" y="1890325"/>
                    <a:chExt cx="138100" cy="128300"/>
                  </a:xfrm>
                </p:grpSpPr>
                <p:sp>
                  <p:nvSpPr>
                    <p:cNvPr id="792" name="Google Shape;79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
                  <p:cNvGrpSpPr/>
                  <p:nvPr/>
                </p:nvGrpSpPr>
                <p:grpSpPr>
                  <a:xfrm>
                    <a:off x="213170" y="4739900"/>
                    <a:ext cx="139329" cy="128300"/>
                    <a:chOff x="732600" y="1890325"/>
                    <a:chExt cx="138100" cy="128300"/>
                  </a:xfrm>
                </p:grpSpPr>
                <p:sp>
                  <p:nvSpPr>
                    <p:cNvPr id="796" name="Google Shape;79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9" name="Google Shape;799;p3"/>
              <p:cNvGrpSpPr/>
              <p:nvPr/>
            </p:nvGrpSpPr>
            <p:grpSpPr>
              <a:xfrm>
                <a:off x="73845" y="98713"/>
                <a:ext cx="285829" cy="7341550"/>
                <a:chOff x="73845" y="36500"/>
                <a:chExt cx="285829" cy="7341550"/>
              </a:xfrm>
            </p:grpSpPr>
            <p:grpSp>
              <p:nvGrpSpPr>
                <p:cNvPr id="800" name="Google Shape;800;p3"/>
                <p:cNvGrpSpPr/>
                <p:nvPr/>
              </p:nvGrpSpPr>
              <p:grpSpPr>
                <a:xfrm>
                  <a:off x="73845" y="4538300"/>
                  <a:ext cx="285829" cy="2839750"/>
                  <a:chOff x="73845" y="3561500"/>
                  <a:chExt cx="285829" cy="2839750"/>
                </a:xfrm>
              </p:grpSpPr>
              <p:grpSp>
                <p:nvGrpSpPr>
                  <p:cNvPr id="801" name="Google Shape;801;p3"/>
                  <p:cNvGrpSpPr/>
                  <p:nvPr/>
                </p:nvGrpSpPr>
                <p:grpSpPr>
                  <a:xfrm>
                    <a:off x="73845" y="3561500"/>
                    <a:ext cx="278654" cy="1306700"/>
                    <a:chOff x="73845" y="3561500"/>
                    <a:chExt cx="278654" cy="1306700"/>
                  </a:xfrm>
                </p:grpSpPr>
                <p:grpSp>
                  <p:nvGrpSpPr>
                    <p:cNvPr id="802" name="Google Shape;802;p3"/>
                    <p:cNvGrpSpPr/>
                    <p:nvPr/>
                  </p:nvGrpSpPr>
                  <p:grpSpPr>
                    <a:xfrm>
                      <a:off x="179620" y="3954300"/>
                      <a:ext cx="139329" cy="128300"/>
                      <a:chOff x="732600" y="1890325"/>
                      <a:chExt cx="138100" cy="128300"/>
                    </a:xfrm>
                  </p:grpSpPr>
                  <p:sp>
                    <p:nvSpPr>
                      <p:cNvPr id="803" name="Google Shape;8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
                    <p:cNvGrpSpPr/>
                    <p:nvPr/>
                  </p:nvGrpSpPr>
                  <p:grpSpPr>
                    <a:xfrm>
                      <a:off x="116495" y="4347100"/>
                      <a:ext cx="139329" cy="128300"/>
                      <a:chOff x="732600" y="1890325"/>
                      <a:chExt cx="138100" cy="128300"/>
                    </a:xfrm>
                  </p:grpSpPr>
                  <p:sp>
                    <p:nvSpPr>
                      <p:cNvPr id="807" name="Google Shape;8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3"/>
                    <p:cNvGrpSpPr/>
                    <p:nvPr/>
                  </p:nvGrpSpPr>
                  <p:grpSpPr>
                    <a:xfrm>
                      <a:off x="213170" y="4739900"/>
                      <a:ext cx="139329" cy="128300"/>
                      <a:chOff x="732600" y="1890325"/>
                      <a:chExt cx="138100" cy="128300"/>
                    </a:xfrm>
                  </p:grpSpPr>
                  <p:sp>
                    <p:nvSpPr>
                      <p:cNvPr id="811" name="Google Shape;8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
                    <p:cNvGrpSpPr/>
                    <p:nvPr/>
                  </p:nvGrpSpPr>
                  <p:grpSpPr>
                    <a:xfrm>
                      <a:off x="73845" y="3561500"/>
                      <a:ext cx="139329" cy="128300"/>
                      <a:chOff x="732600" y="1890325"/>
                      <a:chExt cx="138100" cy="128300"/>
                    </a:xfrm>
                  </p:grpSpPr>
                  <p:sp>
                    <p:nvSpPr>
                      <p:cNvPr id="815" name="Google Shape;8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8" name="Google Shape;818;p3"/>
                  <p:cNvGrpSpPr/>
                  <p:nvPr/>
                </p:nvGrpSpPr>
                <p:grpSpPr>
                  <a:xfrm>
                    <a:off x="81020" y="5094550"/>
                    <a:ext cx="278654" cy="1306700"/>
                    <a:chOff x="73845" y="3561500"/>
                    <a:chExt cx="278654" cy="1306700"/>
                  </a:xfrm>
                </p:grpSpPr>
                <p:grpSp>
                  <p:nvGrpSpPr>
                    <p:cNvPr id="819" name="Google Shape;819;p3"/>
                    <p:cNvGrpSpPr/>
                    <p:nvPr/>
                  </p:nvGrpSpPr>
                  <p:grpSpPr>
                    <a:xfrm>
                      <a:off x="179620" y="3954300"/>
                      <a:ext cx="139329" cy="128300"/>
                      <a:chOff x="732600" y="1890325"/>
                      <a:chExt cx="138100" cy="128300"/>
                    </a:xfrm>
                  </p:grpSpPr>
                  <p:sp>
                    <p:nvSpPr>
                      <p:cNvPr id="820" name="Google Shape;8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3"/>
                    <p:cNvGrpSpPr/>
                    <p:nvPr/>
                  </p:nvGrpSpPr>
                  <p:grpSpPr>
                    <a:xfrm>
                      <a:off x="116495" y="4347100"/>
                      <a:ext cx="139329" cy="128300"/>
                      <a:chOff x="732600" y="1890325"/>
                      <a:chExt cx="138100" cy="128300"/>
                    </a:xfrm>
                  </p:grpSpPr>
                  <p:sp>
                    <p:nvSpPr>
                      <p:cNvPr id="824" name="Google Shape;82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3"/>
                    <p:cNvGrpSpPr/>
                    <p:nvPr/>
                  </p:nvGrpSpPr>
                  <p:grpSpPr>
                    <a:xfrm>
                      <a:off x="213170" y="4739900"/>
                      <a:ext cx="139329" cy="128300"/>
                      <a:chOff x="732600" y="1890325"/>
                      <a:chExt cx="138100" cy="128300"/>
                    </a:xfrm>
                  </p:grpSpPr>
                  <p:sp>
                    <p:nvSpPr>
                      <p:cNvPr id="828" name="Google Shape;82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3"/>
                    <p:cNvGrpSpPr/>
                    <p:nvPr/>
                  </p:nvGrpSpPr>
                  <p:grpSpPr>
                    <a:xfrm>
                      <a:off x="73845" y="3561500"/>
                      <a:ext cx="139329" cy="128300"/>
                      <a:chOff x="732600" y="1890325"/>
                      <a:chExt cx="138100" cy="128300"/>
                    </a:xfrm>
                  </p:grpSpPr>
                  <p:sp>
                    <p:nvSpPr>
                      <p:cNvPr id="832" name="Google Shape;83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5" name="Google Shape;835;p3"/>
                <p:cNvGrpSpPr/>
                <p:nvPr/>
              </p:nvGrpSpPr>
              <p:grpSpPr>
                <a:xfrm>
                  <a:off x="73845" y="1524775"/>
                  <a:ext cx="285829" cy="2839750"/>
                  <a:chOff x="73845" y="3561500"/>
                  <a:chExt cx="285829" cy="2839750"/>
                </a:xfrm>
              </p:grpSpPr>
              <p:grpSp>
                <p:nvGrpSpPr>
                  <p:cNvPr id="836" name="Google Shape;836;p3"/>
                  <p:cNvGrpSpPr/>
                  <p:nvPr/>
                </p:nvGrpSpPr>
                <p:grpSpPr>
                  <a:xfrm>
                    <a:off x="73845" y="3561500"/>
                    <a:ext cx="278654" cy="1306700"/>
                    <a:chOff x="73845" y="3561500"/>
                    <a:chExt cx="278654" cy="1306700"/>
                  </a:xfrm>
                </p:grpSpPr>
                <p:grpSp>
                  <p:nvGrpSpPr>
                    <p:cNvPr id="837" name="Google Shape;837;p3"/>
                    <p:cNvGrpSpPr/>
                    <p:nvPr/>
                  </p:nvGrpSpPr>
                  <p:grpSpPr>
                    <a:xfrm>
                      <a:off x="179620" y="3954300"/>
                      <a:ext cx="139329" cy="128300"/>
                      <a:chOff x="732600" y="1890325"/>
                      <a:chExt cx="138100" cy="128300"/>
                    </a:xfrm>
                  </p:grpSpPr>
                  <p:sp>
                    <p:nvSpPr>
                      <p:cNvPr id="838" name="Google Shape;8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
                    <p:cNvGrpSpPr/>
                    <p:nvPr/>
                  </p:nvGrpSpPr>
                  <p:grpSpPr>
                    <a:xfrm>
                      <a:off x="116495" y="4347100"/>
                      <a:ext cx="139329" cy="128300"/>
                      <a:chOff x="732600" y="1890325"/>
                      <a:chExt cx="138100" cy="128300"/>
                    </a:xfrm>
                  </p:grpSpPr>
                  <p:sp>
                    <p:nvSpPr>
                      <p:cNvPr id="842" name="Google Shape;8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3"/>
                    <p:cNvGrpSpPr/>
                    <p:nvPr/>
                  </p:nvGrpSpPr>
                  <p:grpSpPr>
                    <a:xfrm>
                      <a:off x="213170" y="4739900"/>
                      <a:ext cx="139329" cy="128300"/>
                      <a:chOff x="732600" y="1890325"/>
                      <a:chExt cx="138100" cy="128300"/>
                    </a:xfrm>
                  </p:grpSpPr>
                  <p:sp>
                    <p:nvSpPr>
                      <p:cNvPr id="846" name="Google Shape;8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3"/>
                    <p:cNvGrpSpPr/>
                    <p:nvPr/>
                  </p:nvGrpSpPr>
                  <p:grpSpPr>
                    <a:xfrm>
                      <a:off x="73845" y="3561500"/>
                      <a:ext cx="139329" cy="128300"/>
                      <a:chOff x="732600" y="1890325"/>
                      <a:chExt cx="138100" cy="128300"/>
                    </a:xfrm>
                  </p:grpSpPr>
                  <p:sp>
                    <p:nvSpPr>
                      <p:cNvPr id="850" name="Google Shape;8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
                  <p:cNvGrpSpPr/>
                  <p:nvPr/>
                </p:nvGrpSpPr>
                <p:grpSpPr>
                  <a:xfrm>
                    <a:off x="81020" y="5094550"/>
                    <a:ext cx="278654" cy="1306700"/>
                    <a:chOff x="73845" y="3561500"/>
                    <a:chExt cx="278654" cy="1306700"/>
                  </a:xfrm>
                </p:grpSpPr>
                <p:grpSp>
                  <p:nvGrpSpPr>
                    <p:cNvPr id="854" name="Google Shape;854;p3"/>
                    <p:cNvGrpSpPr/>
                    <p:nvPr/>
                  </p:nvGrpSpPr>
                  <p:grpSpPr>
                    <a:xfrm>
                      <a:off x="179620" y="3954300"/>
                      <a:ext cx="139329" cy="128300"/>
                      <a:chOff x="732600" y="1890325"/>
                      <a:chExt cx="138100" cy="128300"/>
                    </a:xfrm>
                  </p:grpSpPr>
                  <p:sp>
                    <p:nvSpPr>
                      <p:cNvPr id="855" name="Google Shape;8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3"/>
                    <p:cNvGrpSpPr/>
                    <p:nvPr/>
                  </p:nvGrpSpPr>
                  <p:grpSpPr>
                    <a:xfrm>
                      <a:off x="116495" y="4347100"/>
                      <a:ext cx="139329" cy="128300"/>
                      <a:chOff x="732600" y="1890325"/>
                      <a:chExt cx="138100" cy="128300"/>
                    </a:xfrm>
                  </p:grpSpPr>
                  <p:sp>
                    <p:nvSpPr>
                      <p:cNvPr id="859" name="Google Shape;8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3"/>
                    <p:cNvGrpSpPr/>
                    <p:nvPr/>
                  </p:nvGrpSpPr>
                  <p:grpSpPr>
                    <a:xfrm>
                      <a:off x="213170" y="4739900"/>
                      <a:ext cx="139329" cy="128300"/>
                      <a:chOff x="732600" y="1890325"/>
                      <a:chExt cx="138100" cy="128300"/>
                    </a:xfrm>
                  </p:grpSpPr>
                  <p:sp>
                    <p:nvSpPr>
                      <p:cNvPr id="863" name="Google Shape;8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3"/>
                    <p:cNvGrpSpPr/>
                    <p:nvPr/>
                  </p:nvGrpSpPr>
                  <p:grpSpPr>
                    <a:xfrm>
                      <a:off x="73845" y="3561500"/>
                      <a:ext cx="139329" cy="128300"/>
                      <a:chOff x="732600" y="1890325"/>
                      <a:chExt cx="138100" cy="128300"/>
                    </a:xfrm>
                  </p:grpSpPr>
                  <p:sp>
                    <p:nvSpPr>
                      <p:cNvPr id="867" name="Google Shape;8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0" name="Google Shape;870;p3"/>
                <p:cNvGrpSpPr/>
                <p:nvPr/>
              </p:nvGrpSpPr>
              <p:grpSpPr>
                <a:xfrm>
                  <a:off x="81020" y="36500"/>
                  <a:ext cx="278654" cy="1306700"/>
                  <a:chOff x="73845" y="3561500"/>
                  <a:chExt cx="278654" cy="1306700"/>
                </a:xfrm>
              </p:grpSpPr>
              <p:grpSp>
                <p:nvGrpSpPr>
                  <p:cNvPr id="871" name="Google Shape;871;p3"/>
                  <p:cNvGrpSpPr/>
                  <p:nvPr/>
                </p:nvGrpSpPr>
                <p:grpSpPr>
                  <a:xfrm>
                    <a:off x="179620" y="3954300"/>
                    <a:ext cx="139329" cy="128300"/>
                    <a:chOff x="732600" y="1890325"/>
                    <a:chExt cx="138100" cy="128300"/>
                  </a:xfrm>
                </p:grpSpPr>
                <p:sp>
                  <p:nvSpPr>
                    <p:cNvPr id="872" name="Google Shape;8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
                  <p:cNvGrpSpPr/>
                  <p:nvPr/>
                </p:nvGrpSpPr>
                <p:grpSpPr>
                  <a:xfrm>
                    <a:off x="116495" y="4347100"/>
                    <a:ext cx="139329" cy="128300"/>
                    <a:chOff x="732600" y="1890325"/>
                    <a:chExt cx="138100" cy="128300"/>
                  </a:xfrm>
                </p:grpSpPr>
                <p:sp>
                  <p:nvSpPr>
                    <p:cNvPr id="876" name="Google Shape;8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3"/>
                  <p:cNvGrpSpPr/>
                  <p:nvPr/>
                </p:nvGrpSpPr>
                <p:grpSpPr>
                  <a:xfrm>
                    <a:off x="213170" y="4739900"/>
                    <a:ext cx="139329" cy="128300"/>
                    <a:chOff x="732600" y="1890325"/>
                    <a:chExt cx="138100" cy="128300"/>
                  </a:xfrm>
                </p:grpSpPr>
                <p:sp>
                  <p:nvSpPr>
                    <p:cNvPr id="880" name="Google Shape;8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
                  <p:cNvGrpSpPr/>
                  <p:nvPr/>
                </p:nvGrpSpPr>
                <p:grpSpPr>
                  <a:xfrm>
                    <a:off x="73845" y="3561500"/>
                    <a:ext cx="139329" cy="128300"/>
                    <a:chOff x="732600" y="1890325"/>
                    <a:chExt cx="138100" cy="128300"/>
                  </a:xfrm>
                </p:grpSpPr>
                <p:sp>
                  <p:nvSpPr>
                    <p:cNvPr id="884" name="Google Shape;88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7" name="Google Shape;887;p3"/>
              <p:cNvGrpSpPr/>
              <p:nvPr/>
            </p:nvGrpSpPr>
            <p:grpSpPr>
              <a:xfrm>
                <a:off x="10332320" y="145213"/>
                <a:ext cx="285829" cy="7341550"/>
                <a:chOff x="73845" y="36500"/>
                <a:chExt cx="285829" cy="7341550"/>
              </a:xfrm>
            </p:grpSpPr>
            <p:grpSp>
              <p:nvGrpSpPr>
                <p:cNvPr id="888" name="Google Shape;888;p3"/>
                <p:cNvGrpSpPr/>
                <p:nvPr/>
              </p:nvGrpSpPr>
              <p:grpSpPr>
                <a:xfrm>
                  <a:off x="73845" y="4538300"/>
                  <a:ext cx="285829" cy="2839750"/>
                  <a:chOff x="73845" y="3561500"/>
                  <a:chExt cx="285829" cy="2839750"/>
                </a:xfrm>
              </p:grpSpPr>
              <p:grpSp>
                <p:nvGrpSpPr>
                  <p:cNvPr id="889" name="Google Shape;889;p3"/>
                  <p:cNvGrpSpPr/>
                  <p:nvPr/>
                </p:nvGrpSpPr>
                <p:grpSpPr>
                  <a:xfrm>
                    <a:off x="73845" y="3561500"/>
                    <a:ext cx="278654" cy="1306700"/>
                    <a:chOff x="73845" y="3561500"/>
                    <a:chExt cx="278654" cy="1306700"/>
                  </a:xfrm>
                </p:grpSpPr>
                <p:grpSp>
                  <p:nvGrpSpPr>
                    <p:cNvPr id="890" name="Google Shape;890;p3"/>
                    <p:cNvGrpSpPr/>
                    <p:nvPr/>
                  </p:nvGrpSpPr>
                  <p:grpSpPr>
                    <a:xfrm>
                      <a:off x="179620" y="3954300"/>
                      <a:ext cx="139329" cy="128300"/>
                      <a:chOff x="732600" y="1890325"/>
                      <a:chExt cx="138100" cy="128300"/>
                    </a:xfrm>
                  </p:grpSpPr>
                  <p:sp>
                    <p:nvSpPr>
                      <p:cNvPr id="891" name="Google Shape;8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3"/>
                    <p:cNvGrpSpPr/>
                    <p:nvPr/>
                  </p:nvGrpSpPr>
                  <p:grpSpPr>
                    <a:xfrm>
                      <a:off x="116495" y="4347100"/>
                      <a:ext cx="139329" cy="128300"/>
                      <a:chOff x="732600" y="1890325"/>
                      <a:chExt cx="138100" cy="128300"/>
                    </a:xfrm>
                  </p:grpSpPr>
                  <p:sp>
                    <p:nvSpPr>
                      <p:cNvPr id="895" name="Google Shape;8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3"/>
                    <p:cNvGrpSpPr/>
                    <p:nvPr/>
                  </p:nvGrpSpPr>
                  <p:grpSpPr>
                    <a:xfrm>
                      <a:off x="213170" y="4739900"/>
                      <a:ext cx="139329" cy="128300"/>
                      <a:chOff x="732600" y="1890325"/>
                      <a:chExt cx="138100" cy="128300"/>
                    </a:xfrm>
                  </p:grpSpPr>
                  <p:sp>
                    <p:nvSpPr>
                      <p:cNvPr id="899" name="Google Shape;8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3"/>
                    <p:cNvGrpSpPr/>
                    <p:nvPr/>
                  </p:nvGrpSpPr>
                  <p:grpSpPr>
                    <a:xfrm>
                      <a:off x="73845" y="3561500"/>
                      <a:ext cx="139329" cy="128300"/>
                      <a:chOff x="732600" y="1890325"/>
                      <a:chExt cx="138100" cy="128300"/>
                    </a:xfrm>
                  </p:grpSpPr>
                  <p:sp>
                    <p:nvSpPr>
                      <p:cNvPr id="903" name="Google Shape;9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6" name="Google Shape;906;p3"/>
                  <p:cNvGrpSpPr/>
                  <p:nvPr/>
                </p:nvGrpSpPr>
                <p:grpSpPr>
                  <a:xfrm>
                    <a:off x="81020" y="5094550"/>
                    <a:ext cx="278654" cy="1306700"/>
                    <a:chOff x="73845" y="3561500"/>
                    <a:chExt cx="278654" cy="1306700"/>
                  </a:xfrm>
                </p:grpSpPr>
                <p:grpSp>
                  <p:nvGrpSpPr>
                    <p:cNvPr id="907" name="Google Shape;907;p3"/>
                    <p:cNvGrpSpPr/>
                    <p:nvPr/>
                  </p:nvGrpSpPr>
                  <p:grpSpPr>
                    <a:xfrm>
                      <a:off x="179620" y="3954300"/>
                      <a:ext cx="139329" cy="128300"/>
                      <a:chOff x="732600" y="1890325"/>
                      <a:chExt cx="138100" cy="128300"/>
                    </a:xfrm>
                  </p:grpSpPr>
                  <p:sp>
                    <p:nvSpPr>
                      <p:cNvPr id="908" name="Google Shape;90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
                    <p:cNvGrpSpPr/>
                    <p:nvPr/>
                  </p:nvGrpSpPr>
                  <p:grpSpPr>
                    <a:xfrm>
                      <a:off x="116495" y="4347100"/>
                      <a:ext cx="139329" cy="128300"/>
                      <a:chOff x="732600" y="1890325"/>
                      <a:chExt cx="138100" cy="128300"/>
                    </a:xfrm>
                  </p:grpSpPr>
                  <p:sp>
                    <p:nvSpPr>
                      <p:cNvPr id="912" name="Google Shape;91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3"/>
                    <p:cNvGrpSpPr/>
                    <p:nvPr/>
                  </p:nvGrpSpPr>
                  <p:grpSpPr>
                    <a:xfrm>
                      <a:off x="213170" y="4739900"/>
                      <a:ext cx="139329" cy="128300"/>
                      <a:chOff x="732600" y="1890325"/>
                      <a:chExt cx="138100" cy="128300"/>
                    </a:xfrm>
                  </p:grpSpPr>
                  <p:sp>
                    <p:nvSpPr>
                      <p:cNvPr id="916" name="Google Shape;91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
                    <p:cNvGrpSpPr/>
                    <p:nvPr/>
                  </p:nvGrpSpPr>
                  <p:grpSpPr>
                    <a:xfrm>
                      <a:off x="73845" y="3561500"/>
                      <a:ext cx="139329" cy="128300"/>
                      <a:chOff x="732600" y="1890325"/>
                      <a:chExt cx="138100" cy="128300"/>
                    </a:xfrm>
                  </p:grpSpPr>
                  <p:sp>
                    <p:nvSpPr>
                      <p:cNvPr id="920" name="Google Shape;9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23" name="Google Shape;923;p3"/>
                <p:cNvGrpSpPr/>
                <p:nvPr/>
              </p:nvGrpSpPr>
              <p:grpSpPr>
                <a:xfrm>
                  <a:off x="73845" y="1524775"/>
                  <a:ext cx="285829" cy="2839750"/>
                  <a:chOff x="73845" y="3561500"/>
                  <a:chExt cx="285829" cy="2839750"/>
                </a:xfrm>
              </p:grpSpPr>
              <p:grpSp>
                <p:nvGrpSpPr>
                  <p:cNvPr id="924" name="Google Shape;924;p3"/>
                  <p:cNvGrpSpPr/>
                  <p:nvPr/>
                </p:nvGrpSpPr>
                <p:grpSpPr>
                  <a:xfrm>
                    <a:off x="73845" y="3561500"/>
                    <a:ext cx="278654" cy="1306700"/>
                    <a:chOff x="73845" y="3561500"/>
                    <a:chExt cx="278654" cy="1306700"/>
                  </a:xfrm>
                </p:grpSpPr>
                <p:grpSp>
                  <p:nvGrpSpPr>
                    <p:cNvPr id="925" name="Google Shape;925;p3"/>
                    <p:cNvGrpSpPr/>
                    <p:nvPr/>
                  </p:nvGrpSpPr>
                  <p:grpSpPr>
                    <a:xfrm>
                      <a:off x="179620" y="3954300"/>
                      <a:ext cx="139329" cy="128300"/>
                      <a:chOff x="732600" y="1890325"/>
                      <a:chExt cx="138100" cy="128300"/>
                    </a:xfrm>
                  </p:grpSpPr>
                  <p:sp>
                    <p:nvSpPr>
                      <p:cNvPr id="926" name="Google Shape;92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
                    <p:cNvGrpSpPr/>
                    <p:nvPr/>
                  </p:nvGrpSpPr>
                  <p:grpSpPr>
                    <a:xfrm>
                      <a:off x="116495" y="4347100"/>
                      <a:ext cx="139329" cy="128300"/>
                      <a:chOff x="732600" y="1890325"/>
                      <a:chExt cx="138100" cy="128300"/>
                    </a:xfrm>
                  </p:grpSpPr>
                  <p:sp>
                    <p:nvSpPr>
                      <p:cNvPr id="930" name="Google Shape;93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3"/>
                    <p:cNvGrpSpPr/>
                    <p:nvPr/>
                  </p:nvGrpSpPr>
                  <p:grpSpPr>
                    <a:xfrm>
                      <a:off x="213170" y="4739900"/>
                      <a:ext cx="139329" cy="128300"/>
                      <a:chOff x="732600" y="1890325"/>
                      <a:chExt cx="138100" cy="128300"/>
                    </a:xfrm>
                  </p:grpSpPr>
                  <p:sp>
                    <p:nvSpPr>
                      <p:cNvPr id="934" name="Google Shape;93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3"/>
                    <p:cNvGrpSpPr/>
                    <p:nvPr/>
                  </p:nvGrpSpPr>
                  <p:grpSpPr>
                    <a:xfrm>
                      <a:off x="73845" y="3561500"/>
                      <a:ext cx="139329" cy="128300"/>
                      <a:chOff x="732600" y="1890325"/>
                      <a:chExt cx="138100" cy="128300"/>
                    </a:xfrm>
                  </p:grpSpPr>
                  <p:sp>
                    <p:nvSpPr>
                      <p:cNvPr id="938" name="Google Shape;9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1" name="Google Shape;941;p3"/>
                  <p:cNvGrpSpPr/>
                  <p:nvPr/>
                </p:nvGrpSpPr>
                <p:grpSpPr>
                  <a:xfrm>
                    <a:off x="81020" y="5094550"/>
                    <a:ext cx="278654" cy="1306700"/>
                    <a:chOff x="73845" y="3561500"/>
                    <a:chExt cx="278654" cy="1306700"/>
                  </a:xfrm>
                </p:grpSpPr>
                <p:grpSp>
                  <p:nvGrpSpPr>
                    <p:cNvPr id="942" name="Google Shape;942;p3"/>
                    <p:cNvGrpSpPr/>
                    <p:nvPr/>
                  </p:nvGrpSpPr>
                  <p:grpSpPr>
                    <a:xfrm>
                      <a:off x="179620" y="3954300"/>
                      <a:ext cx="139329" cy="128300"/>
                      <a:chOff x="732600" y="1890325"/>
                      <a:chExt cx="138100" cy="128300"/>
                    </a:xfrm>
                  </p:grpSpPr>
                  <p:sp>
                    <p:nvSpPr>
                      <p:cNvPr id="943" name="Google Shape;94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3"/>
                    <p:cNvGrpSpPr/>
                    <p:nvPr/>
                  </p:nvGrpSpPr>
                  <p:grpSpPr>
                    <a:xfrm>
                      <a:off x="116495" y="4347100"/>
                      <a:ext cx="139329" cy="128300"/>
                      <a:chOff x="732600" y="1890325"/>
                      <a:chExt cx="138100" cy="128300"/>
                    </a:xfrm>
                  </p:grpSpPr>
                  <p:sp>
                    <p:nvSpPr>
                      <p:cNvPr id="947" name="Google Shape;94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
                    <p:cNvGrpSpPr/>
                    <p:nvPr/>
                  </p:nvGrpSpPr>
                  <p:grpSpPr>
                    <a:xfrm>
                      <a:off x="213170" y="4739900"/>
                      <a:ext cx="139329" cy="128300"/>
                      <a:chOff x="732600" y="1890325"/>
                      <a:chExt cx="138100" cy="128300"/>
                    </a:xfrm>
                  </p:grpSpPr>
                  <p:sp>
                    <p:nvSpPr>
                      <p:cNvPr id="951" name="Google Shape;95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3"/>
                    <p:cNvGrpSpPr/>
                    <p:nvPr/>
                  </p:nvGrpSpPr>
                  <p:grpSpPr>
                    <a:xfrm>
                      <a:off x="73845" y="3561500"/>
                      <a:ext cx="139329" cy="128300"/>
                      <a:chOff x="732600" y="1890325"/>
                      <a:chExt cx="138100" cy="128300"/>
                    </a:xfrm>
                  </p:grpSpPr>
                  <p:sp>
                    <p:nvSpPr>
                      <p:cNvPr id="955" name="Google Shape;9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58" name="Google Shape;958;p3"/>
                <p:cNvGrpSpPr/>
                <p:nvPr/>
              </p:nvGrpSpPr>
              <p:grpSpPr>
                <a:xfrm>
                  <a:off x="81020" y="36500"/>
                  <a:ext cx="278654" cy="1306700"/>
                  <a:chOff x="73845" y="3561500"/>
                  <a:chExt cx="278654" cy="1306700"/>
                </a:xfrm>
              </p:grpSpPr>
              <p:grpSp>
                <p:nvGrpSpPr>
                  <p:cNvPr id="959" name="Google Shape;959;p3"/>
                  <p:cNvGrpSpPr/>
                  <p:nvPr/>
                </p:nvGrpSpPr>
                <p:grpSpPr>
                  <a:xfrm>
                    <a:off x="179620" y="3954300"/>
                    <a:ext cx="139329" cy="128300"/>
                    <a:chOff x="732600" y="1890325"/>
                    <a:chExt cx="138100" cy="128300"/>
                  </a:xfrm>
                </p:grpSpPr>
                <p:sp>
                  <p:nvSpPr>
                    <p:cNvPr id="960" name="Google Shape;96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3"/>
                  <p:cNvGrpSpPr/>
                  <p:nvPr/>
                </p:nvGrpSpPr>
                <p:grpSpPr>
                  <a:xfrm>
                    <a:off x="116495" y="4347100"/>
                    <a:ext cx="139329" cy="128300"/>
                    <a:chOff x="732600" y="1890325"/>
                    <a:chExt cx="138100" cy="128300"/>
                  </a:xfrm>
                </p:grpSpPr>
                <p:sp>
                  <p:nvSpPr>
                    <p:cNvPr id="964" name="Google Shape;96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3"/>
                  <p:cNvGrpSpPr/>
                  <p:nvPr/>
                </p:nvGrpSpPr>
                <p:grpSpPr>
                  <a:xfrm>
                    <a:off x="213170" y="4739900"/>
                    <a:ext cx="139329" cy="128300"/>
                    <a:chOff x="732600" y="1890325"/>
                    <a:chExt cx="138100" cy="128300"/>
                  </a:xfrm>
                </p:grpSpPr>
                <p:sp>
                  <p:nvSpPr>
                    <p:cNvPr id="968" name="Google Shape;96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
                  <p:cNvGrpSpPr/>
                  <p:nvPr/>
                </p:nvGrpSpPr>
                <p:grpSpPr>
                  <a:xfrm>
                    <a:off x="73845" y="3561500"/>
                    <a:ext cx="139329" cy="128300"/>
                    <a:chOff x="732600" y="1890325"/>
                    <a:chExt cx="138100" cy="128300"/>
                  </a:xfrm>
                </p:grpSpPr>
                <p:sp>
                  <p:nvSpPr>
                    <p:cNvPr id="972" name="Google Shape;9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975" name="Google Shape;975;p3"/>
          <p:cNvGrpSpPr/>
          <p:nvPr/>
        </p:nvGrpSpPr>
        <p:grpSpPr>
          <a:xfrm>
            <a:off x="604403" y="4812839"/>
            <a:ext cx="2295956" cy="2056817"/>
            <a:chOff x="598450" y="4075425"/>
            <a:chExt cx="1178375" cy="1336050"/>
          </a:xfrm>
        </p:grpSpPr>
        <p:sp>
          <p:nvSpPr>
            <p:cNvPr id="976" name="Google Shape;976;p3"/>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9"/>
        <p:cNvGrpSpPr/>
        <p:nvPr/>
      </p:nvGrpSpPr>
      <p:grpSpPr>
        <a:xfrm>
          <a:off x="0" y="0"/>
          <a:ext cx="0" cy="0"/>
          <a:chOff x="0" y="0"/>
          <a:chExt cx="0" cy="0"/>
        </a:xfrm>
      </p:grpSpPr>
      <p:grpSp>
        <p:nvGrpSpPr>
          <p:cNvPr id="990" name="Google Shape;990;p4"/>
          <p:cNvGrpSpPr/>
          <p:nvPr/>
        </p:nvGrpSpPr>
        <p:grpSpPr>
          <a:xfrm>
            <a:off x="-661589" y="958126"/>
            <a:ext cx="12231207" cy="4702296"/>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4"/>
          <p:cNvGrpSpPr/>
          <p:nvPr/>
        </p:nvGrpSpPr>
        <p:grpSpPr>
          <a:xfrm>
            <a:off x="-2275" y="-11449"/>
            <a:ext cx="12162051" cy="6882076"/>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405" name="Google Shape;1405;p4"/>
          <p:cNvSpPr txBox="1">
            <a:spLocks noGrp="1"/>
          </p:cNvSpPr>
          <p:nvPr>
            <p:ph type="title"/>
          </p:nvPr>
        </p:nvSpPr>
        <p:spPr>
          <a:xfrm>
            <a:off x="978396" y="713227"/>
            <a:ext cx="10468782" cy="763889"/>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978396" y="1536908"/>
            <a:ext cx="10468782" cy="4556131"/>
          </a:xfrm>
          <a:prstGeom prst="rect">
            <a:avLst/>
          </a:prstGeom>
        </p:spPr>
        <p:txBody>
          <a:bodyPr spcFirstLastPara="1" wrap="square" lIns="114525" tIns="114525" rIns="114525" bIns="114525" anchor="ctr" anchorCtr="0">
            <a:noAutofit/>
          </a:bodyPr>
          <a:lstStyle>
            <a:lvl1pPr marL="457200" lvl="0" indent="-374650" rtl="0">
              <a:lnSpc>
                <a:spcPct val="115000"/>
              </a:lnSpc>
              <a:spcBef>
                <a:spcPts val="0"/>
              </a:spcBef>
              <a:spcAft>
                <a:spcPts val="0"/>
              </a:spcAft>
              <a:buClr>
                <a:schemeClr val="lt2"/>
              </a:buClr>
              <a:buSzPts val="2300"/>
              <a:buFont typeface="Quicksand"/>
              <a:buAutoNum type="arabicPeriod"/>
              <a:defRPr sz="1600">
                <a:solidFill>
                  <a:srgbClr val="434343"/>
                </a:solidFill>
              </a:defRPr>
            </a:lvl1pPr>
            <a:lvl2pPr marL="914400" lvl="1" indent="-342900" rtl="0">
              <a:lnSpc>
                <a:spcPct val="115000"/>
              </a:lnSpc>
              <a:spcBef>
                <a:spcPts val="0"/>
              </a:spcBef>
              <a:spcAft>
                <a:spcPts val="0"/>
              </a:spcAft>
              <a:buClr>
                <a:srgbClr val="434343"/>
              </a:buClr>
              <a:buSzPts val="1800"/>
              <a:buAutoNum type="alphaLcPeriod"/>
              <a:defRPr>
                <a:solidFill>
                  <a:srgbClr val="434343"/>
                </a:solidFill>
              </a:defRPr>
            </a:lvl2pPr>
            <a:lvl3pPr marL="1371600" lvl="2" indent="-342900" rtl="0">
              <a:lnSpc>
                <a:spcPct val="115000"/>
              </a:lnSpc>
              <a:spcBef>
                <a:spcPts val="0"/>
              </a:spcBef>
              <a:spcAft>
                <a:spcPts val="0"/>
              </a:spcAft>
              <a:buClr>
                <a:srgbClr val="434343"/>
              </a:buClr>
              <a:buSzPts val="1800"/>
              <a:buAutoNum type="romanLcPeriod"/>
              <a:defRPr>
                <a:solidFill>
                  <a:srgbClr val="434343"/>
                </a:solidFill>
              </a:defRPr>
            </a:lvl3pPr>
            <a:lvl4pPr marL="1828800" lvl="3" indent="-342900" rtl="0">
              <a:lnSpc>
                <a:spcPct val="115000"/>
              </a:lnSpc>
              <a:spcBef>
                <a:spcPts val="0"/>
              </a:spcBef>
              <a:spcAft>
                <a:spcPts val="0"/>
              </a:spcAft>
              <a:buClr>
                <a:srgbClr val="434343"/>
              </a:buClr>
              <a:buSzPts val="1800"/>
              <a:buAutoNum type="arabicPeriod"/>
              <a:defRPr>
                <a:solidFill>
                  <a:srgbClr val="434343"/>
                </a:solidFill>
              </a:defRPr>
            </a:lvl4pPr>
            <a:lvl5pPr marL="2286000" lvl="4" indent="-342900" rtl="0">
              <a:lnSpc>
                <a:spcPct val="115000"/>
              </a:lnSpc>
              <a:spcBef>
                <a:spcPts val="0"/>
              </a:spcBef>
              <a:spcAft>
                <a:spcPts val="0"/>
              </a:spcAft>
              <a:buClr>
                <a:srgbClr val="434343"/>
              </a:buClr>
              <a:buSzPts val="1800"/>
              <a:buAutoNum type="alphaLcPeriod"/>
              <a:defRPr>
                <a:solidFill>
                  <a:srgbClr val="434343"/>
                </a:solidFill>
              </a:defRPr>
            </a:lvl5pPr>
            <a:lvl6pPr marL="2743200" lvl="5" indent="-342900" rtl="0">
              <a:lnSpc>
                <a:spcPct val="115000"/>
              </a:lnSpc>
              <a:spcBef>
                <a:spcPts val="0"/>
              </a:spcBef>
              <a:spcAft>
                <a:spcPts val="0"/>
              </a:spcAft>
              <a:buClr>
                <a:srgbClr val="434343"/>
              </a:buClr>
              <a:buSzPts val="1800"/>
              <a:buAutoNum type="romanLcPeriod"/>
              <a:defRPr>
                <a:solidFill>
                  <a:srgbClr val="434343"/>
                </a:solidFill>
              </a:defRPr>
            </a:lvl6pPr>
            <a:lvl7pPr marL="3200400" lvl="6" indent="-342900" rtl="0">
              <a:lnSpc>
                <a:spcPct val="115000"/>
              </a:lnSpc>
              <a:spcBef>
                <a:spcPts val="0"/>
              </a:spcBef>
              <a:spcAft>
                <a:spcPts val="0"/>
              </a:spcAft>
              <a:buClr>
                <a:srgbClr val="434343"/>
              </a:buClr>
              <a:buSzPts val="1800"/>
              <a:buAutoNum type="arabicPeriod"/>
              <a:defRPr>
                <a:solidFill>
                  <a:srgbClr val="434343"/>
                </a:solidFill>
              </a:defRPr>
            </a:lvl7pPr>
            <a:lvl8pPr marL="3657600" lvl="7" indent="-342900" rtl="0">
              <a:lnSpc>
                <a:spcPct val="115000"/>
              </a:lnSpc>
              <a:spcBef>
                <a:spcPts val="0"/>
              </a:spcBef>
              <a:spcAft>
                <a:spcPts val="0"/>
              </a:spcAft>
              <a:buClr>
                <a:srgbClr val="434343"/>
              </a:buClr>
              <a:buSzPts val="1800"/>
              <a:buAutoNum type="alphaLcPeriod"/>
              <a:defRPr>
                <a:solidFill>
                  <a:srgbClr val="434343"/>
                </a:solidFill>
              </a:defRPr>
            </a:lvl8pPr>
            <a:lvl9pPr marL="4114800" lvl="8" indent="-342900"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29"/>
        <p:cNvGrpSpPr/>
        <p:nvPr/>
      </p:nvGrpSpPr>
      <p:grpSpPr>
        <a:xfrm>
          <a:off x="0" y="0"/>
          <a:ext cx="0" cy="0"/>
          <a:chOff x="0" y="0"/>
          <a:chExt cx="0" cy="0"/>
        </a:xfrm>
      </p:grpSpPr>
      <p:grpSp>
        <p:nvGrpSpPr>
          <p:cNvPr id="1930" name="Google Shape;1930;p7"/>
          <p:cNvGrpSpPr/>
          <p:nvPr/>
        </p:nvGrpSpPr>
        <p:grpSpPr>
          <a:xfrm>
            <a:off x="-350400" y="889413"/>
            <a:ext cx="10419787"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7"/>
          <p:cNvGrpSpPr/>
          <p:nvPr/>
        </p:nvGrpSpPr>
        <p:grpSpPr>
          <a:xfrm>
            <a:off x="-2275" y="-11449"/>
            <a:ext cx="12162051"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344" name="Google Shape;2344;p7"/>
          <p:cNvSpPr txBox="1">
            <a:spLocks noGrp="1"/>
          </p:cNvSpPr>
          <p:nvPr>
            <p:ph type="title"/>
          </p:nvPr>
        </p:nvSpPr>
        <p:spPr>
          <a:xfrm>
            <a:off x="957642" y="713094"/>
            <a:ext cx="10246630"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57642" y="1536481"/>
            <a:ext cx="4418810"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46261" y="2384774"/>
            <a:ext cx="8469415"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1245" y="496906"/>
            <a:ext cx="11388531"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7" name="Google Shape;2397;p8"/>
          <p:cNvGrpSpPr/>
          <p:nvPr/>
        </p:nvGrpSpPr>
        <p:grpSpPr>
          <a:xfrm flipH="1">
            <a:off x="-23657" y="-11449"/>
            <a:ext cx="12162051"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808" name="Google Shape;2808;p8"/>
          <p:cNvGrpSpPr/>
          <p:nvPr/>
        </p:nvGrpSpPr>
        <p:grpSpPr>
          <a:xfrm flipH="1">
            <a:off x="194010" y="483965"/>
            <a:ext cx="3613715"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57642" y="1611371"/>
            <a:ext cx="10246630"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1392" y="2696432"/>
            <a:ext cx="6199438"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1680" y="548789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8603319" y="1689031"/>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6929939" y="2265020"/>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659820" y="1063451"/>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9" name="Google Shape;2829;p9"/>
          <p:cNvGrpSpPr/>
          <p:nvPr/>
        </p:nvGrpSpPr>
        <p:grpSpPr>
          <a:xfrm>
            <a:off x="-2275" y="-11449"/>
            <a:ext cx="12162051"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239" name="Google Shape;3239;p9"/>
          <p:cNvGrpSpPr/>
          <p:nvPr/>
        </p:nvGrpSpPr>
        <p:grpSpPr>
          <a:xfrm>
            <a:off x="8800537" y="4761837"/>
            <a:ext cx="2974975"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51"/>
        <p:cNvGrpSpPr/>
        <p:nvPr/>
      </p:nvGrpSpPr>
      <p:grpSpPr>
        <a:xfrm>
          <a:off x="0" y="0"/>
          <a:ext cx="0" cy="0"/>
          <a:chOff x="0" y="0"/>
          <a:chExt cx="0" cy="0"/>
        </a:xfrm>
      </p:grpSpPr>
      <p:grpSp>
        <p:nvGrpSpPr>
          <p:cNvPr id="3252" name="Google Shape;3252;p10"/>
          <p:cNvGrpSpPr/>
          <p:nvPr/>
        </p:nvGrpSpPr>
        <p:grpSpPr>
          <a:xfrm>
            <a:off x="-350400" y="889413"/>
            <a:ext cx="10419787" cy="5028609"/>
            <a:chOff x="-308047" y="980825"/>
            <a:chExt cx="9160327" cy="5545438"/>
          </a:xfrm>
        </p:grpSpPr>
        <p:sp>
          <p:nvSpPr>
            <p:cNvPr id="3253" name="Google Shape;3253;p10"/>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6" name="Google Shape;3256;p10"/>
          <p:cNvGrpSpPr/>
          <p:nvPr/>
        </p:nvGrpSpPr>
        <p:grpSpPr>
          <a:xfrm>
            <a:off x="-2275" y="-11449"/>
            <a:ext cx="12162051" cy="6882076"/>
            <a:chOff x="-2000" y="-12625"/>
            <a:chExt cx="10692000" cy="7589400"/>
          </a:xfrm>
        </p:grpSpPr>
        <p:sp>
          <p:nvSpPr>
            <p:cNvPr id="3257" name="Google Shape;3257;p10"/>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8" name="Google Shape;3258;p10"/>
            <p:cNvGrpSpPr/>
            <p:nvPr/>
          </p:nvGrpSpPr>
          <p:grpSpPr>
            <a:xfrm rot="10800000" flipH="1">
              <a:off x="541072" y="7200946"/>
              <a:ext cx="9609875" cy="285829"/>
              <a:chOff x="471460" y="61396"/>
              <a:chExt cx="9609875" cy="285829"/>
            </a:xfrm>
          </p:grpSpPr>
          <p:grpSp>
            <p:nvGrpSpPr>
              <p:cNvPr id="3259" name="Google Shape;3259;p10"/>
              <p:cNvGrpSpPr/>
              <p:nvPr/>
            </p:nvGrpSpPr>
            <p:grpSpPr>
              <a:xfrm>
                <a:off x="471460" y="61396"/>
                <a:ext cx="8862425" cy="285829"/>
                <a:chOff x="395260" y="61396"/>
                <a:chExt cx="8862425" cy="285829"/>
              </a:xfrm>
            </p:grpSpPr>
            <p:grpSp>
              <p:nvGrpSpPr>
                <p:cNvPr id="3260" name="Google Shape;3260;p10"/>
                <p:cNvGrpSpPr/>
                <p:nvPr/>
              </p:nvGrpSpPr>
              <p:grpSpPr>
                <a:xfrm rot="5400000">
                  <a:off x="8465008" y="-445452"/>
                  <a:ext cx="278654" cy="1306700"/>
                  <a:chOff x="73845" y="3561500"/>
                  <a:chExt cx="278654" cy="1306700"/>
                </a:xfrm>
              </p:grpSpPr>
              <p:grpSp>
                <p:nvGrpSpPr>
                  <p:cNvPr id="3261" name="Google Shape;3261;p10"/>
                  <p:cNvGrpSpPr/>
                  <p:nvPr/>
                </p:nvGrpSpPr>
                <p:grpSpPr>
                  <a:xfrm>
                    <a:off x="179620" y="3954300"/>
                    <a:ext cx="139329" cy="128300"/>
                    <a:chOff x="732600" y="1890325"/>
                    <a:chExt cx="138100" cy="128300"/>
                  </a:xfrm>
                </p:grpSpPr>
                <p:sp>
                  <p:nvSpPr>
                    <p:cNvPr id="3262" name="Google Shape;32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10"/>
                  <p:cNvGrpSpPr/>
                  <p:nvPr/>
                </p:nvGrpSpPr>
                <p:grpSpPr>
                  <a:xfrm>
                    <a:off x="116495" y="4347100"/>
                    <a:ext cx="139329" cy="128300"/>
                    <a:chOff x="732600" y="1890325"/>
                    <a:chExt cx="138100" cy="128300"/>
                  </a:xfrm>
                </p:grpSpPr>
                <p:sp>
                  <p:nvSpPr>
                    <p:cNvPr id="3266" name="Google Shape;32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9" name="Google Shape;3269;p10"/>
                  <p:cNvGrpSpPr/>
                  <p:nvPr/>
                </p:nvGrpSpPr>
                <p:grpSpPr>
                  <a:xfrm>
                    <a:off x="213170" y="4739900"/>
                    <a:ext cx="139329" cy="128300"/>
                    <a:chOff x="732600" y="1890325"/>
                    <a:chExt cx="138100" cy="128300"/>
                  </a:xfrm>
                </p:grpSpPr>
                <p:sp>
                  <p:nvSpPr>
                    <p:cNvPr id="3270" name="Google Shape;32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10"/>
                  <p:cNvGrpSpPr/>
                  <p:nvPr/>
                </p:nvGrpSpPr>
                <p:grpSpPr>
                  <a:xfrm>
                    <a:off x="73845" y="3561500"/>
                    <a:ext cx="139329" cy="128300"/>
                    <a:chOff x="732600" y="1890325"/>
                    <a:chExt cx="138100" cy="128300"/>
                  </a:xfrm>
                </p:grpSpPr>
                <p:sp>
                  <p:nvSpPr>
                    <p:cNvPr id="3274" name="Google Shape;32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7" name="Google Shape;3277;p10"/>
                <p:cNvGrpSpPr/>
                <p:nvPr/>
              </p:nvGrpSpPr>
              <p:grpSpPr>
                <a:xfrm rot="5400000">
                  <a:off x="3923120" y="-3466465"/>
                  <a:ext cx="285829" cy="7341550"/>
                  <a:chOff x="73845" y="36500"/>
                  <a:chExt cx="285829" cy="7341550"/>
                </a:xfrm>
              </p:grpSpPr>
              <p:grpSp>
                <p:nvGrpSpPr>
                  <p:cNvPr id="3278" name="Google Shape;3278;p10"/>
                  <p:cNvGrpSpPr/>
                  <p:nvPr/>
                </p:nvGrpSpPr>
                <p:grpSpPr>
                  <a:xfrm>
                    <a:off x="73845" y="4538300"/>
                    <a:ext cx="285829" cy="2839750"/>
                    <a:chOff x="73845" y="3561500"/>
                    <a:chExt cx="285829" cy="2839750"/>
                  </a:xfrm>
                </p:grpSpPr>
                <p:grpSp>
                  <p:nvGrpSpPr>
                    <p:cNvPr id="3279" name="Google Shape;3279;p10"/>
                    <p:cNvGrpSpPr/>
                    <p:nvPr/>
                  </p:nvGrpSpPr>
                  <p:grpSpPr>
                    <a:xfrm>
                      <a:off x="73845" y="3561500"/>
                      <a:ext cx="278654" cy="1306700"/>
                      <a:chOff x="73845" y="3561500"/>
                      <a:chExt cx="278654" cy="1306700"/>
                    </a:xfrm>
                  </p:grpSpPr>
                  <p:grpSp>
                    <p:nvGrpSpPr>
                      <p:cNvPr id="3280" name="Google Shape;3280;p10"/>
                      <p:cNvGrpSpPr/>
                      <p:nvPr/>
                    </p:nvGrpSpPr>
                    <p:grpSpPr>
                      <a:xfrm>
                        <a:off x="179620" y="3954300"/>
                        <a:ext cx="139329" cy="128300"/>
                        <a:chOff x="732600" y="1890325"/>
                        <a:chExt cx="138100" cy="128300"/>
                      </a:xfrm>
                    </p:grpSpPr>
                    <p:sp>
                      <p:nvSpPr>
                        <p:cNvPr id="3281" name="Google Shape;328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4" name="Google Shape;3284;p10"/>
                      <p:cNvGrpSpPr/>
                      <p:nvPr/>
                    </p:nvGrpSpPr>
                    <p:grpSpPr>
                      <a:xfrm>
                        <a:off x="116495" y="4347100"/>
                        <a:ext cx="139329" cy="128300"/>
                        <a:chOff x="732600" y="1890325"/>
                        <a:chExt cx="138100" cy="128300"/>
                      </a:xfrm>
                    </p:grpSpPr>
                    <p:sp>
                      <p:nvSpPr>
                        <p:cNvPr id="3285" name="Google Shape;328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8" name="Google Shape;3288;p10"/>
                      <p:cNvGrpSpPr/>
                      <p:nvPr/>
                    </p:nvGrpSpPr>
                    <p:grpSpPr>
                      <a:xfrm>
                        <a:off x="213170" y="4739900"/>
                        <a:ext cx="139329" cy="128300"/>
                        <a:chOff x="732600" y="1890325"/>
                        <a:chExt cx="138100" cy="128300"/>
                      </a:xfrm>
                    </p:grpSpPr>
                    <p:sp>
                      <p:nvSpPr>
                        <p:cNvPr id="3289" name="Google Shape;328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2" name="Google Shape;3292;p10"/>
                      <p:cNvGrpSpPr/>
                      <p:nvPr/>
                    </p:nvGrpSpPr>
                    <p:grpSpPr>
                      <a:xfrm>
                        <a:off x="73845" y="3561500"/>
                        <a:ext cx="139329" cy="128300"/>
                        <a:chOff x="732600" y="1890325"/>
                        <a:chExt cx="138100" cy="128300"/>
                      </a:xfrm>
                    </p:grpSpPr>
                    <p:sp>
                      <p:nvSpPr>
                        <p:cNvPr id="3293" name="Google Shape;329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96" name="Google Shape;3296;p10"/>
                    <p:cNvGrpSpPr/>
                    <p:nvPr/>
                  </p:nvGrpSpPr>
                  <p:grpSpPr>
                    <a:xfrm>
                      <a:off x="81020" y="5094550"/>
                      <a:ext cx="278654" cy="1306700"/>
                      <a:chOff x="73845" y="3561500"/>
                      <a:chExt cx="278654" cy="1306700"/>
                    </a:xfrm>
                  </p:grpSpPr>
                  <p:grpSp>
                    <p:nvGrpSpPr>
                      <p:cNvPr id="3297" name="Google Shape;3297;p10"/>
                      <p:cNvGrpSpPr/>
                      <p:nvPr/>
                    </p:nvGrpSpPr>
                    <p:grpSpPr>
                      <a:xfrm>
                        <a:off x="179620" y="3954300"/>
                        <a:ext cx="139329" cy="128300"/>
                        <a:chOff x="732600" y="1890325"/>
                        <a:chExt cx="138100" cy="128300"/>
                      </a:xfrm>
                    </p:grpSpPr>
                    <p:sp>
                      <p:nvSpPr>
                        <p:cNvPr id="3298" name="Google Shape;32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1" name="Google Shape;3301;p10"/>
                      <p:cNvGrpSpPr/>
                      <p:nvPr/>
                    </p:nvGrpSpPr>
                    <p:grpSpPr>
                      <a:xfrm>
                        <a:off x="116495" y="4347100"/>
                        <a:ext cx="139329" cy="128300"/>
                        <a:chOff x="732600" y="1890325"/>
                        <a:chExt cx="138100" cy="128300"/>
                      </a:xfrm>
                    </p:grpSpPr>
                    <p:sp>
                      <p:nvSpPr>
                        <p:cNvPr id="3302" name="Google Shape;33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5" name="Google Shape;3305;p10"/>
                      <p:cNvGrpSpPr/>
                      <p:nvPr/>
                    </p:nvGrpSpPr>
                    <p:grpSpPr>
                      <a:xfrm>
                        <a:off x="213170" y="4739900"/>
                        <a:ext cx="139329" cy="128300"/>
                        <a:chOff x="732600" y="1890325"/>
                        <a:chExt cx="138100" cy="128300"/>
                      </a:xfrm>
                    </p:grpSpPr>
                    <p:sp>
                      <p:nvSpPr>
                        <p:cNvPr id="3306" name="Google Shape;33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9" name="Google Shape;3309;p10"/>
                      <p:cNvGrpSpPr/>
                      <p:nvPr/>
                    </p:nvGrpSpPr>
                    <p:grpSpPr>
                      <a:xfrm>
                        <a:off x="73845" y="3561500"/>
                        <a:ext cx="139329" cy="128300"/>
                        <a:chOff x="732600" y="1890325"/>
                        <a:chExt cx="138100" cy="128300"/>
                      </a:xfrm>
                    </p:grpSpPr>
                    <p:sp>
                      <p:nvSpPr>
                        <p:cNvPr id="3310" name="Google Shape;331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13" name="Google Shape;3313;p10"/>
                  <p:cNvGrpSpPr/>
                  <p:nvPr/>
                </p:nvGrpSpPr>
                <p:grpSpPr>
                  <a:xfrm>
                    <a:off x="73845" y="1524775"/>
                    <a:ext cx="285829" cy="2839750"/>
                    <a:chOff x="73845" y="3561500"/>
                    <a:chExt cx="285829" cy="2839750"/>
                  </a:xfrm>
                </p:grpSpPr>
                <p:grpSp>
                  <p:nvGrpSpPr>
                    <p:cNvPr id="3314" name="Google Shape;3314;p10"/>
                    <p:cNvGrpSpPr/>
                    <p:nvPr/>
                  </p:nvGrpSpPr>
                  <p:grpSpPr>
                    <a:xfrm>
                      <a:off x="73845" y="3561500"/>
                      <a:ext cx="278654" cy="1306700"/>
                      <a:chOff x="73845" y="3561500"/>
                      <a:chExt cx="278654" cy="1306700"/>
                    </a:xfrm>
                  </p:grpSpPr>
                  <p:grpSp>
                    <p:nvGrpSpPr>
                      <p:cNvPr id="3315" name="Google Shape;3315;p10"/>
                      <p:cNvGrpSpPr/>
                      <p:nvPr/>
                    </p:nvGrpSpPr>
                    <p:grpSpPr>
                      <a:xfrm>
                        <a:off x="179620" y="3954300"/>
                        <a:ext cx="139329" cy="128300"/>
                        <a:chOff x="732600" y="1890325"/>
                        <a:chExt cx="138100" cy="128300"/>
                      </a:xfrm>
                    </p:grpSpPr>
                    <p:sp>
                      <p:nvSpPr>
                        <p:cNvPr id="3316" name="Google Shape;331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10"/>
                      <p:cNvGrpSpPr/>
                      <p:nvPr/>
                    </p:nvGrpSpPr>
                    <p:grpSpPr>
                      <a:xfrm>
                        <a:off x="116495" y="4347100"/>
                        <a:ext cx="139329" cy="128300"/>
                        <a:chOff x="732600" y="1890325"/>
                        <a:chExt cx="138100" cy="128300"/>
                      </a:xfrm>
                    </p:grpSpPr>
                    <p:sp>
                      <p:nvSpPr>
                        <p:cNvPr id="3320" name="Google Shape;332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10"/>
                      <p:cNvGrpSpPr/>
                      <p:nvPr/>
                    </p:nvGrpSpPr>
                    <p:grpSpPr>
                      <a:xfrm>
                        <a:off x="213170" y="4739900"/>
                        <a:ext cx="139329" cy="128300"/>
                        <a:chOff x="732600" y="1890325"/>
                        <a:chExt cx="138100" cy="128300"/>
                      </a:xfrm>
                    </p:grpSpPr>
                    <p:sp>
                      <p:nvSpPr>
                        <p:cNvPr id="3324" name="Google Shape;332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7" name="Google Shape;3327;p10"/>
                      <p:cNvGrpSpPr/>
                      <p:nvPr/>
                    </p:nvGrpSpPr>
                    <p:grpSpPr>
                      <a:xfrm>
                        <a:off x="73845" y="3561500"/>
                        <a:ext cx="139329" cy="128300"/>
                        <a:chOff x="732600" y="1890325"/>
                        <a:chExt cx="138100" cy="128300"/>
                      </a:xfrm>
                    </p:grpSpPr>
                    <p:sp>
                      <p:nvSpPr>
                        <p:cNvPr id="3328" name="Google Shape;332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1" name="Google Shape;3331;p10"/>
                    <p:cNvGrpSpPr/>
                    <p:nvPr/>
                  </p:nvGrpSpPr>
                  <p:grpSpPr>
                    <a:xfrm>
                      <a:off x="81020" y="5094550"/>
                      <a:ext cx="278654" cy="1306700"/>
                      <a:chOff x="73845" y="3561500"/>
                      <a:chExt cx="278654" cy="1306700"/>
                    </a:xfrm>
                  </p:grpSpPr>
                  <p:grpSp>
                    <p:nvGrpSpPr>
                      <p:cNvPr id="3332" name="Google Shape;3332;p10"/>
                      <p:cNvGrpSpPr/>
                      <p:nvPr/>
                    </p:nvGrpSpPr>
                    <p:grpSpPr>
                      <a:xfrm>
                        <a:off x="179620" y="3954300"/>
                        <a:ext cx="139329" cy="128300"/>
                        <a:chOff x="732600" y="1890325"/>
                        <a:chExt cx="138100" cy="128300"/>
                      </a:xfrm>
                    </p:grpSpPr>
                    <p:sp>
                      <p:nvSpPr>
                        <p:cNvPr id="3333" name="Google Shape;33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6" name="Google Shape;3336;p10"/>
                      <p:cNvGrpSpPr/>
                      <p:nvPr/>
                    </p:nvGrpSpPr>
                    <p:grpSpPr>
                      <a:xfrm>
                        <a:off x="116495" y="4347100"/>
                        <a:ext cx="139329" cy="128300"/>
                        <a:chOff x="732600" y="1890325"/>
                        <a:chExt cx="138100" cy="128300"/>
                      </a:xfrm>
                    </p:grpSpPr>
                    <p:sp>
                      <p:nvSpPr>
                        <p:cNvPr id="3337" name="Google Shape;33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0" name="Google Shape;3340;p10"/>
                      <p:cNvGrpSpPr/>
                      <p:nvPr/>
                    </p:nvGrpSpPr>
                    <p:grpSpPr>
                      <a:xfrm>
                        <a:off x="213170" y="4739900"/>
                        <a:ext cx="139329" cy="128300"/>
                        <a:chOff x="732600" y="1890325"/>
                        <a:chExt cx="138100" cy="128300"/>
                      </a:xfrm>
                    </p:grpSpPr>
                    <p:sp>
                      <p:nvSpPr>
                        <p:cNvPr id="3341" name="Google Shape;33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4" name="Google Shape;3344;p10"/>
                      <p:cNvGrpSpPr/>
                      <p:nvPr/>
                    </p:nvGrpSpPr>
                    <p:grpSpPr>
                      <a:xfrm>
                        <a:off x="73845" y="3561500"/>
                        <a:ext cx="139329" cy="128300"/>
                        <a:chOff x="732600" y="1890325"/>
                        <a:chExt cx="138100" cy="128300"/>
                      </a:xfrm>
                    </p:grpSpPr>
                    <p:sp>
                      <p:nvSpPr>
                        <p:cNvPr id="3345" name="Google Shape;334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48" name="Google Shape;3348;p10"/>
                  <p:cNvGrpSpPr/>
                  <p:nvPr/>
                </p:nvGrpSpPr>
                <p:grpSpPr>
                  <a:xfrm>
                    <a:off x="81020" y="36500"/>
                    <a:ext cx="278654" cy="1306700"/>
                    <a:chOff x="73845" y="3561500"/>
                    <a:chExt cx="278654" cy="1306700"/>
                  </a:xfrm>
                </p:grpSpPr>
                <p:grpSp>
                  <p:nvGrpSpPr>
                    <p:cNvPr id="3349" name="Google Shape;3349;p10"/>
                    <p:cNvGrpSpPr/>
                    <p:nvPr/>
                  </p:nvGrpSpPr>
                  <p:grpSpPr>
                    <a:xfrm>
                      <a:off x="179620" y="3954300"/>
                      <a:ext cx="139329" cy="128300"/>
                      <a:chOff x="732600" y="1890325"/>
                      <a:chExt cx="138100" cy="128300"/>
                    </a:xfrm>
                  </p:grpSpPr>
                  <p:sp>
                    <p:nvSpPr>
                      <p:cNvPr id="3350" name="Google Shape;33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3" name="Google Shape;3353;p10"/>
                    <p:cNvGrpSpPr/>
                    <p:nvPr/>
                  </p:nvGrpSpPr>
                  <p:grpSpPr>
                    <a:xfrm>
                      <a:off x="116495" y="4347100"/>
                      <a:ext cx="139329" cy="128300"/>
                      <a:chOff x="732600" y="1890325"/>
                      <a:chExt cx="138100" cy="128300"/>
                    </a:xfrm>
                  </p:grpSpPr>
                  <p:sp>
                    <p:nvSpPr>
                      <p:cNvPr id="3354" name="Google Shape;33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7" name="Google Shape;3357;p10"/>
                    <p:cNvGrpSpPr/>
                    <p:nvPr/>
                  </p:nvGrpSpPr>
                  <p:grpSpPr>
                    <a:xfrm>
                      <a:off x="213170" y="4739900"/>
                      <a:ext cx="139329" cy="128300"/>
                      <a:chOff x="732600" y="1890325"/>
                      <a:chExt cx="138100" cy="128300"/>
                    </a:xfrm>
                  </p:grpSpPr>
                  <p:sp>
                    <p:nvSpPr>
                      <p:cNvPr id="3358" name="Google Shape;33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10"/>
                    <p:cNvGrpSpPr/>
                    <p:nvPr/>
                  </p:nvGrpSpPr>
                  <p:grpSpPr>
                    <a:xfrm>
                      <a:off x="73845" y="3561500"/>
                      <a:ext cx="139329" cy="128300"/>
                      <a:chOff x="732600" y="1890325"/>
                      <a:chExt cx="138100" cy="128300"/>
                    </a:xfrm>
                  </p:grpSpPr>
                  <p:sp>
                    <p:nvSpPr>
                      <p:cNvPr id="3362" name="Google Shape;33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365" name="Google Shape;3365;p10"/>
              <p:cNvGrpSpPr/>
              <p:nvPr/>
            </p:nvGrpSpPr>
            <p:grpSpPr>
              <a:xfrm rot="5400000">
                <a:off x="9702783" y="-38502"/>
                <a:ext cx="236004" cy="521100"/>
                <a:chOff x="116495" y="4347100"/>
                <a:chExt cx="236004" cy="521100"/>
              </a:xfrm>
            </p:grpSpPr>
            <p:grpSp>
              <p:nvGrpSpPr>
                <p:cNvPr id="3366" name="Google Shape;3366;p10"/>
                <p:cNvGrpSpPr/>
                <p:nvPr/>
              </p:nvGrpSpPr>
              <p:grpSpPr>
                <a:xfrm>
                  <a:off x="116495" y="4347100"/>
                  <a:ext cx="139329" cy="128300"/>
                  <a:chOff x="732600" y="1890325"/>
                  <a:chExt cx="138100" cy="128300"/>
                </a:xfrm>
              </p:grpSpPr>
              <p:sp>
                <p:nvSpPr>
                  <p:cNvPr id="3367" name="Google Shape;33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0" name="Google Shape;3370;p10"/>
                <p:cNvGrpSpPr/>
                <p:nvPr/>
              </p:nvGrpSpPr>
              <p:grpSpPr>
                <a:xfrm>
                  <a:off x="213170" y="4739900"/>
                  <a:ext cx="139329" cy="128300"/>
                  <a:chOff x="732600" y="1890325"/>
                  <a:chExt cx="138100" cy="128300"/>
                </a:xfrm>
              </p:grpSpPr>
              <p:sp>
                <p:nvSpPr>
                  <p:cNvPr id="3371" name="Google Shape;33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74" name="Google Shape;3374;p10"/>
            <p:cNvGrpSpPr/>
            <p:nvPr/>
          </p:nvGrpSpPr>
          <p:grpSpPr>
            <a:xfrm>
              <a:off x="471460" y="61396"/>
              <a:ext cx="9609875" cy="285829"/>
              <a:chOff x="471460" y="61396"/>
              <a:chExt cx="9609875" cy="285829"/>
            </a:xfrm>
          </p:grpSpPr>
          <p:grpSp>
            <p:nvGrpSpPr>
              <p:cNvPr id="3375" name="Google Shape;3375;p10"/>
              <p:cNvGrpSpPr/>
              <p:nvPr/>
            </p:nvGrpSpPr>
            <p:grpSpPr>
              <a:xfrm>
                <a:off x="471460" y="61396"/>
                <a:ext cx="8862425" cy="285829"/>
                <a:chOff x="395260" y="61396"/>
                <a:chExt cx="8862425" cy="285829"/>
              </a:xfrm>
            </p:grpSpPr>
            <p:grpSp>
              <p:nvGrpSpPr>
                <p:cNvPr id="3376" name="Google Shape;3376;p10"/>
                <p:cNvGrpSpPr/>
                <p:nvPr/>
              </p:nvGrpSpPr>
              <p:grpSpPr>
                <a:xfrm rot="5400000">
                  <a:off x="8465008" y="-445452"/>
                  <a:ext cx="278654" cy="1306700"/>
                  <a:chOff x="73845" y="3561500"/>
                  <a:chExt cx="278654" cy="1306700"/>
                </a:xfrm>
              </p:grpSpPr>
              <p:grpSp>
                <p:nvGrpSpPr>
                  <p:cNvPr id="3377" name="Google Shape;3377;p10"/>
                  <p:cNvGrpSpPr/>
                  <p:nvPr/>
                </p:nvGrpSpPr>
                <p:grpSpPr>
                  <a:xfrm>
                    <a:off x="179620" y="3954300"/>
                    <a:ext cx="139329" cy="128300"/>
                    <a:chOff x="732600" y="1890325"/>
                    <a:chExt cx="138100" cy="128300"/>
                  </a:xfrm>
                </p:grpSpPr>
                <p:sp>
                  <p:nvSpPr>
                    <p:cNvPr id="3378" name="Google Shape;33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1" name="Google Shape;3381;p10"/>
                  <p:cNvGrpSpPr/>
                  <p:nvPr/>
                </p:nvGrpSpPr>
                <p:grpSpPr>
                  <a:xfrm>
                    <a:off x="116495" y="4347100"/>
                    <a:ext cx="139329" cy="128300"/>
                    <a:chOff x="732600" y="1890325"/>
                    <a:chExt cx="138100" cy="128300"/>
                  </a:xfrm>
                </p:grpSpPr>
                <p:sp>
                  <p:nvSpPr>
                    <p:cNvPr id="3382" name="Google Shape;33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10"/>
                  <p:cNvGrpSpPr/>
                  <p:nvPr/>
                </p:nvGrpSpPr>
                <p:grpSpPr>
                  <a:xfrm>
                    <a:off x="213170" y="4739900"/>
                    <a:ext cx="139329" cy="128300"/>
                    <a:chOff x="732600" y="1890325"/>
                    <a:chExt cx="138100" cy="128300"/>
                  </a:xfrm>
                </p:grpSpPr>
                <p:sp>
                  <p:nvSpPr>
                    <p:cNvPr id="3386" name="Google Shape;33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10"/>
                  <p:cNvGrpSpPr/>
                  <p:nvPr/>
                </p:nvGrpSpPr>
                <p:grpSpPr>
                  <a:xfrm>
                    <a:off x="73845" y="3561500"/>
                    <a:ext cx="139329" cy="128300"/>
                    <a:chOff x="732600" y="1890325"/>
                    <a:chExt cx="138100" cy="128300"/>
                  </a:xfrm>
                </p:grpSpPr>
                <p:sp>
                  <p:nvSpPr>
                    <p:cNvPr id="3390" name="Google Shape;33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3" name="Google Shape;3393;p10"/>
                <p:cNvGrpSpPr/>
                <p:nvPr/>
              </p:nvGrpSpPr>
              <p:grpSpPr>
                <a:xfrm rot="5400000">
                  <a:off x="3923120" y="-3466465"/>
                  <a:ext cx="285829" cy="7341550"/>
                  <a:chOff x="73845" y="36500"/>
                  <a:chExt cx="285829" cy="7341550"/>
                </a:xfrm>
              </p:grpSpPr>
              <p:grpSp>
                <p:nvGrpSpPr>
                  <p:cNvPr id="3394" name="Google Shape;3394;p10"/>
                  <p:cNvGrpSpPr/>
                  <p:nvPr/>
                </p:nvGrpSpPr>
                <p:grpSpPr>
                  <a:xfrm>
                    <a:off x="73845" y="4538300"/>
                    <a:ext cx="285829" cy="2839750"/>
                    <a:chOff x="73845" y="3561500"/>
                    <a:chExt cx="285829" cy="2839750"/>
                  </a:xfrm>
                </p:grpSpPr>
                <p:grpSp>
                  <p:nvGrpSpPr>
                    <p:cNvPr id="3395" name="Google Shape;3395;p10"/>
                    <p:cNvGrpSpPr/>
                    <p:nvPr/>
                  </p:nvGrpSpPr>
                  <p:grpSpPr>
                    <a:xfrm>
                      <a:off x="73845" y="3561500"/>
                      <a:ext cx="278654" cy="1306700"/>
                      <a:chOff x="73845" y="3561500"/>
                      <a:chExt cx="278654" cy="1306700"/>
                    </a:xfrm>
                  </p:grpSpPr>
                  <p:grpSp>
                    <p:nvGrpSpPr>
                      <p:cNvPr id="3396" name="Google Shape;3396;p10"/>
                      <p:cNvGrpSpPr/>
                      <p:nvPr/>
                    </p:nvGrpSpPr>
                    <p:grpSpPr>
                      <a:xfrm>
                        <a:off x="179620" y="3954300"/>
                        <a:ext cx="139329" cy="128300"/>
                        <a:chOff x="732600" y="1890325"/>
                        <a:chExt cx="138100" cy="128300"/>
                      </a:xfrm>
                    </p:grpSpPr>
                    <p:sp>
                      <p:nvSpPr>
                        <p:cNvPr id="3397" name="Google Shape;339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0" name="Google Shape;3400;p10"/>
                      <p:cNvGrpSpPr/>
                      <p:nvPr/>
                    </p:nvGrpSpPr>
                    <p:grpSpPr>
                      <a:xfrm>
                        <a:off x="116495" y="4347100"/>
                        <a:ext cx="139329" cy="128300"/>
                        <a:chOff x="732600" y="1890325"/>
                        <a:chExt cx="138100" cy="128300"/>
                      </a:xfrm>
                    </p:grpSpPr>
                    <p:sp>
                      <p:nvSpPr>
                        <p:cNvPr id="3401" name="Google Shape;340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10"/>
                      <p:cNvGrpSpPr/>
                      <p:nvPr/>
                    </p:nvGrpSpPr>
                    <p:grpSpPr>
                      <a:xfrm>
                        <a:off x="213170" y="4739900"/>
                        <a:ext cx="139329" cy="128300"/>
                        <a:chOff x="732600" y="1890325"/>
                        <a:chExt cx="138100" cy="128300"/>
                      </a:xfrm>
                    </p:grpSpPr>
                    <p:sp>
                      <p:nvSpPr>
                        <p:cNvPr id="3405" name="Google Shape;340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8" name="Google Shape;3408;p10"/>
                      <p:cNvGrpSpPr/>
                      <p:nvPr/>
                    </p:nvGrpSpPr>
                    <p:grpSpPr>
                      <a:xfrm>
                        <a:off x="73845" y="3561500"/>
                        <a:ext cx="139329" cy="128300"/>
                        <a:chOff x="732600" y="1890325"/>
                        <a:chExt cx="138100" cy="128300"/>
                      </a:xfrm>
                    </p:grpSpPr>
                    <p:sp>
                      <p:nvSpPr>
                        <p:cNvPr id="3409" name="Google Shape;340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2" name="Google Shape;3412;p10"/>
                    <p:cNvGrpSpPr/>
                    <p:nvPr/>
                  </p:nvGrpSpPr>
                  <p:grpSpPr>
                    <a:xfrm>
                      <a:off x="81020" y="5094550"/>
                      <a:ext cx="278654" cy="1306700"/>
                      <a:chOff x="73845" y="3561500"/>
                      <a:chExt cx="278654" cy="1306700"/>
                    </a:xfrm>
                  </p:grpSpPr>
                  <p:grpSp>
                    <p:nvGrpSpPr>
                      <p:cNvPr id="3413" name="Google Shape;3413;p10"/>
                      <p:cNvGrpSpPr/>
                      <p:nvPr/>
                    </p:nvGrpSpPr>
                    <p:grpSpPr>
                      <a:xfrm>
                        <a:off x="179620" y="3954300"/>
                        <a:ext cx="139329" cy="128300"/>
                        <a:chOff x="732600" y="1890325"/>
                        <a:chExt cx="138100" cy="128300"/>
                      </a:xfrm>
                    </p:grpSpPr>
                    <p:sp>
                      <p:nvSpPr>
                        <p:cNvPr id="3414" name="Google Shape;341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7" name="Google Shape;3417;p10"/>
                      <p:cNvGrpSpPr/>
                      <p:nvPr/>
                    </p:nvGrpSpPr>
                    <p:grpSpPr>
                      <a:xfrm>
                        <a:off x="116495" y="4347100"/>
                        <a:ext cx="139329" cy="128300"/>
                        <a:chOff x="732600" y="1890325"/>
                        <a:chExt cx="138100" cy="128300"/>
                      </a:xfrm>
                    </p:grpSpPr>
                    <p:sp>
                      <p:nvSpPr>
                        <p:cNvPr id="3418" name="Google Shape;341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1" name="Google Shape;3421;p10"/>
                      <p:cNvGrpSpPr/>
                      <p:nvPr/>
                    </p:nvGrpSpPr>
                    <p:grpSpPr>
                      <a:xfrm>
                        <a:off x="213170" y="4739900"/>
                        <a:ext cx="139329" cy="128300"/>
                        <a:chOff x="732600" y="1890325"/>
                        <a:chExt cx="138100" cy="128300"/>
                      </a:xfrm>
                    </p:grpSpPr>
                    <p:sp>
                      <p:nvSpPr>
                        <p:cNvPr id="3422" name="Google Shape;342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5" name="Google Shape;3425;p10"/>
                      <p:cNvGrpSpPr/>
                      <p:nvPr/>
                    </p:nvGrpSpPr>
                    <p:grpSpPr>
                      <a:xfrm>
                        <a:off x="73845" y="3561500"/>
                        <a:ext cx="139329" cy="128300"/>
                        <a:chOff x="732600" y="1890325"/>
                        <a:chExt cx="138100" cy="128300"/>
                      </a:xfrm>
                    </p:grpSpPr>
                    <p:sp>
                      <p:nvSpPr>
                        <p:cNvPr id="3426" name="Google Shape;342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29" name="Google Shape;3429;p10"/>
                  <p:cNvGrpSpPr/>
                  <p:nvPr/>
                </p:nvGrpSpPr>
                <p:grpSpPr>
                  <a:xfrm>
                    <a:off x="73845" y="1524775"/>
                    <a:ext cx="285829" cy="2839750"/>
                    <a:chOff x="73845" y="3561500"/>
                    <a:chExt cx="285829" cy="2839750"/>
                  </a:xfrm>
                </p:grpSpPr>
                <p:grpSp>
                  <p:nvGrpSpPr>
                    <p:cNvPr id="3430" name="Google Shape;3430;p10"/>
                    <p:cNvGrpSpPr/>
                    <p:nvPr/>
                  </p:nvGrpSpPr>
                  <p:grpSpPr>
                    <a:xfrm>
                      <a:off x="73845" y="3561500"/>
                      <a:ext cx="278654" cy="1306700"/>
                      <a:chOff x="73845" y="3561500"/>
                      <a:chExt cx="278654" cy="1306700"/>
                    </a:xfrm>
                  </p:grpSpPr>
                  <p:grpSp>
                    <p:nvGrpSpPr>
                      <p:cNvPr id="3431" name="Google Shape;3431;p10"/>
                      <p:cNvGrpSpPr/>
                      <p:nvPr/>
                    </p:nvGrpSpPr>
                    <p:grpSpPr>
                      <a:xfrm>
                        <a:off x="179620" y="3954300"/>
                        <a:ext cx="139329" cy="128300"/>
                        <a:chOff x="732600" y="1890325"/>
                        <a:chExt cx="138100" cy="128300"/>
                      </a:xfrm>
                    </p:grpSpPr>
                    <p:sp>
                      <p:nvSpPr>
                        <p:cNvPr id="3432" name="Google Shape;343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5" name="Google Shape;3435;p10"/>
                      <p:cNvGrpSpPr/>
                      <p:nvPr/>
                    </p:nvGrpSpPr>
                    <p:grpSpPr>
                      <a:xfrm>
                        <a:off x="116495" y="4347100"/>
                        <a:ext cx="139329" cy="128300"/>
                        <a:chOff x="732600" y="1890325"/>
                        <a:chExt cx="138100" cy="128300"/>
                      </a:xfrm>
                    </p:grpSpPr>
                    <p:sp>
                      <p:nvSpPr>
                        <p:cNvPr id="3436" name="Google Shape;343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9" name="Google Shape;3439;p10"/>
                      <p:cNvGrpSpPr/>
                      <p:nvPr/>
                    </p:nvGrpSpPr>
                    <p:grpSpPr>
                      <a:xfrm>
                        <a:off x="213170" y="4739900"/>
                        <a:ext cx="139329" cy="128300"/>
                        <a:chOff x="732600" y="1890325"/>
                        <a:chExt cx="138100" cy="128300"/>
                      </a:xfrm>
                    </p:grpSpPr>
                    <p:sp>
                      <p:nvSpPr>
                        <p:cNvPr id="3440" name="Google Shape;344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10"/>
                      <p:cNvGrpSpPr/>
                      <p:nvPr/>
                    </p:nvGrpSpPr>
                    <p:grpSpPr>
                      <a:xfrm>
                        <a:off x="73845" y="3561500"/>
                        <a:ext cx="139329" cy="128300"/>
                        <a:chOff x="732600" y="1890325"/>
                        <a:chExt cx="138100" cy="128300"/>
                      </a:xfrm>
                    </p:grpSpPr>
                    <p:sp>
                      <p:nvSpPr>
                        <p:cNvPr id="3444" name="Google Shape;344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47" name="Google Shape;3447;p10"/>
                    <p:cNvGrpSpPr/>
                    <p:nvPr/>
                  </p:nvGrpSpPr>
                  <p:grpSpPr>
                    <a:xfrm>
                      <a:off x="81020" y="5094550"/>
                      <a:ext cx="278654" cy="1306700"/>
                      <a:chOff x="73845" y="3561500"/>
                      <a:chExt cx="278654" cy="1306700"/>
                    </a:xfrm>
                  </p:grpSpPr>
                  <p:grpSp>
                    <p:nvGrpSpPr>
                      <p:cNvPr id="3448" name="Google Shape;3448;p10"/>
                      <p:cNvGrpSpPr/>
                      <p:nvPr/>
                    </p:nvGrpSpPr>
                    <p:grpSpPr>
                      <a:xfrm>
                        <a:off x="179620" y="3954300"/>
                        <a:ext cx="139329" cy="128300"/>
                        <a:chOff x="732600" y="1890325"/>
                        <a:chExt cx="138100" cy="128300"/>
                      </a:xfrm>
                    </p:grpSpPr>
                    <p:sp>
                      <p:nvSpPr>
                        <p:cNvPr id="3449" name="Google Shape;344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10"/>
                      <p:cNvGrpSpPr/>
                      <p:nvPr/>
                    </p:nvGrpSpPr>
                    <p:grpSpPr>
                      <a:xfrm>
                        <a:off x="116495" y="4347100"/>
                        <a:ext cx="139329" cy="128300"/>
                        <a:chOff x="732600" y="1890325"/>
                        <a:chExt cx="138100" cy="128300"/>
                      </a:xfrm>
                    </p:grpSpPr>
                    <p:sp>
                      <p:nvSpPr>
                        <p:cNvPr id="3453" name="Google Shape;345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6" name="Google Shape;3456;p10"/>
                      <p:cNvGrpSpPr/>
                      <p:nvPr/>
                    </p:nvGrpSpPr>
                    <p:grpSpPr>
                      <a:xfrm>
                        <a:off x="213170" y="4739900"/>
                        <a:ext cx="139329" cy="128300"/>
                        <a:chOff x="732600" y="1890325"/>
                        <a:chExt cx="138100" cy="128300"/>
                      </a:xfrm>
                    </p:grpSpPr>
                    <p:sp>
                      <p:nvSpPr>
                        <p:cNvPr id="3457" name="Google Shape;345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10"/>
                      <p:cNvGrpSpPr/>
                      <p:nvPr/>
                    </p:nvGrpSpPr>
                    <p:grpSpPr>
                      <a:xfrm>
                        <a:off x="73845" y="3561500"/>
                        <a:ext cx="139329" cy="128300"/>
                        <a:chOff x="732600" y="1890325"/>
                        <a:chExt cx="138100" cy="128300"/>
                      </a:xfrm>
                    </p:grpSpPr>
                    <p:sp>
                      <p:nvSpPr>
                        <p:cNvPr id="3461" name="Google Shape;346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64" name="Google Shape;3464;p10"/>
                  <p:cNvGrpSpPr/>
                  <p:nvPr/>
                </p:nvGrpSpPr>
                <p:grpSpPr>
                  <a:xfrm>
                    <a:off x="81020" y="36500"/>
                    <a:ext cx="278654" cy="1306700"/>
                    <a:chOff x="73845" y="3561500"/>
                    <a:chExt cx="278654" cy="1306700"/>
                  </a:xfrm>
                </p:grpSpPr>
                <p:grpSp>
                  <p:nvGrpSpPr>
                    <p:cNvPr id="3465" name="Google Shape;3465;p10"/>
                    <p:cNvGrpSpPr/>
                    <p:nvPr/>
                  </p:nvGrpSpPr>
                  <p:grpSpPr>
                    <a:xfrm>
                      <a:off x="179620" y="3954300"/>
                      <a:ext cx="139329" cy="128300"/>
                      <a:chOff x="732600" y="1890325"/>
                      <a:chExt cx="138100" cy="128300"/>
                    </a:xfrm>
                  </p:grpSpPr>
                  <p:sp>
                    <p:nvSpPr>
                      <p:cNvPr id="3466" name="Google Shape;34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10"/>
                    <p:cNvGrpSpPr/>
                    <p:nvPr/>
                  </p:nvGrpSpPr>
                  <p:grpSpPr>
                    <a:xfrm>
                      <a:off x="116495" y="4347100"/>
                      <a:ext cx="139329" cy="128300"/>
                      <a:chOff x="732600" y="1890325"/>
                      <a:chExt cx="138100" cy="128300"/>
                    </a:xfrm>
                  </p:grpSpPr>
                  <p:sp>
                    <p:nvSpPr>
                      <p:cNvPr id="3470" name="Google Shape;34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3" name="Google Shape;3473;p10"/>
                    <p:cNvGrpSpPr/>
                    <p:nvPr/>
                  </p:nvGrpSpPr>
                  <p:grpSpPr>
                    <a:xfrm>
                      <a:off x="213170" y="4739900"/>
                      <a:ext cx="139329" cy="128300"/>
                      <a:chOff x="732600" y="1890325"/>
                      <a:chExt cx="138100" cy="128300"/>
                    </a:xfrm>
                  </p:grpSpPr>
                  <p:sp>
                    <p:nvSpPr>
                      <p:cNvPr id="3474" name="Google Shape;34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7" name="Google Shape;3477;p10"/>
                    <p:cNvGrpSpPr/>
                    <p:nvPr/>
                  </p:nvGrpSpPr>
                  <p:grpSpPr>
                    <a:xfrm>
                      <a:off x="73845" y="3561500"/>
                      <a:ext cx="139329" cy="128300"/>
                      <a:chOff x="732600" y="1890325"/>
                      <a:chExt cx="138100" cy="128300"/>
                    </a:xfrm>
                  </p:grpSpPr>
                  <p:sp>
                    <p:nvSpPr>
                      <p:cNvPr id="3478" name="Google Shape;34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481" name="Google Shape;3481;p10"/>
              <p:cNvGrpSpPr/>
              <p:nvPr/>
            </p:nvGrpSpPr>
            <p:grpSpPr>
              <a:xfrm rot="5400000">
                <a:off x="9702783" y="-38502"/>
                <a:ext cx="236004" cy="521100"/>
                <a:chOff x="116495" y="4347100"/>
                <a:chExt cx="236004" cy="521100"/>
              </a:xfrm>
            </p:grpSpPr>
            <p:grpSp>
              <p:nvGrpSpPr>
                <p:cNvPr id="3482" name="Google Shape;3482;p10"/>
                <p:cNvGrpSpPr/>
                <p:nvPr/>
              </p:nvGrpSpPr>
              <p:grpSpPr>
                <a:xfrm>
                  <a:off x="116495" y="4347100"/>
                  <a:ext cx="139329" cy="128300"/>
                  <a:chOff x="732600" y="1890325"/>
                  <a:chExt cx="138100" cy="128300"/>
                </a:xfrm>
              </p:grpSpPr>
              <p:sp>
                <p:nvSpPr>
                  <p:cNvPr id="3483" name="Google Shape;348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6" name="Google Shape;3486;p10"/>
                <p:cNvGrpSpPr/>
                <p:nvPr/>
              </p:nvGrpSpPr>
              <p:grpSpPr>
                <a:xfrm>
                  <a:off x="213170" y="4739900"/>
                  <a:ext cx="139329" cy="128300"/>
                  <a:chOff x="732600" y="1890325"/>
                  <a:chExt cx="138100" cy="128300"/>
                </a:xfrm>
              </p:grpSpPr>
              <p:sp>
                <p:nvSpPr>
                  <p:cNvPr id="3487" name="Google Shape;348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90" name="Google Shape;3490;p10"/>
            <p:cNvGrpSpPr/>
            <p:nvPr/>
          </p:nvGrpSpPr>
          <p:grpSpPr>
            <a:xfrm>
              <a:off x="73845" y="98713"/>
              <a:ext cx="285829" cy="7341550"/>
              <a:chOff x="73845" y="36500"/>
              <a:chExt cx="285829" cy="7341550"/>
            </a:xfrm>
          </p:grpSpPr>
          <p:grpSp>
            <p:nvGrpSpPr>
              <p:cNvPr id="3491" name="Google Shape;3491;p10"/>
              <p:cNvGrpSpPr/>
              <p:nvPr/>
            </p:nvGrpSpPr>
            <p:grpSpPr>
              <a:xfrm>
                <a:off x="73845" y="4538300"/>
                <a:ext cx="285829" cy="2839750"/>
                <a:chOff x="73845" y="3561500"/>
                <a:chExt cx="285829" cy="2839750"/>
              </a:xfrm>
            </p:grpSpPr>
            <p:grpSp>
              <p:nvGrpSpPr>
                <p:cNvPr id="3492" name="Google Shape;3492;p10"/>
                <p:cNvGrpSpPr/>
                <p:nvPr/>
              </p:nvGrpSpPr>
              <p:grpSpPr>
                <a:xfrm>
                  <a:off x="73845" y="3561500"/>
                  <a:ext cx="278654" cy="1306700"/>
                  <a:chOff x="73845" y="3561500"/>
                  <a:chExt cx="278654" cy="1306700"/>
                </a:xfrm>
              </p:grpSpPr>
              <p:grpSp>
                <p:nvGrpSpPr>
                  <p:cNvPr id="3493" name="Google Shape;3493;p10"/>
                  <p:cNvGrpSpPr/>
                  <p:nvPr/>
                </p:nvGrpSpPr>
                <p:grpSpPr>
                  <a:xfrm>
                    <a:off x="179620" y="3954300"/>
                    <a:ext cx="139329" cy="128300"/>
                    <a:chOff x="732600" y="1890325"/>
                    <a:chExt cx="138100" cy="128300"/>
                  </a:xfrm>
                </p:grpSpPr>
                <p:sp>
                  <p:nvSpPr>
                    <p:cNvPr id="3494" name="Google Shape;34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7" name="Google Shape;3497;p10"/>
                  <p:cNvGrpSpPr/>
                  <p:nvPr/>
                </p:nvGrpSpPr>
                <p:grpSpPr>
                  <a:xfrm>
                    <a:off x="116495" y="4347100"/>
                    <a:ext cx="139329" cy="128300"/>
                    <a:chOff x="732600" y="1890325"/>
                    <a:chExt cx="138100" cy="128300"/>
                  </a:xfrm>
                </p:grpSpPr>
                <p:sp>
                  <p:nvSpPr>
                    <p:cNvPr id="3498" name="Google Shape;34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1" name="Google Shape;3501;p10"/>
                  <p:cNvGrpSpPr/>
                  <p:nvPr/>
                </p:nvGrpSpPr>
                <p:grpSpPr>
                  <a:xfrm>
                    <a:off x="213170" y="4739900"/>
                    <a:ext cx="139329" cy="128300"/>
                    <a:chOff x="732600" y="1890325"/>
                    <a:chExt cx="138100" cy="128300"/>
                  </a:xfrm>
                </p:grpSpPr>
                <p:sp>
                  <p:nvSpPr>
                    <p:cNvPr id="3502" name="Google Shape;35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5" name="Google Shape;3505;p10"/>
                  <p:cNvGrpSpPr/>
                  <p:nvPr/>
                </p:nvGrpSpPr>
                <p:grpSpPr>
                  <a:xfrm>
                    <a:off x="73845" y="3561500"/>
                    <a:ext cx="139329" cy="128300"/>
                    <a:chOff x="732600" y="1890325"/>
                    <a:chExt cx="138100" cy="128300"/>
                  </a:xfrm>
                </p:grpSpPr>
                <p:sp>
                  <p:nvSpPr>
                    <p:cNvPr id="3506" name="Google Shape;35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09" name="Google Shape;3509;p10"/>
                <p:cNvGrpSpPr/>
                <p:nvPr/>
              </p:nvGrpSpPr>
              <p:grpSpPr>
                <a:xfrm>
                  <a:off x="81020" y="5094550"/>
                  <a:ext cx="278654" cy="1306700"/>
                  <a:chOff x="73845" y="3561500"/>
                  <a:chExt cx="278654" cy="1306700"/>
                </a:xfrm>
              </p:grpSpPr>
              <p:grpSp>
                <p:nvGrpSpPr>
                  <p:cNvPr id="3510" name="Google Shape;3510;p10"/>
                  <p:cNvGrpSpPr/>
                  <p:nvPr/>
                </p:nvGrpSpPr>
                <p:grpSpPr>
                  <a:xfrm>
                    <a:off x="179620" y="3954300"/>
                    <a:ext cx="139329" cy="128300"/>
                    <a:chOff x="732600" y="1890325"/>
                    <a:chExt cx="138100" cy="128300"/>
                  </a:xfrm>
                </p:grpSpPr>
                <p:sp>
                  <p:nvSpPr>
                    <p:cNvPr id="3511" name="Google Shape;35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4" name="Google Shape;3514;p10"/>
                  <p:cNvGrpSpPr/>
                  <p:nvPr/>
                </p:nvGrpSpPr>
                <p:grpSpPr>
                  <a:xfrm>
                    <a:off x="116495" y="4347100"/>
                    <a:ext cx="139329" cy="128300"/>
                    <a:chOff x="732600" y="1890325"/>
                    <a:chExt cx="138100" cy="128300"/>
                  </a:xfrm>
                </p:grpSpPr>
                <p:sp>
                  <p:nvSpPr>
                    <p:cNvPr id="3515" name="Google Shape;351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10"/>
                  <p:cNvGrpSpPr/>
                  <p:nvPr/>
                </p:nvGrpSpPr>
                <p:grpSpPr>
                  <a:xfrm>
                    <a:off x="213170" y="4739900"/>
                    <a:ext cx="139329" cy="128300"/>
                    <a:chOff x="732600" y="1890325"/>
                    <a:chExt cx="138100" cy="128300"/>
                  </a:xfrm>
                </p:grpSpPr>
                <p:sp>
                  <p:nvSpPr>
                    <p:cNvPr id="3519" name="Google Shape;351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2" name="Google Shape;3522;p10"/>
                  <p:cNvGrpSpPr/>
                  <p:nvPr/>
                </p:nvGrpSpPr>
                <p:grpSpPr>
                  <a:xfrm>
                    <a:off x="73845" y="3561500"/>
                    <a:ext cx="139329" cy="128300"/>
                    <a:chOff x="732600" y="1890325"/>
                    <a:chExt cx="138100" cy="128300"/>
                  </a:xfrm>
                </p:grpSpPr>
                <p:sp>
                  <p:nvSpPr>
                    <p:cNvPr id="3523" name="Google Shape;352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26" name="Google Shape;3526;p10"/>
              <p:cNvGrpSpPr/>
              <p:nvPr/>
            </p:nvGrpSpPr>
            <p:grpSpPr>
              <a:xfrm>
                <a:off x="73845" y="1524775"/>
                <a:ext cx="285829" cy="2839750"/>
                <a:chOff x="73845" y="3561500"/>
                <a:chExt cx="285829" cy="2839750"/>
              </a:xfrm>
            </p:grpSpPr>
            <p:grpSp>
              <p:nvGrpSpPr>
                <p:cNvPr id="3527" name="Google Shape;3527;p10"/>
                <p:cNvGrpSpPr/>
                <p:nvPr/>
              </p:nvGrpSpPr>
              <p:grpSpPr>
                <a:xfrm>
                  <a:off x="73845" y="3561500"/>
                  <a:ext cx="278654" cy="1306700"/>
                  <a:chOff x="73845" y="3561500"/>
                  <a:chExt cx="278654" cy="1306700"/>
                </a:xfrm>
              </p:grpSpPr>
              <p:grpSp>
                <p:nvGrpSpPr>
                  <p:cNvPr id="3528" name="Google Shape;3528;p10"/>
                  <p:cNvGrpSpPr/>
                  <p:nvPr/>
                </p:nvGrpSpPr>
                <p:grpSpPr>
                  <a:xfrm>
                    <a:off x="179620" y="3954300"/>
                    <a:ext cx="139329" cy="128300"/>
                    <a:chOff x="732600" y="1890325"/>
                    <a:chExt cx="138100" cy="128300"/>
                  </a:xfrm>
                </p:grpSpPr>
                <p:sp>
                  <p:nvSpPr>
                    <p:cNvPr id="3529" name="Google Shape;35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2" name="Google Shape;3532;p10"/>
                  <p:cNvGrpSpPr/>
                  <p:nvPr/>
                </p:nvGrpSpPr>
                <p:grpSpPr>
                  <a:xfrm>
                    <a:off x="116495" y="4347100"/>
                    <a:ext cx="139329" cy="128300"/>
                    <a:chOff x="732600" y="1890325"/>
                    <a:chExt cx="138100" cy="128300"/>
                  </a:xfrm>
                </p:grpSpPr>
                <p:sp>
                  <p:nvSpPr>
                    <p:cNvPr id="3533" name="Google Shape;35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10"/>
                  <p:cNvGrpSpPr/>
                  <p:nvPr/>
                </p:nvGrpSpPr>
                <p:grpSpPr>
                  <a:xfrm>
                    <a:off x="213170" y="4739900"/>
                    <a:ext cx="139329" cy="128300"/>
                    <a:chOff x="732600" y="1890325"/>
                    <a:chExt cx="138100" cy="128300"/>
                  </a:xfrm>
                </p:grpSpPr>
                <p:sp>
                  <p:nvSpPr>
                    <p:cNvPr id="3537" name="Google Shape;35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10"/>
                  <p:cNvGrpSpPr/>
                  <p:nvPr/>
                </p:nvGrpSpPr>
                <p:grpSpPr>
                  <a:xfrm>
                    <a:off x="73845" y="3561500"/>
                    <a:ext cx="139329" cy="128300"/>
                    <a:chOff x="732600" y="1890325"/>
                    <a:chExt cx="138100" cy="128300"/>
                  </a:xfrm>
                </p:grpSpPr>
                <p:sp>
                  <p:nvSpPr>
                    <p:cNvPr id="3541" name="Google Shape;35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4" name="Google Shape;3544;p10"/>
                <p:cNvGrpSpPr/>
                <p:nvPr/>
              </p:nvGrpSpPr>
              <p:grpSpPr>
                <a:xfrm>
                  <a:off x="81020" y="5094550"/>
                  <a:ext cx="278654" cy="1306700"/>
                  <a:chOff x="73845" y="3561500"/>
                  <a:chExt cx="278654" cy="1306700"/>
                </a:xfrm>
              </p:grpSpPr>
              <p:grpSp>
                <p:nvGrpSpPr>
                  <p:cNvPr id="3545" name="Google Shape;3545;p10"/>
                  <p:cNvGrpSpPr/>
                  <p:nvPr/>
                </p:nvGrpSpPr>
                <p:grpSpPr>
                  <a:xfrm>
                    <a:off x="179620" y="3954300"/>
                    <a:ext cx="139329" cy="128300"/>
                    <a:chOff x="732600" y="1890325"/>
                    <a:chExt cx="138100" cy="128300"/>
                  </a:xfrm>
                </p:grpSpPr>
                <p:sp>
                  <p:nvSpPr>
                    <p:cNvPr id="3546" name="Google Shape;35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9" name="Google Shape;3549;p10"/>
                  <p:cNvGrpSpPr/>
                  <p:nvPr/>
                </p:nvGrpSpPr>
                <p:grpSpPr>
                  <a:xfrm>
                    <a:off x="116495" y="4347100"/>
                    <a:ext cx="139329" cy="128300"/>
                    <a:chOff x="732600" y="1890325"/>
                    <a:chExt cx="138100" cy="128300"/>
                  </a:xfrm>
                </p:grpSpPr>
                <p:sp>
                  <p:nvSpPr>
                    <p:cNvPr id="3550" name="Google Shape;35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10"/>
                  <p:cNvGrpSpPr/>
                  <p:nvPr/>
                </p:nvGrpSpPr>
                <p:grpSpPr>
                  <a:xfrm>
                    <a:off x="213170" y="4739900"/>
                    <a:ext cx="139329" cy="128300"/>
                    <a:chOff x="732600" y="1890325"/>
                    <a:chExt cx="138100" cy="128300"/>
                  </a:xfrm>
                </p:grpSpPr>
                <p:sp>
                  <p:nvSpPr>
                    <p:cNvPr id="3554" name="Google Shape;35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10"/>
                  <p:cNvGrpSpPr/>
                  <p:nvPr/>
                </p:nvGrpSpPr>
                <p:grpSpPr>
                  <a:xfrm>
                    <a:off x="73845" y="3561500"/>
                    <a:ext cx="139329" cy="128300"/>
                    <a:chOff x="732600" y="1890325"/>
                    <a:chExt cx="138100" cy="128300"/>
                  </a:xfrm>
                </p:grpSpPr>
                <p:sp>
                  <p:nvSpPr>
                    <p:cNvPr id="3558" name="Google Shape;35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61" name="Google Shape;3561;p10"/>
              <p:cNvGrpSpPr/>
              <p:nvPr/>
            </p:nvGrpSpPr>
            <p:grpSpPr>
              <a:xfrm>
                <a:off x="81020" y="36500"/>
                <a:ext cx="278654" cy="1306700"/>
                <a:chOff x="73845" y="3561500"/>
                <a:chExt cx="278654" cy="1306700"/>
              </a:xfrm>
            </p:grpSpPr>
            <p:grpSp>
              <p:nvGrpSpPr>
                <p:cNvPr id="3562" name="Google Shape;3562;p10"/>
                <p:cNvGrpSpPr/>
                <p:nvPr/>
              </p:nvGrpSpPr>
              <p:grpSpPr>
                <a:xfrm>
                  <a:off x="179620" y="3954300"/>
                  <a:ext cx="139329" cy="128300"/>
                  <a:chOff x="732600" y="1890325"/>
                  <a:chExt cx="138100" cy="128300"/>
                </a:xfrm>
              </p:grpSpPr>
              <p:sp>
                <p:nvSpPr>
                  <p:cNvPr id="3563" name="Google Shape;35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10"/>
                <p:cNvGrpSpPr/>
                <p:nvPr/>
              </p:nvGrpSpPr>
              <p:grpSpPr>
                <a:xfrm>
                  <a:off x="116495" y="4347100"/>
                  <a:ext cx="139329" cy="128300"/>
                  <a:chOff x="732600" y="1890325"/>
                  <a:chExt cx="138100" cy="128300"/>
                </a:xfrm>
              </p:grpSpPr>
              <p:sp>
                <p:nvSpPr>
                  <p:cNvPr id="3567" name="Google Shape;35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0" name="Google Shape;3570;p10"/>
                <p:cNvGrpSpPr/>
                <p:nvPr/>
              </p:nvGrpSpPr>
              <p:grpSpPr>
                <a:xfrm>
                  <a:off x="213170" y="4739900"/>
                  <a:ext cx="139329" cy="128300"/>
                  <a:chOff x="732600" y="1890325"/>
                  <a:chExt cx="138100" cy="128300"/>
                </a:xfrm>
              </p:grpSpPr>
              <p:sp>
                <p:nvSpPr>
                  <p:cNvPr id="3571" name="Google Shape;35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10"/>
                <p:cNvGrpSpPr/>
                <p:nvPr/>
              </p:nvGrpSpPr>
              <p:grpSpPr>
                <a:xfrm>
                  <a:off x="73845" y="3561500"/>
                  <a:ext cx="139329" cy="128300"/>
                  <a:chOff x="732600" y="1890325"/>
                  <a:chExt cx="138100" cy="128300"/>
                </a:xfrm>
              </p:grpSpPr>
              <p:sp>
                <p:nvSpPr>
                  <p:cNvPr id="3575" name="Google Shape;357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78" name="Google Shape;3578;p10"/>
            <p:cNvGrpSpPr/>
            <p:nvPr/>
          </p:nvGrpSpPr>
          <p:grpSpPr>
            <a:xfrm>
              <a:off x="10332320" y="145213"/>
              <a:ext cx="285829" cy="7341550"/>
              <a:chOff x="73845" y="36500"/>
              <a:chExt cx="285829" cy="7341550"/>
            </a:xfrm>
          </p:grpSpPr>
          <p:grpSp>
            <p:nvGrpSpPr>
              <p:cNvPr id="3579" name="Google Shape;3579;p10"/>
              <p:cNvGrpSpPr/>
              <p:nvPr/>
            </p:nvGrpSpPr>
            <p:grpSpPr>
              <a:xfrm>
                <a:off x="73845" y="4538300"/>
                <a:ext cx="285829" cy="2839750"/>
                <a:chOff x="73845" y="3561500"/>
                <a:chExt cx="285829" cy="2839750"/>
              </a:xfrm>
            </p:grpSpPr>
            <p:grpSp>
              <p:nvGrpSpPr>
                <p:cNvPr id="3580" name="Google Shape;3580;p10"/>
                <p:cNvGrpSpPr/>
                <p:nvPr/>
              </p:nvGrpSpPr>
              <p:grpSpPr>
                <a:xfrm>
                  <a:off x="73845" y="3561500"/>
                  <a:ext cx="278654" cy="1306700"/>
                  <a:chOff x="73845" y="3561500"/>
                  <a:chExt cx="278654" cy="1306700"/>
                </a:xfrm>
              </p:grpSpPr>
              <p:grpSp>
                <p:nvGrpSpPr>
                  <p:cNvPr id="3581" name="Google Shape;3581;p10"/>
                  <p:cNvGrpSpPr/>
                  <p:nvPr/>
                </p:nvGrpSpPr>
                <p:grpSpPr>
                  <a:xfrm>
                    <a:off x="179620" y="3954300"/>
                    <a:ext cx="139329" cy="128300"/>
                    <a:chOff x="732600" y="1890325"/>
                    <a:chExt cx="138100" cy="128300"/>
                  </a:xfrm>
                </p:grpSpPr>
                <p:sp>
                  <p:nvSpPr>
                    <p:cNvPr id="3582" name="Google Shape;35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5" name="Google Shape;3585;p10"/>
                  <p:cNvGrpSpPr/>
                  <p:nvPr/>
                </p:nvGrpSpPr>
                <p:grpSpPr>
                  <a:xfrm>
                    <a:off x="116495" y="4347100"/>
                    <a:ext cx="139329" cy="128300"/>
                    <a:chOff x="732600" y="1890325"/>
                    <a:chExt cx="138100" cy="128300"/>
                  </a:xfrm>
                </p:grpSpPr>
                <p:sp>
                  <p:nvSpPr>
                    <p:cNvPr id="3586" name="Google Shape;35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9" name="Google Shape;3589;p10"/>
                  <p:cNvGrpSpPr/>
                  <p:nvPr/>
                </p:nvGrpSpPr>
                <p:grpSpPr>
                  <a:xfrm>
                    <a:off x="213170" y="4739900"/>
                    <a:ext cx="139329" cy="128300"/>
                    <a:chOff x="732600" y="1890325"/>
                    <a:chExt cx="138100" cy="128300"/>
                  </a:xfrm>
                </p:grpSpPr>
                <p:sp>
                  <p:nvSpPr>
                    <p:cNvPr id="3590" name="Google Shape;35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10"/>
                  <p:cNvGrpSpPr/>
                  <p:nvPr/>
                </p:nvGrpSpPr>
                <p:grpSpPr>
                  <a:xfrm>
                    <a:off x="73845" y="3561500"/>
                    <a:ext cx="139329" cy="128300"/>
                    <a:chOff x="732600" y="1890325"/>
                    <a:chExt cx="138100" cy="128300"/>
                  </a:xfrm>
                </p:grpSpPr>
                <p:sp>
                  <p:nvSpPr>
                    <p:cNvPr id="3594" name="Google Shape;35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97" name="Google Shape;3597;p10"/>
                <p:cNvGrpSpPr/>
                <p:nvPr/>
              </p:nvGrpSpPr>
              <p:grpSpPr>
                <a:xfrm>
                  <a:off x="81020" y="5094550"/>
                  <a:ext cx="278654" cy="1306700"/>
                  <a:chOff x="73845" y="3561500"/>
                  <a:chExt cx="278654" cy="1306700"/>
                </a:xfrm>
              </p:grpSpPr>
              <p:grpSp>
                <p:nvGrpSpPr>
                  <p:cNvPr id="3598" name="Google Shape;3598;p10"/>
                  <p:cNvGrpSpPr/>
                  <p:nvPr/>
                </p:nvGrpSpPr>
                <p:grpSpPr>
                  <a:xfrm>
                    <a:off x="179620" y="3954300"/>
                    <a:ext cx="139329" cy="128300"/>
                    <a:chOff x="732600" y="1890325"/>
                    <a:chExt cx="138100" cy="128300"/>
                  </a:xfrm>
                </p:grpSpPr>
                <p:sp>
                  <p:nvSpPr>
                    <p:cNvPr id="3599" name="Google Shape;359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10"/>
                  <p:cNvGrpSpPr/>
                  <p:nvPr/>
                </p:nvGrpSpPr>
                <p:grpSpPr>
                  <a:xfrm>
                    <a:off x="116495" y="4347100"/>
                    <a:ext cx="139329" cy="128300"/>
                    <a:chOff x="732600" y="1890325"/>
                    <a:chExt cx="138100" cy="128300"/>
                  </a:xfrm>
                </p:grpSpPr>
                <p:sp>
                  <p:nvSpPr>
                    <p:cNvPr id="3603" name="Google Shape;360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6" name="Google Shape;3606;p10"/>
                  <p:cNvGrpSpPr/>
                  <p:nvPr/>
                </p:nvGrpSpPr>
                <p:grpSpPr>
                  <a:xfrm>
                    <a:off x="213170" y="4739900"/>
                    <a:ext cx="139329" cy="128300"/>
                    <a:chOff x="732600" y="1890325"/>
                    <a:chExt cx="138100" cy="128300"/>
                  </a:xfrm>
                </p:grpSpPr>
                <p:sp>
                  <p:nvSpPr>
                    <p:cNvPr id="3607" name="Google Shape;360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0" name="Google Shape;3610;p10"/>
                  <p:cNvGrpSpPr/>
                  <p:nvPr/>
                </p:nvGrpSpPr>
                <p:grpSpPr>
                  <a:xfrm>
                    <a:off x="73845" y="3561500"/>
                    <a:ext cx="139329" cy="128300"/>
                    <a:chOff x="732600" y="1890325"/>
                    <a:chExt cx="138100" cy="128300"/>
                  </a:xfrm>
                </p:grpSpPr>
                <p:sp>
                  <p:nvSpPr>
                    <p:cNvPr id="3611" name="Google Shape;36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14" name="Google Shape;3614;p10"/>
              <p:cNvGrpSpPr/>
              <p:nvPr/>
            </p:nvGrpSpPr>
            <p:grpSpPr>
              <a:xfrm>
                <a:off x="73845" y="1524775"/>
                <a:ext cx="285829" cy="2839750"/>
                <a:chOff x="73845" y="3561500"/>
                <a:chExt cx="285829" cy="2839750"/>
              </a:xfrm>
            </p:grpSpPr>
            <p:grpSp>
              <p:nvGrpSpPr>
                <p:cNvPr id="3615" name="Google Shape;3615;p10"/>
                <p:cNvGrpSpPr/>
                <p:nvPr/>
              </p:nvGrpSpPr>
              <p:grpSpPr>
                <a:xfrm>
                  <a:off x="73845" y="3561500"/>
                  <a:ext cx="278654" cy="1306700"/>
                  <a:chOff x="73845" y="3561500"/>
                  <a:chExt cx="278654" cy="1306700"/>
                </a:xfrm>
              </p:grpSpPr>
              <p:grpSp>
                <p:nvGrpSpPr>
                  <p:cNvPr id="3616" name="Google Shape;3616;p10"/>
                  <p:cNvGrpSpPr/>
                  <p:nvPr/>
                </p:nvGrpSpPr>
                <p:grpSpPr>
                  <a:xfrm>
                    <a:off x="179620" y="3954300"/>
                    <a:ext cx="139329" cy="128300"/>
                    <a:chOff x="732600" y="1890325"/>
                    <a:chExt cx="138100" cy="128300"/>
                  </a:xfrm>
                </p:grpSpPr>
                <p:sp>
                  <p:nvSpPr>
                    <p:cNvPr id="3617" name="Google Shape;361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10"/>
                  <p:cNvGrpSpPr/>
                  <p:nvPr/>
                </p:nvGrpSpPr>
                <p:grpSpPr>
                  <a:xfrm>
                    <a:off x="116495" y="4347100"/>
                    <a:ext cx="139329" cy="128300"/>
                    <a:chOff x="732600" y="1890325"/>
                    <a:chExt cx="138100" cy="128300"/>
                  </a:xfrm>
                </p:grpSpPr>
                <p:sp>
                  <p:nvSpPr>
                    <p:cNvPr id="3621" name="Google Shape;362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4" name="Google Shape;3624;p10"/>
                  <p:cNvGrpSpPr/>
                  <p:nvPr/>
                </p:nvGrpSpPr>
                <p:grpSpPr>
                  <a:xfrm>
                    <a:off x="213170" y="4739900"/>
                    <a:ext cx="139329" cy="128300"/>
                    <a:chOff x="732600" y="1890325"/>
                    <a:chExt cx="138100" cy="128300"/>
                  </a:xfrm>
                </p:grpSpPr>
                <p:sp>
                  <p:nvSpPr>
                    <p:cNvPr id="3625" name="Google Shape;362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8" name="Google Shape;3628;p10"/>
                  <p:cNvGrpSpPr/>
                  <p:nvPr/>
                </p:nvGrpSpPr>
                <p:grpSpPr>
                  <a:xfrm>
                    <a:off x="73845" y="3561500"/>
                    <a:ext cx="139329" cy="128300"/>
                    <a:chOff x="732600" y="1890325"/>
                    <a:chExt cx="138100" cy="128300"/>
                  </a:xfrm>
                </p:grpSpPr>
                <p:sp>
                  <p:nvSpPr>
                    <p:cNvPr id="3629" name="Google Shape;36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32" name="Google Shape;3632;p10"/>
                <p:cNvGrpSpPr/>
                <p:nvPr/>
              </p:nvGrpSpPr>
              <p:grpSpPr>
                <a:xfrm>
                  <a:off x="81020" y="5094550"/>
                  <a:ext cx="278654" cy="1306700"/>
                  <a:chOff x="73845" y="3561500"/>
                  <a:chExt cx="278654" cy="1306700"/>
                </a:xfrm>
              </p:grpSpPr>
              <p:grpSp>
                <p:nvGrpSpPr>
                  <p:cNvPr id="3633" name="Google Shape;3633;p10"/>
                  <p:cNvGrpSpPr/>
                  <p:nvPr/>
                </p:nvGrpSpPr>
                <p:grpSpPr>
                  <a:xfrm>
                    <a:off x="179620" y="3954300"/>
                    <a:ext cx="139329" cy="128300"/>
                    <a:chOff x="732600" y="1890325"/>
                    <a:chExt cx="138100" cy="128300"/>
                  </a:xfrm>
                </p:grpSpPr>
                <p:sp>
                  <p:nvSpPr>
                    <p:cNvPr id="3634" name="Google Shape;363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7" name="Google Shape;3637;p10"/>
                  <p:cNvGrpSpPr/>
                  <p:nvPr/>
                </p:nvGrpSpPr>
                <p:grpSpPr>
                  <a:xfrm>
                    <a:off x="116495" y="4347100"/>
                    <a:ext cx="139329" cy="128300"/>
                    <a:chOff x="732600" y="1890325"/>
                    <a:chExt cx="138100" cy="128300"/>
                  </a:xfrm>
                </p:grpSpPr>
                <p:sp>
                  <p:nvSpPr>
                    <p:cNvPr id="3638" name="Google Shape;363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10"/>
                  <p:cNvGrpSpPr/>
                  <p:nvPr/>
                </p:nvGrpSpPr>
                <p:grpSpPr>
                  <a:xfrm>
                    <a:off x="213170" y="4739900"/>
                    <a:ext cx="139329" cy="128300"/>
                    <a:chOff x="732600" y="1890325"/>
                    <a:chExt cx="138100" cy="128300"/>
                  </a:xfrm>
                </p:grpSpPr>
                <p:sp>
                  <p:nvSpPr>
                    <p:cNvPr id="3642" name="Google Shape;364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5" name="Google Shape;3645;p10"/>
                  <p:cNvGrpSpPr/>
                  <p:nvPr/>
                </p:nvGrpSpPr>
                <p:grpSpPr>
                  <a:xfrm>
                    <a:off x="73845" y="3561500"/>
                    <a:ext cx="139329" cy="128300"/>
                    <a:chOff x="732600" y="1890325"/>
                    <a:chExt cx="138100" cy="128300"/>
                  </a:xfrm>
                </p:grpSpPr>
                <p:sp>
                  <p:nvSpPr>
                    <p:cNvPr id="3646" name="Google Shape;36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49" name="Google Shape;3649;p10"/>
              <p:cNvGrpSpPr/>
              <p:nvPr/>
            </p:nvGrpSpPr>
            <p:grpSpPr>
              <a:xfrm>
                <a:off x="81020" y="36500"/>
                <a:ext cx="278654" cy="1306700"/>
                <a:chOff x="73845" y="3561500"/>
                <a:chExt cx="278654" cy="1306700"/>
              </a:xfrm>
            </p:grpSpPr>
            <p:grpSp>
              <p:nvGrpSpPr>
                <p:cNvPr id="3650" name="Google Shape;3650;p10"/>
                <p:cNvGrpSpPr/>
                <p:nvPr/>
              </p:nvGrpSpPr>
              <p:grpSpPr>
                <a:xfrm>
                  <a:off x="179620" y="3954300"/>
                  <a:ext cx="139329" cy="128300"/>
                  <a:chOff x="732600" y="1890325"/>
                  <a:chExt cx="138100" cy="128300"/>
                </a:xfrm>
              </p:grpSpPr>
              <p:sp>
                <p:nvSpPr>
                  <p:cNvPr id="3651" name="Google Shape;365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4" name="Google Shape;3654;p10"/>
                <p:cNvGrpSpPr/>
                <p:nvPr/>
              </p:nvGrpSpPr>
              <p:grpSpPr>
                <a:xfrm>
                  <a:off x="116495" y="4347100"/>
                  <a:ext cx="139329" cy="128300"/>
                  <a:chOff x="732600" y="1890325"/>
                  <a:chExt cx="138100" cy="128300"/>
                </a:xfrm>
              </p:grpSpPr>
              <p:sp>
                <p:nvSpPr>
                  <p:cNvPr id="3655" name="Google Shape;365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10"/>
                <p:cNvGrpSpPr/>
                <p:nvPr/>
              </p:nvGrpSpPr>
              <p:grpSpPr>
                <a:xfrm>
                  <a:off x="213170" y="4739900"/>
                  <a:ext cx="139329" cy="128300"/>
                  <a:chOff x="732600" y="1890325"/>
                  <a:chExt cx="138100" cy="128300"/>
                </a:xfrm>
              </p:grpSpPr>
              <p:sp>
                <p:nvSpPr>
                  <p:cNvPr id="3659" name="Google Shape;365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2" name="Google Shape;3662;p10"/>
                <p:cNvGrpSpPr/>
                <p:nvPr/>
              </p:nvGrpSpPr>
              <p:grpSpPr>
                <a:xfrm>
                  <a:off x="73845" y="3561500"/>
                  <a:ext cx="139329" cy="128300"/>
                  <a:chOff x="732600" y="1890325"/>
                  <a:chExt cx="138100" cy="128300"/>
                </a:xfrm>
              </p:grpSpPr>
              <p:sp>
                <p:nvSpPr>
                  <p:cNvPr id="3663" name="Google Shape;36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666" name="Google Shape;3666;p10"/>
          <p:cNvSpPr txBox="1">
            <a:spLocks noGrp="1"/>
          </p:cNvSpPr>
          <p:nvPr>
            <p:ph type="title"/>
          </p:nvPr>
        </p:nvSpPr>
        <p:spPr>
          <a:xfrm>
            <a:off x="957642" y="3046898"/>
            <a:ext cx="10246630" cy="76361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8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5" y="2077761"/>
            <a:ext cx="8746507"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07795" y="4092427"/>
            <a:ext cx="8746507"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393881" y="5583753"/>
            <a:ext cx="1730638"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7737215" y="376227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9083454"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1779693" y="2061669"/>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4" name="Google Shape;3674;p11"/>
          <p:cNvGrpSpPr/>
          <p:nvPr/>
        </p:nvGrpSpPr>
        <p:grpSpPr>
          <a:xfrm>
            <a:off x="10206842" y="5609131"/>
            <a:ext cx="38709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8" name="Google Shape;3678;p11"/>
          <p:cNvGrpSpPr/>
          <p:nvPr/>
        </p:nvGrpSpPr>
        <p:grpSpPr>
          <a:xfrm>
            <a:off x="2485143" y="5729029"/>
            <a:ext cx="260000"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2" name="Google Shape;3682;p11"/>
          <p:cNvGrpSpPr/>
          <p:nvPr/>
        </p:nvGrpSpPr>
        <p:grpSpPr>
          <a:xfrm>
            <a:off x="2967291" y="942393"/>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686;p11"/>
          <p:cNvGrpSpPr/>
          <p:nvPr/>
        </p:nvGrpSpPr>
        <p:grpSpPr>
          <a:xfrm>
            <a:off x="1186671" y="2235818"/>
            <a:ext cx="259996"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11"/>
          <p:cNvGrpSpPr/>
          <p:nvPr/>
        </p:nvGrpSpPr>
        <p:grpSpPr>
          <a:xfrm>
            <a:off x="7871465" y="1591618"/>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11"/>
          <p:cNvGrpSpPr/>
          <p:nvPr/>
        </p:nvGrpSpPr>
        <p:grpSpPr>
          <a:xfrm>
            <a:off x="1505265" y="3607969"/>
            <a:ext cx="158485"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11"/>
          <p:cNvGrpSpPr/>
          <p:nvPr/>
        </p:nvGrpSpPr>
        <p:grpSpPr>
          <a:xfrm flipH="1">
            <a:off x="9217735" y="761382"/>
            <a:ext cx="1551119"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11"/>
          <p:cNvGrpSpPr/>
          <p:nvPr/>
        </p:nvGrpSpPr>
        <p:grpSpPr>
          <a:xfrm>
            <a:off x="9513598" y="4067093"/>
            <a:ext cx="158485"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11"/>
          <p:cNvGrpSpPr/>
          <p:nvPr/>
        </p:nvGrpSpPr>
        <p:grpSpPr>
          <a:xfrm>
            <a:off x="5325106" y="1120489"/>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11"/>
          <p:cNvGrpSpPr/>
          <p:nvPr/>
        </p:nvGrpSpPr>
        <p:grpSpPr>
          <a:xfrm>
            <a:off x="-2275"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130" name="Google Shape;4130;p11"/>
          <p:cNvGrpSpPr/>
          <p:nvPr/>
        </p:nvGrpSpPr>
        <p:grpSpPr>
          <a:xfrm rot="-5400000" flipH="1">
            <a:off x="10488303" y="919704"/>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11"/>
          <p:cNvGrpSpPr/>
          <p:nvPr/>
        </p:nvGrpSpPr>
        <p:grpSpPr>
          <a:xfrm rot="5400000" flipH="1">
            <a:off x="345354" y="3409943"/>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11"/>
          <p:cNvSpPr/>
          <p:nvPr/>
        </p:nvSpPr>
        <p:spPr>
          <a:xfrm>
            <a:off x="1186715" y="5654950"/>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13" y="731494"/>
            <a:ext cx="10259939"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13" y="1536474"/>
            <a:ext cx="10259939"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88" r:id="rId10"/>
    <p:sldLayoutId id="2147483691" r:id="rId11"/>
    <p:sldLayoutId id="2147483692" r:id="rId12"/>
    <p:sldLayoutId id="214748369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7"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49055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69406"/>
            <a:ext cx="10039650" cy="1938992"/>
          </a:xfrm>
          <a:prstGeom prst="rect">
            <a:avLst/>
          </a:prstGeom>
          <a:noFill/>
        </p:spPr>
        <p:txBody>
          <a:bodyPr wrap="square" rtlCol="0">
            <a:spAutoFit/>
          </a:bodyPr>
          <a:lstStyle/>
          <a:p>
            <a:pPr algn="ctr"/>
            <a:r>
              <a:rPr lang="en-US" sz="6000" smtClean="0">
                <a:solidFill>
                  <a:srgbClr val="FF0000"/>
                </a:solidFill>
                <a:latin typeface="+mj-lt"/>
                <a:ea typeface="Arial-Rounded" pitchFamily="34" charset="0"/>
                <a:cs typeface="Arial-Rounded" pitchFamily="34" charset="0"/>
              </a:rPr>
              <a:t>CỦNG CỐ</a:t>
            </a:r>
          </a:p>
          <a:p>
            <a:pPr algn="ctr"/>
            <a:r>
              <a:rPr lang="en-US" sz="6000" smtClean="0">
                <a:solidFill>
                  <a:srgbClr val="FF0000"/>
                </a:solidFill>
                <a:latin typeface="+mj-lt"/>
                <a:ea typeface="Arial-Rounded" pitchFamily="34" charset="0"/>
                <a:cs typeface="Arial-Rounded" pitchFamily="34" charset="0"/>
              </a:rPr>
              <a:t>DẶN DÒ</a:t>
            </a:r>
            <a:endParaRPr lang="en-US" sz="6000">
              <a:solidFill>
                <a:srgbClr val="002060"/>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13398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37584236"/>
              </p:ext>
            </p:extLst>
          </p:nvPr>
        </p:nvGraphicFramePr>
        <p:xfrm>
          <a:off x="4709319" y="914874"/>
          <a:ext cx="5760720" cy="5120640"/>
        </p:xfrm>
        <a:graphic>
          <a:graphicData uri="http://schemas.openxmlformats.org/drawingml/2006/table">
            <a:tbl>
              <a:tblPr firstRow="1" bandRow="1"/>
              <a:tblGrid>
                <a:gridCol w="640080"/>
                <a:gridCol w="640080"/>
                <a:gridCol w="640080"/>
                <a:gridCol w="640080"/>
                <a:gridCol w="640080"/>
                <a:gridCol w="640080"/>
                <a:gridCol w="640080"/>
                <a:gridCol w="640080"/>
                <a:gridCol w="640080"/>
              </a:tblGrid>
              <a:tr h="640080">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X</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K</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Đ</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V</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O</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Ư</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M</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L</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670719" y="1550819"/>
            <a:ext cx="3505200" cy="4216539"/>
          </a:xfrm>
          <a:prstGeom prst="rect">
            <a:avLst/>
          </a:prstGeom>
          <a:noFill/>
        </p:spPr>
        <p:txBody>
          <a:bodyPr wrap="square" rtlCol="0">
            <a:spAutoFit/>
          </a:bodyPr>
          <a:lstStyle/>
          <a:p>
            <a:pPr algn="ctr"/>
            <a:r>
              <a:rPr lang="en-US" sz="4400" smtClean="0">
                <a:solidFill>
                  <a:srgbClr val="0070C0"/>
                </a:solidFill>
                <a:latin typeface="+mj-lt"/>
                <a:ea typeface="Arial-Rounded" pitchFamily="34" charset="0"/>
                <a:cs typeface="Arial-Rounded" pitchFamily="34" charset="0"/>
              </a:rPr>
              <a:t>AI TINH MẮT?</a:t>
            </a:r>
          </a:p>
          <a:p>
            <a:pPr algn="ctr"/>
            <a:endParaRPr lang="en-US" sz="3600">
              <a:solidFill>
                <a:srgbClr val="F09420"/>
              </a:solidFill>
              <a:latin typeface="+mj-lt"/>
              <a:ea typeface="Arial-Rounded" pitchFamily="34" charset="0"/>
              <a:cs typeface="Arial-Rounded" pitchFamily="34" charset="0"/>
            </a:endParaRPr>
          </a:p>
          <a:p>
            <a:pPr algn="just"/>
            <a:r>
              <a:rPr lang="en-US" sz="3600" smtClean="0">
                <a:solidFill>
                  <a:srgbClr val="0070C0"/>
                </a:solidFill>
                <a:latin typeface="+mj-lt"/>
                <a:ea typeface="Arial-Rounded" pitchFamily="34" charset="0"/>
                <a:cs typeface="Arial-Rounded" pitchFamily="34" charset="0"/>
              </a:rPr>
              <a:t>Tìm và thêm dấu thanh để có tên các loại đồ chơi.</a:t>
            </a:r>
            <a:endParaRPr lang="en-US" sz="3600">
              <a:solidFill>
                <a:srgbClr val="0070C0"/>
              </a:solidFill>
              <a:latin typeface="+mj-lt"/>
              <a:ea typeface="Arial-Rounded" pitchFamily="34" charset="0"/>
              <a:cs typeface="Arial-Rounded"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25177253"/>
              </p:ext>
            </p:extLst>
          </p:nvPr>
        </p:nvGraphicFramePr>
        <p:xfrm>
          <a:off x="4696443" y="926897"/>
          <a:ext cx="5760720" cy="5120640"/>
        </p:xfrm>
        <a:graphic>
          <a:graphicData uri="http://schemas.openxmlformats.org/drawingml/2006/table">
            <a:tbl>
              <a:tblPr firstRow="1" bandRow="1"/>
              <a:tblGrid>
                <a:gridCol w="640080"/>
                <a:gridCol w="640080"/>
                <a:gridCol w="640080"/>
                <a:gridCol w="640080"/>
                <a:gridCol w="640080"/>
                <a:gridCol w="640080"/>
                <a:gridCol w="640080"/>
                <a:gridCol w="640080"/>
                <a:gridCol w="640080"/>
              </a:tblGrid>
              <a:tr h="640080">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G</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Ấ</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U</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B</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Ô</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N</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G</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X</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K</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B</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Đ</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R</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latin typeface="+mj-lt"/>
                          <a:ea typeface="Arial-Rounded" pitchFamily="34" charset="0"/>
                          <a:cs typeface="Arial-Rounded" pitchFamily="34" charset="0"/>
                        </a:rPr>
                        <a:t>V</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Ú</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O</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Ô</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Ư</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P</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M</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Á</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Y</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B</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A</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Y</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B</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Ố</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solidFill>
                            <a:srgbClr val="FF0000"/>
                          </a:solidFill>
                          <a:latin typeface="+mj-lt"/>
                          <a:ea typeface="Arial-Rounded" pitchFamily="34" charset="0"/>
                          <a:cs typeface="Arial-Rounded" pitchFamily="34" charset="0"/>
                        </a:rPr>
                        <a:t>L</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Ê</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G</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Ô</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T</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5994330" y="3475194"/>
            <a:ext cx="3820390" cy="609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ounded Rectangle 5"/>
          <p:cNvSpPr/>
          <p:nvPr/>
        </p:nvSpPr>
        <p:spPr>
          <a:xfrm>
            <a:off x="5338888" y="926897"/>
            <a:ext cx="4475831" cy="609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p:cNvSpPr/>
          <p:nvPr/>
        </p:nvSpPr>
        <p:spPr>
          <a:xfrm>
            <a:off x="7904525" y="2202405"/>
            <a:ext cx="685641" cy="318013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p:nvSpPr>
        <p:spPr>
          <a:xfrm>
            <a:off x="5319334" y="2202405"/>
            <a:ext cx="685641" cy="3180131"/>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p:nvSpPr>
        <p:spPr>
          <a:xfrm>
            <a:off x="4737029" y="4772936"/>
            <a:ext cx="2514600" cy="6096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71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26"/>
        <p:cNvGrpSpPr/>
        <p:nvPr/>
      </p:nvGrpSpPr>
      <p:grpSpPr>
        <a:xfrm>
          <a:off x="0" y="0"/>
          <a:ext cx="0" cy="0"/>
          <a:chOff x="0" y="0"/>
          <a:chExt cx="0" cy="0"/>
        </a:xfrm>
      </p:grpSpPr>
      <p:sp>
        <p:nvSpPr>
          <p:cNvPr id="11" name="TextBox 10"/>
          <p:cNvSpPr txBox="1"/>
          <p:nvPr/>
        </p:nvSpPr>
        <p:spPr>
          <a:xfrm>
            <a:off x="1813719" y="1524000"/>
            <a:ext cx="8431683" cy="707886"/>
          </a:xfrm>
          <a:prstGeom prst="rect">
            <a:avLst/>
          </a:prstGeom>
          <a:noFill/>
        </p:spPr>
        <p:txBody>
          <a:bodyPr wrap="square" rtlCol="0">
            <a:spAutoFit/>
          </a:bodyPr>
          <a:lstStyle/>
          <a:p>
            <a:pPr algn="ctr"/>
            <a:r>
              <a:rPr lang="en-US" sz="4000" smtClean="0">
                <a:solidFill>
                  <a:schemeClr val="tx1"/>
                </a:solidFill>
                <a:latin typeface="Arial-Rounded" pitchFamily="34" charset="0"/>
                <a:ea typeface="Arial-Rounded" pitchFamily="34" charset="0"/>
                <a:cs typeface="Arial-Rounded" pitchFamily="34" charset="0"/>
              </a:rPr>
              <a:t>Thứ …. ngày … tháng ….. năm 2021 </a:t>
            </a:r>
            <a:endParaRPr lang="en-US" sz="4000">
              <a:solidFill>
                <a:schemeClr val="tx1"/>
              </a:solidFill>
              <a:latin typeface="Arial-Rounded" pitchFamily="34" charset="0"/>
              <a:ea typeface="Arial-Rounded" pitchFamily="34" charset="0"/>
              <a:cs typeface="Arial-Rounded" pitchFamily="34" charset="0"/>
            </a:endParaRPr>
          </a:p>
        </p:txBody>
      </p:sp>
      <p:sp>
        <p:nvSpPr>
          <p:cNvPr id="12" name="TextBox 11"/>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smtClean="0">
                <a:solidFill>
                  <a:srgbClr val="0070C0"/>
                </a:solidFill>
                <a:latin typeface="Arial-Rounded" pitchFamily="34" charset="0"/>
                <a:ea typeface="Arial-Rounded" pitchFamily="34" charset="0"/>
                <a:cs typeface="Arial-Rounded" pitchFamily="34" charset="0"/>
              </a:rPr>
              <a:t>S/100</a:t>
            </a:r>
          </a:p>
        </p:txBody>
      </p:sp>
      <p:sp>
        <p:nvSpPr>
          <p:cNvPr id="13" name="Google Shape;145;p39"/>
          <p:cNvSpPr txBox="1">
            <a:spLocks noGrp="1"/>
          </p:cNvSpPr>
          <p:nvPr>
            <p:ph type="ctrTitle"/>
          </p:nvPr>
        </p:nvSpPr>
        <p:spPr>
          <a:xfrm>
            <a:off x="1971328" y="3200400"/>
            <a:ext cx="8181353" cy="1352833"/>
          </a:xfrm>
          <a:prstGeom prst="rect">
            <a:avLst/>
          </a:prstGeom>
        </p:spPr>
        <p:txBody>
          <a:bodyPr spcFirstLastPara="1" wrap="square" lIns="121705" tIns="121705" rIns="121705" bIns="121705" anchor="b" anchorCtr="0">
            <a:noAutofit/>
          </a:bodyPr>
          <a:lstStyle/>
          <a:p>
            <a:pPr algn="ctr">
              <a:lnSpc>
                <a:spcPct val="150000"/>
              </a:lnSpc>
            </a:pPr>
            <a:r>
              <a:rPr lang="en-US" sz="4000" smtClean="0">
                <a:latin typeface="Arial-Rounded" pitchFamily="34" charset="0"/>
                <a:ea typeface="Arial-Rounded" pitchFamily="34" charset="0"/>
                <a:cs typeface="Arial-Rounded" pitchFamily="34" charset="0"/>
              </a:rPr>
              <a:t>Bài </a:t>
            </a:r>
            <a:r>
              <a:rPr lang="en-US" sz="4000" smtClean="0">
                <a:latin typeface="Arial-Rounded" pitchFamily="34" charset="0"/>
                <a:ea typeface="Arial-Rounded" pitchFamily="34" charset="0"/>
                <a:cs typeface="Arial-Rounded" pitchFamily="34" charset="0"/>
              </a:rPr>
              <a:t>24</a:t>
            </a:r>
            <a:r>
              <a:rPr lang="en-US" sz="4000" smtClean="0">
                <a:latin typeface="Arial-Rounded" pitchFamily="34" charset="0"/>
                <a:ea typeface="Arial-Rounded" pitchFamily="34" charset="0"/>
                <a:cs typeface="Arial-Rounded" pitchFamily="34" charset="0"/>
              </a:rPr>
              <a:t/>
            </a:r>
            <a:br>
              <a:rPr lang="en-US" sz="4000" smtClean="0">
                <a:latin typeface="Arial-Rounded" pitchFamily="34" charset="0"/>
                <a:ea typeface="Arial-Rounded" pitchFamily="34" charset="0"/>
                <a:cs typeface="Arial-Rounded" pitchFamily="34" charset="0"/>
              </a:rPr>
            </a:br>
            <a:r>
              <a:rPr lang="en-US" sz="4800" smtClean="0">
                <a:latin typeface="Arial-Rounded" pitchFamily="34" charset="0"/>
                <a:ea typeface="Arial-Rounded" pitchFamily="34" charset="0"/>
                <a:cs typeface="Arial-Rounded" pitchFamily="34" charset="0"/>
              </a:rPr>
              <a:t>TỚ LÀ LÊ-GÔ</a:t>
            </a:r>
            <a:endParaRPr lang="vi-VN" sz="4800" b="1">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773418" y="1097248"/>
            <a:ext cx="10792757" cy="731520"/>
            <a:chOff x="280267" y="915918"/>
            <a:chExt cx="10792757" cy="731520"/>
          </a:xfrm>
        </p:grpSpPr>
        <p:grpSp>
          <p:nvGrpSpPr>
            <p:cNvPr id="12" name="Group 11"/>
            <p:cNvGrpSpPr/>
            <p:nvPr/>
          </p:nvGrpSpPr>
          <p:grpSpPr>
            <a:xfrm>
              <a:off x="280267" y="915918"/>
              <a:ext cx="758018" cy="731520"/>
              <a:chOff x="3041858" y="1727884"/>
              <a:chExt cx="1240359" cy="1188720"/>
            </a:xfrm>
          </p:grpSpPr>
          <p:sp>
            <p:nvSpPr>
              <p:cNvPr id="14"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mj-lt"/>
                  <a:ea typeface="Arial-Rounded" pitchFamily="34" charset="0"/>
                  <a:cs typeface="Arial-Rounded" pitchFamily="34" charset="0"/>
                </a:rPr>
                <a:t>Giới thiệu các đồ chơi mà trẻ em yêu thích.</a:t>
              </a:r>
              <a:endParaRPr lang="en-US" sz="3600">
                <a:solidFill>
                  <a:srgbClr val="002060"/>
                </a:solidFill>
                <a:latin typeface="+mj-lt"/>
                <a:ea typeface="Arial-Rounded" pitchFamily="34" charset="0"/>
                <a:cs typeface="Arial-Rounded" pitchFamily="34" charset="0"/>
              </a:endParaRP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667000"/>
            <a:ext cx="103044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622162" y="457200"/>
            <a:ext cx="10792757" cy="731520"/>
            <a:chOff x="280267" y="915918"/>
            <a:chExt cx="10792757" cy="73152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27" name="TextBox 26"/>
            <p:cNvSpPr txBox="1"/>
            <p:nvPr/>
          </p:nvSpPr>
          <p:spPr>
            <a:xfrm>
              <a:off x="1033374" y="1085423"/>
              <a:ext cx="10039650" cy="523220"/>
            </a:xfrm>
            <a:prstGeom prst="rect">
              <a:avLst/>
            </a:prstGeom>
            <a:noFill/>
          </p:spPr>
          <p:txBody>
            <a:bodyPr wrap="square" rtlCol="0">
              <a:spAutoFit/>
            </a:bodyPr>
            <a:lstStyle/>
            <a:p>
              <a:pPr algn="just"/>
              <a:r>
                <a:rPr lang="en-US" sz="2800" smtClean="0">
                  <a:solidFill>
                    <a:srgbClr val="002060"/>
                  </a:solidFill>
                  <a:latin typeface="+mj-lt"/>
                  <a:ea typeface="Arial-Rounded" pitchFamily="34" charset="0"/>
                  <a:cs typeface="Arial-Rounded" pitchFamily="34" charset="0"/>
                </a:rPr>
                <a:t>Viết 3 – 4 câu giới thiệu một đồ chơi mà trẻ em yêu thích.</a:t>
              </a:r>
              <a:endParaRPr lang="en-US" sz="2800">
                <a:solidFill>
                  <a:srgbClr val="002060"/>
                </a:solidFill>
                <a:latin typeface="+mj-lt"/>
                <a:ea typeface="Arial-Rounded" pitchFamily="34" charset="0"/>
                <a:cs typeface="Arial-Rounded" pitchFamily="34" charset="0"/>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61" y="2114548"/>
            <a:ext cx="1079976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55562" y="1447800"/>
            <a:ext cx="10039650" cy="646331"/>
          </a:xfrm>
          <a:prstGeom prst="rect">
            <a:avLst/>
          </a:prstGeom>
          <a:noFill/>
        </p:spPr>
        <p:txBody>
          <a:bodyPr wrap="square" rtlCol="0">
            <a:spAutoFit/>
          </a:bodyPr>
          <a:lstStyle/>
          <a:p>
            <a:pPr algn="just"/>
            <a:r>
              <a:rPr lang="en-US" sz="3600" smtClean="0">
                <a:solidFill>
                  <a:srgbClr val="FF0000"/>
                </a:solidFill>
                <a:latin typeface="+mj-lt"/>
                <a:ea typeface="Arial-Rounded" pitchFamily="34" charset="0"/>
                <a:cs typeface="Arial-Rounded" pitchFamily="34" charset="0"/>
              </a:rPr>
              <a:t>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87489"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Câu mở đầu: </a:t>
            </a:r>
            <a:r>
              <a:rPr lang="en-US" sz="2800" smtClean="0">
                <a:solidFill>
                  <a:schemeClr val="bg1"/>
                </a:solidFill>
                <a:ea typeface="Arial-Rounded" pitchFamily="34" charset="0"/>
                <a:cs typeface="Arial-Rounded" pitchFamily="34" charset="0"/>
              </a:rPr>
              <a:t>Em muốn giới thiệu đồ chơi nào?</a:t>
            </a:r>
            <a:endParaRPr lang="en-US" sz="2800">
              <a:solidFill>
                <a:schemeClr val="bg1"/>
              </a:solidFill>
              <a:ea typeface="Arial-Rounded" pitchFamily="34" charset="0"/>
              <a:cs typeface="Arial-Rounded" pitchFamily="34" charset="0"/>
            </a:endParaRPr>
          </a:p>
        </p:txBody>
      </p:sp>
      <p:sp>
        <p:nvSpPr>
          <p:cNvPr id="43" name="Rounded Rectangle 42"/>
          <p:cNvSpPr/>
          <p:nvPr/>
        </p:nvSpPr>
        <p:spPr>
          <a:xfrm>
            <a:off x="5187489" y="2684145"/>
            <a:ext cx="64560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Nội dung: </a:t>
            </a:r>
            <a:r>
              <a:rPr lang="en-US" sz="2800" smtClean="0">
                <a:solidFill>
                  <a:schemeClr val="bg1"/>
                </a:solidFill>
                <a:ea typeface="Arial-Rounded" pitchFamily="34" charset="0"/>
                <a:cs typeface="Arial-Rounded" pitchFamily="34" charset="0"/>
              </a:rPr>
              <a:t>Đồ chơi có đặc điểm gì nổi bật (chất liệu, hình dáng, màu sắc)?</a:t>
            </a:r>
            <a:endParaRPr lang="en-US" sz="2800">
              <a:solidFill>
                <a:schemeClr val="bg1"/>
              </a:solidFill>
              <a:ea typeface="Arial-Rounded" pitchFamily="34" charset="0"/>
              <a:cs typeface="Arial-Rounded" pitchFamily="34" charset="0"/>
            </a:endParaRPr>
          </a:p>
        </p:txBody>
      </p:sp>
      <p:sp>
        <p:nvSpPr>
          <p:cNvPr id="44" name="Rounded Rectangle 43"/>
          <p:cNvSpPr/>
          <p:nvPr/>
        </p:nvSpPr>
        <p:spPr>
          <a:xfrm>
            <a:off x="5187489"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Arial-Rounded" pitchFamily="34" charset="0"/>
                <a:ea typeface="Arial-Rounded" pitchFamily="34" charset="0"/>
                <a:cs typeface="Arial-Rounded" pitchFamily="34" charset="0"/>
              </a:rPr>
              <a:t>Nội dung</a:t>
            </a:r>
            <a:r>
              <a:rPr lang="en-US" sz="2800" b="1" smtClean="0">
                <a:solidFill>
                  <a:schemeClr val="bg1"/>
                </a:solidFill>
                <a:latin typeface="Arial-Rounded" pitchFamily="34" charset="0"/>
                <a:ea typeface="Arial-Rounded" pitchFamily="34" charset="0"/>
                <a:cs typeface="Arial-Rounded" pitchFamily="34" charset="0"/>
              </a:rPr>
              <a:t>: </a:t>
            </a:r>
            <a:r>
              <a:rPr lang="en-US" sz="2800" smtClean="0">
                <a:solidFill>
                  <a:schemeClr val="bg1"/>
                </a:solidFill>
                <a:ea typeface="Arial-Rounded" pitchFamily="34" charset="0"/>
                <a:cs typeface="Arial-Rounded" pitchFamily="34" charset="0"/>
              </a:rPr>
              <a:t>Khi chơi, em thấy có gì thú vị?</a:t>
            </a:r>
            <a:endParaRPr lang="en-US" sz="2800">
              <a:solidFill>
                <a:schemeClr val="bg1"/>
              </a:solidFill>
              <a:ea typeface="Arial-Rounded" pitchFamily="34" charset="0"/>
              <a:cs typeface="Arial-Rounded" pitchFamily="34" charset="0"/>
            </a:endParaRPr>
          </a:p>
        </p:txBody>
      </p:sp>
      <p:sp>
        <p:nvSpPr>
          <p:cNvPr id="45" name="Rounded Rectangle 44"/>
          <p:cNvSpPr/>
          <p:nvPr/>
        </p:nvSpPr>
        <p:spPr>
          <a:xfrm>
            <a:off x="5187489"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Kết đoạn: </a:t>
            </a:r>
            <a:r>
              <a:rPr lang="en-US" sz="2800" smtClean="0">
                <a:solidFill>
                  <a:schemeClr val="bg1"/>
                </a:solidFill>
                <a:ea typeface="Arial-Rounded" pitchFamily="34" charset="0"/>
                <a:cs typeface="Arial-Rounded" pitchFamily="34" charset="0"/>
              </a:rPr>
              <a:t>Em có nhận xét gì về đồ chơi đó?</a:t>
            </a:r>
            <a:endParaRPr lang="en-US" sz="2800">
              <a:solidFill>
                <a:schemeClr val="bg1"/>
              </a:solidFill>
              <a:ea typeface="Arial-Rounded" pitchFamily="34" charset="0"/>
              <a:cs typeface="Arial-Rounded" pitchFamily="34" charset="0"/>
            </a:endParaRPr>
          </a:p>
        </p:txBody>
      </p:sp>
    </p:spTree>
    <p:extLst>
      <p:ext uri="{BB962C8B-B14F-4D97-AF65-F5344CB8AC3E}">
        <p14:creationId xmlns:p14="http://schemas.microsoft.com/office/powerpoint/2010/main" val="3647108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 chim bay Chất Lượng, Giá Tốt 2021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 y="464126"/>
            <a:ext cx="5914276" cy="591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bay imidy, đồ chơi tương tác ong du lịch mùa xuân mới lạ diều đuôi dài  đồ chơi trẻ em bướm đại bàng bay diều diều chim bay thể thao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719" y="732956"/>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3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87489"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bg1"/>
                </a:solidFill>
                <a:latin typeface="Arial-Rounded" pitchFamily="34" charset="0"/>
                <a:ea typeface="Arial-Rounded" pitchFamily="34" charset="0"/>
                <a:cs typeface="Arial-Rounded" pitchFamily="34" charset="0"/>
              </a:rPr>
              <a:t>Câu mở đầu: </a:t>
            </a:r>
            <a:r>
              <a:rPr lang="en-US" sz="2000">
                <a:solidFill>
                  <a:schemeClr val="bg1"/>
                </a:solidFill>
                <a:ea typeface="Arial-Rounded" pitchFamily="34" charset="0"/>
                <a:cs typeface="Arial-Rounded" pitchFamily="34" charset="0"/>
              </a:rPr>
              <a:t>Vào dịp hè, bố đã tự tay làm một chiếc diều cho em.</a:t>
            </a:r>
          </a:p>
        </p:txBody>
      </p:sp>
      <p:sp>
        <p:nvSpPr>
          <p:cNvPr id="43" name="Rounded Rectangle 42"/>
          <p:cNvSpPr/>
          <p:nvPr/>
        </p:nvSpPr>
        <p:spPr>
          <a:xfrm>
            <a:off x="5187489" y="2591734"/>
            <a:ext cx="6456030" cy="1064933"/>
          </a:xfrm>
          <a:prstGeom prst="roundRect">
            <a:avLst/>
          </a:pr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bg1"/>
                </a:solidFill>
                <a:latin typeface="Arial-Rounded" pitchFamily="34" charset="0"/>
                <a:ea typeface="Arial-Rounded" pitchFamily="34" charset="0"/>
                <a:cs typeface="Arial-Rounded" pitchFamily="34" charset="0"/>
              </a:rPr>
              <a:t>Nội dung: </a:t>
            </a:r>
            <a:r>
              <a:rPr lang="en-US" sz="2000">
                <a:solidFill>
                  <a:schemeClr val="bg1"/>
                </a:solidFill>
                <a:ea typeface="Arial-Rounded" pitchFamily="34" charset="0"/>
                <a:cs typeface="Arial-Rounded" pitchFamily="34" charset="0"/>
              </a:rPr>
              <a:t>Chiếc diều được làm từ những thanh tre uốn cong, dán giấy mỏng rực rỡ màu sắc. Diều hình cánh bướm. Phần đuôi có hai sợi dây dài. </a:t>
            </a:r>
          </a:p>
        </p:txBody>
      </p:sp>
      <p:sp>
        <p:nvSpPr>
          <p:cNvPr id="44" name="Rounded Rectangle 43"/>
          <p:cNvSpPr/>
          <p:nvPr/>
        </p:nvSpPr>
        <p:spPr>
          <a:xfrm>
            <a:off x="5187489"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bg1"/>
                </a:solidFill>
                <a:latin typeface="Arial-Rounded" pitchFamily="34" charset="0"/>
                <a:ea typeface="Arial-Rounded" pitchFamily="34" charset="0"/>
                <a:cs typeface="Arial-Rounded" pitchFamily="34" charset="0"/>
              </a:rPr>
              <a:t>Nội dung</a:t>
            </a:r>
            <a:r>
              <a:rPr lang="en-US" sz="2000" b="1" smtClean="0">
                <a:solidFill>
                  <a:schemeClr val="bg1"/>
                </a:solidFill>
                <a:latin typeface="Arial-Rounded" pitchFamily="34" charset="0"/>
                <a:ea typeface="Arial-Rounded" pitchFamily="34" charset="0"/>
                <a:cs typeface="Arial-Rounded" pitchFamily="34" charset="0"/>
              </a:rPr>
              <a:t>: </a:t>
            </a:r>
            <a:r>
              <a:rPr lang="en-US" sz="2000" smtClean="0">
                <a:solidFill>
                  <a:schemeClr val="bg1"/>
                </a:solidFill>
                <a:ea typeface="Arial-Rounded" pitchFamily="34" charset="0"/>
                <a:cs typeface="Arial-Rounded" pitchFamily="34" charset="0"/>
              </a:rPr>
              <a:t>Khi bay lên, cánh diều chao liệng, đuôi diều phấp phới tung bay.</a:t>
            </a:r>
            <a:endParaRPr lang="en-US" sz="2000">
              <a:solidFill>
                <a:schemeClr val="bg1"/>
              </a:solidFill>
              <a:ea typeface="Arial-Rounded" pitchFamily="34" charset="0"/>
              <a:cs typeface="Arial-Rounded" pitchFamily="34" charset="0"/>
            </a:endParaRPr>
          </a:p>
        </p:txBody>
      </p:sp>
      <p:sp>
        <p:nvSpPr>
          <p:cNvPr id="45" name="Rounded Rectangle 44"/>
          <p:cNvSpPr/>
          <p:nvPr/>
        </p:nvSpPr>
        <p:spPr>
          <a:xfrm>
            <a:off x="5187489"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bg1"/>
                </a:solidFill>
                <a:latin typeface="Arial-Rounded" pitchFamily="34" charset="0"/>
                <a:ea typeface="Arial-Rounded" pitchFamily="34" charset="0"/>
                <a:cs typeface="Arial-Rounded" pitchFamily="34" charset="0"/>
              </a:rPr>
              <a:t>Kết đoạn: </a:t>
            </a:r>
            <a:r>
              <a:rPr lang="en-US" sz="2000" smtClean="0">
                <a:solidFill>
                  <a:schemeClr val="bg1"/>
                </a:solidFill>
                <a:ea typeface="Arial-Rounded" pitchFamily="34" charset="0"/>
                <a:cs typeface="Arial-Rounded" pitchFamily="34" charset="0"/>
              </a:rPr>
              <a:t>Em yêu chiếc diều nhỏ xinh này lắm.</a:t>
            </a:r>
            <a:endParaRPr lang="en-US" sz="2000">
              <a:solidFill>
                <a:schemeClr val="bg1"/>
              </a:solidFill>
              <a:ea typeface="Arial-Rounded" pitchFamily="34" charset="0"/>
              <a:cs typeface="Arial-Rounded" pitchFamily="34" charset="0"/>
            </a:endParaRPr>
          </a:p>
        </p:txBody>
      </p:sp>
    </p:spTree>
    <p:extLst>
      <p:ext uri="{BB962C8B-B14F-4D97-AF65-F5344CB8AC3E}">
        <p14:creationId xmlns:p14="http://schemas.microsoft.com/office/powerpoint/2010/main" val="64010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5489" y="838200"/>
            <a:ext cx="11506200" cy="5029200"/>
          </a:xfrm>
          <a:prstGeom prst="round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200" b="1" smtClean="0">
                <a:solidFill>
                  <a:srgbClr val="002060"/>
                </a:solidFill>
                <a:latin typeface="HP001 4 hàng" pitchFamily="34" charset="0"/>
                <a:ea typeface="Arial-Rounded" pitchFamily="34" charset="0"/>
                <a:cs typeface="Arial-Rounded" pitchFamily="34" charset="0"/>
              </a:rPr>
              <a:t>Bài làm	</a:t>
            </a:r>
          </a:p>
          <a:p>
            <a:pPr algn="just"/>
            <a:r>
              <a:rPr lang="en-US" sz="3200" b="1" smtClean="0">
                <a:solidFill>
                  <a:srgbClr val="002060"/>
                </a:solidFill>
                <a:latin typeface="HP001 4 hàng" pitchFamily="34" charset="0"/>
                <a:ea typeface="Arial-Rounded" pitchFamily="34" charset="0"/>
                <a:cs typeface="Arial-Rounded" pitchFamily="34" charset="0"/>
              </a:rPr>
              <a:t>	</a:t>
            </a:r>
            <a:r>
              <a:rPr lang="vi-VN" sz="3200" b="1">
                <a:solidFill>
                  <a:srgbClr val="002060"/>
                </a:solidFill>
                <a:latin typeface="HP001 4 hàng" pitchFamily="34" charset="0"/>
                <a:ea typeface="Arial-Rounded" pitchFamily="34" charset="0"/>
                <a:cs typeface="Arial-Rounded" pitchFamily="34" charset="0"/>
              </a:rPr>
              <a:t> Vào dịp Ǘ∆, bố đã Ǉự Ǉay làm jŎ </a:t>
            </a:r>
            <a:r>
              <a:rPr lang="el-GR" sz="3200" b="1">
                <a:solidFill>
                  <a:srgbClr val="002060"/>
                </a:solidFill>
                <a:latin typeface="HP001 4 hàng" pitchFamily="34" charset="0"/>
                <a:ea typeface="Arial-Rounded" pitchFamily="34" charset="0"/>
                <a:cs typeface="Arial-Rounded" pitchFamily="34" charset="0"/>
              </a:rPr>
              <a:t>εΗ</a:t>
            </a:r>
            <a:r>
              <a:rPr lang="vi-VN" sz="3200" b="1">
                <a:solidFill>
                  <a:srgbClr val="002060"/>
                </a:solidFill>
                <a:latin typeface="HP001 4 hàng" pitchFamily="34" charset="0"/>
                <a:ea typeface="Arial-Rounded" pitchFamily="34" charset="0"/>
                <a:cs typeface="Arial-Rounded" pitchFamily="34" charset="0"/>
              </a:rPr>
              <a:t>Ğc d</a:t>
            </a:r>
            <a:r>
              <a:rPr lang="el-GR" sz="3200" b="1">
                <a:solidFill>
                  <a:srgbClr val="002060"/>
                </a:solidFill>
                <a:latin typeface="HP001 4 hàng" pitchFamily="34" charset="0"/>
                <a:ea typeface="Arial-Rounded" pitchFamily="34" charset="0"/>
                <a:cs typeface="Arial-Rounded" pitchFamily="34" charset="0"/>
              </a:rPr>
              <a:t>Ηϛ</a:t>
            </a:r>
            <a:r>
              <a:rPr lang="vi-VN" sz="3200" b="1">
                <a:solidFill>
                  <a:srgbClr val="002060"/>
                </a:solidFill>
                <a:latin typeface="HP001 4 hàng" pitchFamily="34" charset="0"/>
                <a:ea typeface="Arial-Rounded" pitchFamily="34" charset="0"/>
                <a:cs typeface="Arial-Rounded" pitchFamily="34" charset="0"/>
              </a:rPr>
              <a:t>u </a:t>
            </a:r>
            <a:r>
              <a:rPr lang="el-GR" sz="3200" b="1">
                <a:solidFill>
                  <a:srgbClr val="002060"/>
                </a:solidFill>
                <a:latin typeface="HP001 4 hàng" pitchFamily="34" charset="0"/>
                <a:ea typeface="Arial-Rounded" pitchFamily="34" charset="0"/>
                <a:cs typeface="Arial-Rounded" pitchFamily="34" charset="0"/>
              </a:rPr>
              <a:t>ε</a:t>
            </a:r>
            <a:r>
              <a:rPr lang="vi-VN" sz="3200" b="1">
                <a:solidFill>
                  <a:srgbClr val="002060"/>
                </a:solidFill>
                <a:latin typeface="HP001 4 hàng" pitchFamily="34" charset="0"/>
                <a:ea typeface="Arial-Rounded" pitchFamily="34" charset="0"/>
                <a:cs typeface="Arial-Rounded" pitchFamily="34" charset="0"/>
              </a:rPr>
              <a:t>o </a:t>
            </a:r>
            <a:r>
              <a:rPr lang="vi-VN" sz="3200" b="1" smtClean="0">
                <a:solidFill>
                  <a:srgbClr val="002060"/>
                </a:solidFill>
                <a:latin typeface="HP001 4 hàng" pitchFamily="34" charset="0"/>
                <a:ea typeface="Arial-Rounded" pitchFamily="34" charset="0"/>
                <a:cs typeface="Arial-Rounded" pitchFamily="34" charset="0"/>
              </a:rPr>
              <a:t>em</a:t>
            </a:r>
            <a:r>
              <a:rPr lang="en-US" sz="3200" b="1" smtClean="0">
                <a:solidFill>
                  <a:srgbClr val="002060"/>
                </a:solidFill>
                <a:latin typeface="HP001 4 hàng" pitchFamily="34" charset="0"/>
                <a:ea typeface="Arial-Rounded" pitchFamily="34" charset="0"/>
                <a:cs typeface="Arial-Rounded" pitchFamily="34" charset="0"/>
              </a:rPr>
              <a:t>. </a:t>
            </a:r>
            <a:r>
              <a:rPr lang="vi-VN" sz="3200" b="1">
                <a:solidFill>
                  <a:srgbClr val="002060"/>
                </a:solidFill>
                <a:latin typeface="HP001 4 hàng" pitchFamily="34" charset="0"/>
                <a:ea typeface="Arial-Rounded" pitchFamily="34" charset="0"/>
                <a:cs typeface="Arial-Rounded" pitchFamily="34" charset="0"/>
              </a:rPr>
              <a:t>Ch</a:t>
            </a:r>
            <a:r>
              <a:rPr lang="el-GR" sz="3200" b="1">
                <a:solidFill>
                  <a:srgbClr val="002060"/>
                </a:solidFill>
                <a:latin typeface="HP001 4 hàng" pitchFamily="34" charset="0"/>
                <a:ea typeface="Arial-Rounded" pitchFamily="34" charset="0"/>
                <a:cs typeface="Arial-Rounded" pitchFamily="34" charset="0"/>
              </a:rPr>
              <a:t>Η</a:t>
            </a:r>
            <a:r>
              <a:rPr lang="vi-VN" sz="3200" b="1">
                <a:solidFill>
                  <a:srgbClr val="002060"/>
                </a:solidFill>
                <a:latin typeface="HP001 4 hàng" pitchFamily="34" charset="0"/>
                <a:ea typeface="Arial-Rounded" pitchFamily="34" charset="0"/>
                <a:cs typeface="Arial-Rounded" pitchFamily="34" charset="0"/>
              </a:rPr>
              <a:t>Ğc d</a:t>
            </a:r>
            <a:r>
              <a:rPr lang="el-GR" sz="3200" b="1">
                <a:solidFill>
                  <a:srgbClr val="002060"/>
                </a:solidFill>
                <a:latin typeface="HP001 4 hàng" pitchFamily="34" charset="0"/>
                <a:ea typeface="Arial-Rounded" pitchFamily="34" charset="0"/>
                <a:cs typeface="Arial-Rounded" pitchFamily="34" charset="0"/>
              </a:rPr>
              <a:t>Ηϛ</a:t>
            </a:r>
            <a:r>
              <a:rPr lang="vi-VN" sz="3200" b="1">
                <a:solidFill>
                  <a:srgbClr val="002060"/>
                </a:solidFill>
                <a:latin typeface="HP001 4 hàng" pitchFamily="34" charset="0"/>
                <a:ea typeface="Arial-Rounded" pitchFamily="34" charset="0"/>
                <a:cs typeface="Arial-Rounded" pitchFamily="34" charset="0"/>
              </a:rPr>
              <a:t>u đư</a:t>
            </a:r>
            <a:r>
              <a:rPr lang="el-GR" sz="3200" b="1">
                <a:solidFill>
                  <a:srgbClr val="002060"/>
                </a:solidFill>
                <a:latin typeface="HP001 4 hàng" pitchFamily="34" charset="0"/>
                <a:ea typeface="Arial-Rounded" pitchFamily="34" charset="0"/>
                <a:cs typeface="Arial-Rounded" pitchFamily="34" charset="0"/>
              </a:rPr>
              <a:t>ϑ </a:t>
            </a:r>
            <a:r>
              <a:rPr lang="vi-VN" sz="3200" b="1">
                <a:solidFill>
                  <a:srgbClr val="002060"/>
                </a:solidFill>
                <a:latin typeface="HP001 4 hàng" pitchFamily="34" charset="0"/>
                <a:ea typeface="Arial-Rounded" pitchFamily="34" charset="0"/>
                <a:cs typeface="Arial-Rounded" pitchFamily="34" charset="0"/>
              </a:rPr>
              <a:t>làm Ǉừ </a:t>
            </a:r>
            <a:r>
              <a:rPr lang="el-GR" sz="3200" b="1">
                <a:solidFill>
                  <a:srgbClr val="002060"/>
                </a:solidFill>
                <a:latin typeface="HP001 4 hàng" pitchFamily="34" charset="0"/>
                <a:ea typeface="Arial-Rounded" pitchFamily="34" charset="0"/>
                <a:cs typeface="Arial-Rounded" pitchFamily="34" charset="0"/>
              </a:rPr>
              <a:t>η</a:t>
            </a:r>
            <a:r>
              <a:rPr lang="vi-VN" sz="3200" b="1">
                <a:solidFill>
                  <a:srgbClr val="002060"/>
                </a:solidFill>
                <a:latin typeface="HP001 4 hàng" pitchFamily="34" charset="0"/>
                <a:ea typeface="Arial-Rounded" pitchFamily="34" charset="0"/>
                <a:cs typeface="Arial-Rounded" pitchFamily="34" charset="0"/>
              </a:rPr>
              <a:t>ững </a:t>
            </a:r>
            <a:r>
              <a:rPr lang="el-GR" sz="3200" b="1">
                <a:solidFill>
                  <a:srgbClr val="002060"/>
                </a:solidFill>
                <a:latin typeface="HP001 4 hàng" pitchFamily="34" charset="0"/>
                <a:ea typeface="Arial-Rounded" pitchFamily="34" charset="0"/>
                <a:cs typeface="Arial-Rounded" pitchFamily="34" charset="0"/>
              </a:rPr>
              <a:t>κ</a:t>
            </a:r>
            <a:r>
              <a:rPr lang="vi-VN" sz="3200" b="1">
                <a:solidFill>
                  <a:srgbClr val="002060"/>
                </a:solidFill>
                <a:latin typeface="HP001 4 hàng" pitchFamily="34" charset="0"/>
                <a:ea typeface="Arial-Rounded" pitchFamily="34" charset="0"/>
                <a:cs typeface="Arial-Rounded" pitchFamily="34" charset="0"/>
              </a:rPr>
              <a:t>a</a:t>
            </a:r>
            <a:r>
              <a:rPr lang="el-GR" sz="3200" b="1">
                <a:solidFill>
                  <a:srgbClr val="002060"/>
                </a:solidFill>
                <a:latin typeface="HP001 4 hàng" pitchFamily="34" charset="0"/>
                <a:ea typeface="Arial-Rounded" pitchFamily="34" charset="0"/>
                <a:cs typeface="Arial-Rounded" pitchFamily="34" charset="0"/>
              </a:rPr>
              <a:t>ζ Λ΄ </a:t>
            </a:r>
            <a:r>
              <a:rPr lang="vi-VN" sz="3200" b="1">
                <a:solidFill>
                  <a:srgbClr val="002060"/>
                </a:solidFill>
                <a:latin typeface="HP001 4 hàng" pitchFamily="34" charset="0"/>
                <a:ea typeface="Arial-Rounded" pitchFamily="34" charset="0"/>
                <a:cs typeface="Arial-Rounded" pitchFamily="34" charset="0"/>
              </a:rPr>
              <a:t>Ďū c</a:t>
            </a:r>
            <a:r>
              <a:rPr lang="el-GR" sz="3200" b="1">
                <a:solidFill>
                  <a:srgbClr val="002060"/>
                </a:solidFill>
                <a:latin typeface="HP001 4 hàng" pitchFamily="34" charset="0"/>
                <a:ea typeface="Arial-Rounded" pitchFamily="34" charset="0"/>
                <a:cs typeface="Arial-Rounded" pitchFamily="34" charset="0"/>
              </a:rPr>
              <a:t>Ϊ</a:t>
            </a:r>
            <a:r>
              <a:rPr lang="vi-VN" sz="3200" b="1">
                <a:solidFill>
                  <a:srgbClr val="002060"/>
                </a:solidFill>
                <a:latin typeface="HP001 4 hàng" pitchFamily="34" charset="0"/>
                <a:ea typeface="Arial-Rounded" pitchFamily="34" charset="0"/>
                <a:cs typeface="Arial-Rounded" pitchFamily="34" charset="0"/>
              </a:rPr>
              <a:t>g, dán giấy jŝg ǟực ǟỡ jàu </a:t>
            </a:r>
            <a:r>
              <a:rPr lang="vi-VN" sz="3200" b="1" smtClean="0">
                <a:solidFill>
                  <a:srgbClr val="002060"/>
                </a:solidFill>
                <a:latin typeface="HP001 4 hàng" pitchFamily="34" charset="0"/>
                <a:ea typeface="Arial-Rounded" pitchFamily="34" charset="0"/>
                <a:cs typeface="Arial-Rounded" pitchFamily="34" charset="0"/>
              </a:rPr>
              <a:t>sắc. D</a:t>
            </a:r>
            <a:r>
              <a:rPr lang="el-GR" sz="3200" b="1">
                <a:solidFill>
                  <a:srgbClr val="002060"/>
                </a:solidFill>
                <a:latin typeface="HP001 4 hàng" pitchFamily="34" charset="0"/>
                <a:ea typeface="Arial-Rounded" pitchFamily="34" charset="0"/>
                <a:cs typeface="Arial-Rounded" pitchFamily="34" charset="0"/>
              </a:rPr>
              <a:t>Ηϛ</a:t>
            </a:r>
            <a:r>
              <a:rPr lang="vi-VN" sz="3200" b="1">
                <a:solidFill>
                  <a:srgbClr val="002060"/>
                </a:solidFill>
                <a:latin typeface="HP001 4 hàng" pitchFamily="34" charset="0"/>
                <a:ea typeface="Arial-Rounded" pitchFamily="34" charset="0"/>
                <a:cs typeface="Arial-Rounded" pitchFamily="34" charset="0"/>
              </a:rPr>
              <a:t>u hì</a:t>
            </a:r>
            <a:r>
              <a:rPr lang="el-GR" sz="3200" b="1">
                <a:solidFill>
                  <a:srgbClr val="002060"/>
                </a:solidFill>
                <a:latin typeface="HP001 4 hàng" pitchFamily="34" charset="0"/>
                <a:ea typeface="Arial-Rounded" pitchFamily="34" charset="0"/>
                <a:cs typeface="Arial-Rounded" pitchFamily="34" charset="0"/>
              </a:rPr>
              <a:t>ζ </a:t>
            </a:r>
            <a:r>
              <a:rPr lang="vi-VN" sz="3200" b="1">
                <a:solidFill>
                  <a:srgbClr val="002060"/>
                </a:solidFill>
                <a:latin typeface="HP001 4 hàng" pitchFamily="34" charset="0"/>
                <a:ea typeface="Arial-Rounded" pitchFamily="34" charset="0"/>
                <a:cs typeface="Arial-Rounded" pitchFamily="34" charset="0"/>
              </a:rPr>
              <a:t>cá</a:t>
            </a:r>
            <a:r>
              <a:rPr lang="el-GR" sz="3200" b="1">
                <a:solidFill>
                  <a:srgbClr val="002060"/>
                </a:solidFill>
                <a:latin typeface="HP001 4 hàng" pitchFamily="34" charset="0"/>
                <a:ea typeface="Arial-Rounded" pitchFamily="34" charset="0"/>
                <a:cs typeface="Arial-Rounded" pitchFamily="34" charset="0"/>
              </a:rPr>
              <a:t>ζ λΰ</a:t>
            </a:r>
            <a:r>
              <a:rPr lang="vi-VN" sz="3200" b="1" smtClean="0">
                <a:solidFill>
                  <a:srgbClr val="002060"/>
                </a:solidFill>
                <a:latin typeface="HP001 4 hàng" pitchFamily="34" charset="0"/>
                <a:ea typeface="Arial-Rounded" pitchFamily="34" charset="0"/>
                <a:cs typeface="Arial-Rounded" pitchFamily="34" charset="0"/>
              </a:rPr>
              <a:t>ĥ. </a:t>
            </a:r>
            <a:r>
              <a:rPr lang="vi-VN" sz="3200" b="1">
                <a:solidFill>
                  <a:srgbClr val="002060"/>
                </a:solidFill>
                <a:latin typeface="HP001 4 hàng" pitchFamily="34" charset="0"/>
                <a:ea typeface="Arial-Rounded" pitchFamily="34" charset="0"/>
                <a:cs typeface="Arial-Rounded" pitchFamily="34" charset="0"/>
              </a:rPr>
              <a:t>Phần đuċ có hai </a:t>
            </a:r>
            <a:r>
              <a:rPr lang="vi-VN" sz="3200" b="1" smtClean="0">
                <a:solidFill>
                  <a:srgbClr val="002060"/>
                </a:solidFill>
                <a:latin typeface="HP001 4 hàng" pitchFamily="34" charset="0"/>
                <a:ea typeface="Arial-Rounded" pitchFamily="34" charset="0"/>
                <a:cs typeface="Arial-Rounded" pitchFamily="34" charset="0"/>
              </a:rPr>
              <a:t>s</a:t>
            </a:r>
            <a:r>
              <a:rPr lang="en-US" sz="3200" b="1" smtClean="0">
                <a:solidFill>
                  <a:srgbClr val="002060"/>
                </a:solidFill>
                <a:latin typeface="HP001 5 hàng"/>
                <a:ea typeface="Arial-Rounded" pitchFamily="34" charset="0"/>
                <a:cs typeface="Arial-Rounded" pitchFamily="34" charset="0"/>
              </a:rPr>
              <a:t>ợi</a:t>
            </a:r>
            <a:r>
              <a:rPr lang="vi-VN" sz="3200" b="1" smtClean="0">
                <a:solidFill>
                  <a:srgbClr val="002060"/>
                </a:solidFill>
                <a:latin typeface="HP001 4 hàng" pitchFamily="34" charset="0"/>
                <a:ea typeface="Arial-Rounded" pitchFamily="34" charset="0"/>
                <a:cs typeface="Arial-Rounded" pitchFamily="34" charset="0"/>
              </a:rPr>
              <a:t> </a:t>
            </a:r>
            <a:r>
              <a:rPr lang="vi-VN" sz="3200" b="1">
                <a:solidFill>
                  <a:srgbClr val="002060"/>
                </a:solidFill>
                <a:latin typeface="HP001 4 hàng" pitchFamily="34" charset="0"/>
                <a:ea typeface="Arial-Rounded" pitchFamily="34" charset="0"/>
                <a:cs typeface="Arial-Rounded" pitchFamily="34" charset="0"/>
              </a:rPr>
              <a:t>dây </a:t>
            </a:r>
            <a:r>
              <a:rPr lang="vi-VN" sz="3200" b="1" smtClean="0">
                <a:solidFill>
                  <a:srgbClr val="002060"/>
                </a:solidFill>
                <a:latin typeface="HP001 4 hàng" pitchFamily="34" charset="0"/>
                <a:ea typeface="Arial-Rounded" pitchFamily="34" charset="0"/>
                <a:cs typeface="Arial-Rounded" pitchFamily="34" charset="0"/>
              </a:rPr>
              <a:t>dài</a:t>
            </a:r>
            <a:r>
              <a:rPr lang="en-US" sz="3200" b="1" smtClean="0">
                <a:solidFill>
                  <a:srgbClr val="002060"/>
                </a:solidFill>
                <a:latin typeface="HP001 4 hàng" pitchFamily="34" charset="0"/>
                <a:ea typeface="Arial-Rounded" pitchFamily="34" charset="0"/>
                <a:cs typeface="Arial-Rounded" pitchFamily="34" charset="0"/>
              </a:rPr>
              <a:t>.</a:t>
            </a:r>
            <a:r>
              <a:rPr lang="vi-VN" sz="3200" b="1">
                <a:solidFill>
                  <a:srgbClr val="002060"/>
                </a:solidFill>
                <a:latin typeface="HP001 4 hàng" pitchFamily="34" charset="0"/>
                <a:ea typeface="Arial-Rounded" pitchFamily="34" charset="0"/>
                <a:cs typeface="Arial-Rounded" pitchFamily="34" charset="0"/>
              </a:rPr>
              <a:t> Khi bay </a:t>
            </a:r>
            <a:r>
              <a:rPr lang="el-GR" sz="3200" b="1">
                <a:solidFill>
                  <a:srgbClr val="002060"/>
                </a:solidFill>
                <a:latin typeface="HP001 4 hàng" pitchFamily="34" charset="0"/>
                <a:ea typeface="Arial-Rounded" pitchFamily="34" charset="0"/>
                <a:cs typeface="Arial-Rounded" pitchFamily="34" charset="0"/>
              </a:rPr>
              <a:t>Δ</a:t>
            </a:r>
            <a:r>
              <a:rPr lang="vi-VN" sz="3200" b="1">
                <a:solidFill>
                  <a:srgbClr val="002060"/>
                </a:solidFill>
                <a:latin typeface="HP001 4 hàng" pitchFamily="34" charset="0"/>
                <a:ea typeface="Arial-Rounded" pitchFamily="34" charset="0"/>
                <a:cs typeface="Arial-Rounded" pitchFamily="34" charset="0"/>
              </a:rPr>
              <a:t>łn, cá</a:t>
            </a:r>
            <a:r>
              <a:rPr lang="el-GR" sz="3200" b="1">
                <a:solidFill>
                  <a:srgbClr val="002060"/>
                </a:solidFill>
                <a:latin typeface="HP001 4 hàng" pitchFamily="34" charset="0"/>
                <a:ea typeface="Arial-Rounded" pitchFamily="34" charset="0"/>
                <a:cs typeface="Arial-Rounded" pitchFamily="34" charset="0"/>
              </a:rPr>
              <a:t>ζ </a:t>
            </a:r>
            <a:r>
              <a:rPr lang="vi-VN" sz="3200" b="1">
                <a:solidFill>
                  <a:srgbClr val="002060"/>
                </a:solidFill>
                <a:latin typeface="HP001 4 hàng" pitchFamily="34" charset="0"/>
                <a:ea typeface="Arial-Rounded" pitchFamily="34" charset="0"/>
                <a:cs typeface="Arial-Rounded" pitchFamily="34" charset="0"/>
              </a:rPr>
              <a:t>d</a:t>
            </a:r>
            <a:r>
              <a:rPr lang="el-GR" sz="3200" b="1">
                <a:solidFill>
                  <a:srgbClr val="002060"/>
                </a:solidFill>
                <a:latin typeface="HP001 4 hàng" pitchFamily="34" charset="0"/>
                <a:ea typeface="Arial-Rounded" pitchFamily="34" charset="0"/>
                <a:cs typeface="Arial-Rounded" pitchFamily="34" charset="0"/>
              </a:rPr>
              <a:t>Ηϛ</a:t>
            </a:r>
            <a:r>
              <a:rPr lang="vi-VN" sz="3200" b="1">
                <a:solidFill>
                  <a:srgbClr val="002060"/>
                </a:solidFill>
                <a:latin typeface="HP001 4 hàng" pitchFamily="34" charset="0"/>
                <a:ea typeface="Arial-Rounded" pitchFamily="34" charset="0"/>
                <a:cs typeface="Arial-Rounded" pitchFamily="34" charset="0"/>
              </a:rPr>
              <a:t>u </a:t>
            </a:r>
            <a:r>
              <a:rPr lang="el-GR" sz="3200" b="1">
                <a:solidFill>
                  <a:srgbClr val="002060"/>
                </a:solidFill>
                <a:latin typeface="HP001 4 hàng" pitchFamily="34" charset="0"/>
                <a:ea typeface="Arial-Rounded" pitchFamily="34" charset="0"/>
                <a:cs typeface="Arial-Rounded" pitchFamily="34" charset="0"/>
              </a:rPr>
              <a:t>ε</a:t>
            </a:r>
            <a:r>
              <a:rPr lang="vi-VN" sz="3200" b="1">
                <a:solidFill>
                  <a:srgbClr val="002060"/>
                </a:solidFill>
                <a:latin typeface="HP001 4 hàng" pitchFamily="34" charset="0"/>
                <a:ea typeface="Arial-Rounded" pitchFamily="34" charset="0"/>
                <a:cs typeface="Arial-Rounded" pitchFamily="34" charset="0"/>
              </a:rPr>
              <a:t>ao l</a:t>
            </a:r>
            <a:r>
              <a:rPr lang="el-GR" sz="3200" b="1">
                <a:solidFill>
                  <a:srgbClr val="002060"/>
                </a:solidFill>
                <a:latin typeface="HP001 4 hàng" pitchFamily="34" charset="0"/>
                <a:ea typeface="Arial-Rounded" pitchFamily="34" charset="0"/>
                <a:cs typeface="Arial-Rounded" pitchFamily="34" charset="0"/>
              </a:rPr>
              <a:t>Η</a:t>
            </a:r>
            <a:r>
              <a:rPr lang="vi-VN" sz="3200" b="1">
                <a:solidFill>
                  <a:srgbClr val="002060"/>
                </a:solidFill>
                <a:latin typeface="HP001 4 hàng" pitchFamily="34" charset="0"/>
                <a:ea typeface="Arial-Rounded" pitchFamily="34" charset="0"/>
                <a:cs typeface="Arial-Rounded" pitchFamily="34" charset="0"/>
              </a:rPr>
              <a:t>İng, đuċ d</a:t>
            </a:r>
            <a:r>
              <a:rPr lang="el-GR" sz="3200" b="1">
                <a:solidFill>
                  <a:srgbClr val="002060"/>
                </a:solidFill>
                <a:latin typeface="HP001 4 hàng" pitchFamily="34" charset="0"/>
                <a:ea typeface="Arial-Rounded" pitchFamily="34" charset="0"/>
                <a:cs typeface="Arial-Rounded" pitchFamily="34" charset="0"/>
              </a:rPr>
              <a:t>Ηϛ</a:t>
            </a:r>
            <a:r>
              <a:rPr lang="vi-VN" sz="3200" b="1">
                <a:solidFill>
                  <a:srgbClr val="002060"/>
                </a:solidFill>
                <a:latin typeface="HP001 4 hàng" pitchFamily="34" charset="0"/>
                <a:ea typeface="Arial-Rounded" pitchFamily="34" charset="0"/>
                <a:cs typeface="Arial-Rounded" pitchFamily="34" charset="0"/>
              </a:rPr>
              <a:t>u </a:t>
            </a:r>
            <a:r>
              <a:rPr lang="el-GR" sz="3200" b="1">
                <a:solidFill>
                  <a:srgbClr val="002060"/>
                </a:solidFill>
                <a:latin typeface="HP001 4 hàng" pitchFamily="34" charset="0"/>
                <a:ea typeface="Arial-Rounded" pitchFamily="34" charset="0"/>
                <a:cs typeface="Arial-Rounded" pitchFamily="34" charset="0"/>
              </a:rPr>
              <a:t>ι</a:t>
            </a:r>
            <a:r>
              <a:rPr lang="vi-VN" sz="3200" b="1">
                <a:solidFill>
                  <a:srgbClr val="002060"/>
                </a:solidFill>
                <a:latin typeface="HP001 4 hàng" pitchFamily="34" charset="0"/>
                <a:ea typeface="Arial-Rounded" pitchFamily="34" charset="0"/>
                <a:cs typeface="Arial-Rounded" pitchFamily="34" charset="0"/>
              </a:rPr>
              <a:t>ấp </a:t>
            </a:r>
            <a:r>
              <a:rPr lang="el-GR" sz="3200" b="1">
                <a:solidFill>
                  <a:srgbClr val="002060"/>
                </a:solidFill>
                <a:latin typeface="HP001 4 hàng" pitchFamily="34" charset="0"/>
                <a:ea typeface="Arial-Rounded" pitchFamily="34" charset="0"/>
                <a:cs typeface="Arial-Rounded" pitchFamily="34" charset="0"/>
              </a:rPr>
              <a:t>ι</a:t>
            </a:r>
            <a:r>
              <a:rPr lang="vi-VN" sz="3200" b="1">
                <a:solidFill>
                  <a:srgbClr val="002060"/>
                </a:solidFill>
                <a:latin typeface="HP001 4 hàng" pitchFamily="34" charset="0"/>
                <a:ea typeface="Arial-Rounded" pitchFamily="34" charset="0"/>
                <a:cs typeface="Arial-Rounded" pitchFamily="34" charset="0"/>
              </a:rPr>
              <a:t>ƞ Ǉung </a:t>
            </a:r>
            <a:r>
              <a:rPr lang="vi-VN" sz="3200" b="1" smtClean="0">
                <a:solidFill>
                  <a:srgbClr val="002060"/>
                </a:solidFill>
                <a:latin typeface="HP001 4 hàng" pitchFamily="34" charset="0"/>
                <a:ea typeface="Arial-Rounded" pitchFamily="34" charset="0"/>
                <a:cs typeface="Arial-Rounded" pitchFamily="34" charset="0"/>
              </a:rPr>
              <a:t>bay</a:t>
            </a:r>
            <a:r>
              <a:rPr lang="en-US" sz="3200" b="1">
                <a:solidFill>
                  <a:srgbClr val="002060"/>
                </a:solidFill>
                <a:latin typeface="HP001 4 hàng" pitchFamily="34" charset="0"/>
                <a:ea typeface="Arial-Rounded" pitchFamily="34" charset="0"/>
                <a:cs typeface="Arial-Rounded" pitchFamily="34" charset="0"/>
              </a:rPr>
              <a:t>. Em </a:t>
            </a:r>
            <a:r>
              <a:rPr lang="el-GR" sz="3200" b="1">
                <a:solidFill>
                  <a:srgbClr val="002060"/>
                </a:solidFill>
                <a:latin typeface="HP001 4 hàng" pitchFamily="34" charset="0"/>
                <a:ea typeface="Arial-Rounded" pitchFamily="34" charset="0"/>
                <a:cs typeface="Arial-Rounded" pitchFamily="34" charset="0"/>
              </a:rPr>
              <a:t>ΐ</a:t>
            </a:r>
            <a:r>
              <a:rPr lang="en-US" sz="3200" b="1">
                <a:solidFill>
                  <a:srgbClr val="002060"/>
                </a:solidFill>
                <a:latin typeface="HP001 4 hàng" pitchFamily="34" charset="0"/>
                <a:ea typeface="Arial-Rounded" pitchFamily="34" charset="0"/>
                <a:cs typeface="Arial-Rounded" pitchFamily="34" charset="0"/>
              </a:rPr>
              <a:t>êu </a:t>
            </a:r>
            <a:r>
              <a:rPr lang="el-GR" sz="3200" b="1">
                <a:solidFill>
                  <a:srgbClr val="002060"/>
                </a:solidFill>
                <a:latin typeface="HP001 4 hàng" pitchFamily="34" charset="0"/>
                <a:ea typeface="Arial-Rounded" pitchFamily="34" charset="0"/>
                <a:cs typeface="Arial-Rounded" pitchFamily="34" charset="0"/>
              </a:rPr>
              <a:t>εΗ</a:t>
            </a:r>
            <a:r>
              <a:rPr lang="en-US" sz="3200" b="1">
                <a:solidFill>
                  <a:srgbClr val="002060"/>
                </a:solidFill>
                <a:latin typeface="HP001 4 hàng" pitchFamily="34" charset="0"/>
                <a:ea typeface="Arial-Rounded" pitchFamily="34" charset="0"/>
                <a:cs typeface="Arial-Rounded" pitchFamily="34" charset="0"/>
              </a:rPr>
              <a:t>Ğc d</a:t>
            </a:r>
            <a:r>
              <a:rPr lang="el-GR" sz="3200" b="1">
                <a:solidFill>
                  <a:srgbClr val="002060"/>
                </a:solidFill>
                <a:latin typeface="HP001 4 hàng" pitchFamily="34" charset="0"/>
                <a:ea typeface="Arial-Rounded" pitchFamily="34" charset="0"/>
                <a:cs typeface="Arial-Rounded" pitchFamily="34" charset="0"/>
              </a:rPr>
              <a:t>Ηϛ</a:t>
            </a:r>
            <a:r>
              <a:rPr lang="en-US" sz="3200" b="1">
                <a:solidFill>
                  <a:srgbClr val="002060"/>
                </a:solidFill>
                <a:latin typeface="HP001 4 hàng" pitchFamily="34" charset="0"/>
                <a:ea typeface="Arial-Rounded" pitchFamily="34" charset="0"/>
                <a:cs typeface="Arial-Rounded" pitchFamily="34" charset="0"/>
              </a:rPr>
              <a:t>u </a:t>
            </a:r>
            <a:r>
              <a:rPr lang="el-GR" sz="3200" b="1">
                <a:solidFill>
                  <a:srgbClr val="002060"/>
                </a:solidFill>
                <a:latin typeface="HP001 4 hàng" pitchFamily="34" charset="0"/>
                <a:ea typeface="Arial-Rounded" pitchFamily="34" charset="0"/>
                <a:cs typeface="Arial-Rounded" pitchFamily="34" charset="0"/>
              </a:rPr>
              <a:t>η</a:t>
            </a:r>
            <a:r>
              <a:rPr lang="en-US" sz="3200" b="1">
                <a:solidFill>
                  <a:srgbClr val="002060"/>
                </a:solidFill>
                <a:latin typeface="HP001 4 hàng" pitchFamily="34" charset="0"/>
                <a:ea typeface="Arial-Rounded" pitchFamily="34" charset="0"/>
                <a:cs typeface="Arial-Rounded" pitchFamily="34" charset="0"/>
              </a:rPr>
              <a:t>ỏ xi</a:t>
            </a:r>
            <a:r>
              <a:rPr lang="el-GR" sz="3200" b="1">
                <a:solidFill>
                  <a:srgbClr val="002060"/>
                </a:solidFill>
                <a:latin typeface="HP001 4 hàng" pitchFamily="34" charset="0"/>
                <a:ea typeface="Arial-Rounded" pitchFamily="34" charset="0"/>
                <a:cs typeface="Arial-Rounded" pitchFamily="34" charset="0"/>
              </a:rPr>
              <a:t>ζ </a:t>
            </a:r>
            <a:r>
              <a:rPr lang="en-US" sz="3200" b="1">
                <a:solidFill>
                  <a:srgbClr val="002060"/>
                </a:solidFill>
                <a:latin typeface="HP001 4 hàng" pitchFamily="34" charset="0"/>
                <a:ea typeface="Arial-Rounded" pitchFamily="34" charset="0"/>
                <a:cs typeface="Arial-Rounded" pitchFamily="34" charset="0"/>
              </a:rPr>
              <a:t>wày </a:t>
            </a:r>
            <a:r>
              <a:rPr lang="en-US" sz="3200" b="1" smtClean="0">
                <a:solidFill>
                  <a:srgbClr val="002060"/>
                </a:solidFill>
                <a:latin typeface="HP001 4 hàng" pitchFamily="34" charset="0"/>
                <a:ea typeface="Arial-Rounded" pitchFamily="34" charset="0"/>
                <a:cs typeface="Arial-Rounded" pitchFamily="34" charset="0"/>
              </a:rPr>
              <a:t>lắm.</a:t>
            </a:r>
            <a:endParaRPr lang="vi-VN" sz="3200" b="1">
              <a:solidFill>
                <a:srgbClr val="002060"/>
              </a:solidFill>
              <a:latin typeface="HP001 4 hàng" pitchFamily="34" charset="0"/>
              <a:ea typeface="Arial-Rounded" pitchFamily="34" charset="0"/>
              <a:cs typeface="Arial-Rounded" pitchFamily="34" charset="0"/>
            </a:endParaRPr>
          </a:p>
        </p:txBody>
      </p:sp>
      <p:grpSp>
        <p:nvGrpSpPr>
          <p:cNvPr id="4" name="Group 3"/>
          <p:cNvGrpSpPr/>
          <p:nvPr/>
        </p:nvGrpSpPr>
        <p:grpSpPr>
          <a:xfrm>
            <a:off x="518319" y="1577966"/>
            <a:ext cx="886326" cy="736108"/>
            <a:chOff x="3041858" y="1727884"/>
            <a:chExt cx="1341175" cy="1196176"/>
          </a:xfrm>
        </p:grpSpPr>
        <p:sp>
          <p:nvSpPr>
            <p:cNvPr id="6"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86034" y="2153660"/>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000" b="1" smtClean="0">
                  <a:solidFill>
                    <a:srgbClr val="0070C0"/>
                  </a:solidFill>
                  <a:latin typeface="HP001 4 hàng" pitchFamily="34" charset="0"/>
                  <a:ea typeface="Arial-Rounded" pitchFamily="34" charset="0"/>
                  <a:cs typeface="Arial-Rounded" pitchFamily="34" charset="0"/>
                </a:rPr>
                <a:t>2</a:t>
              </a:r>
              <a:endParaRPr lang="en" sz="4000" b="1">
                <a:solidFill>
                  <a:srgbClr val="0070C0"/>
                </a:solidFill>
                <a:latin typeface="HP001 4 hàng" pitchFamily="34" charset="0"/>
                <a:ea typeface="Arial-Rounded" pitchFamily="34" charset="0"/>
                <a:cs typeface="Arial-Rounded" pitchFamily="34" charset="0"/>
              </a:endParaRPr>
            </a:p>
          </p:txBody>
        </p:sp>
      </p:grpSp>
      <p:sp>
        <p:nvSpPr>
          <p:cNvPr id="8" name="TextBox 7"/>
          <p:cNvSpPr txBox="1"/>
          <p:nvPr/>
        </p:nvSpPr>
        <p:spPr>
          <a:xfrm>
            <a:off x="819109" y="381000"/>
            <a:ext cx="10691810" cy="646331"/>
          </a:xfrm>
          <a:prstGeom prst="rect">
            <a:avLst/>
          </a:prstGeom>
          <a:noFill/>
        </p:spPr>
        <p:txBody>
          <a:bodyPr wrap="square" rtlCol="0">
            <a:spAutoFit/>
          </a:bodyPr>
          <a:lstStyle/>
          <a:p>
            <a:pPr algn="ctr"/>
            <a:r>
              <a:rPr lang="vi-VN" sz="3600" b="1">
                <a:solidFill>
                  <a:srgbClr val="002060"/>
                </a:solidFill>
                <a:latin typeface="HP001 4 hàng" pitchFamily="34" charset="0"/>
                <a:ea typeface="Arial-Rounded" pitchFamily="34" charset="0"/>
                <a:cs typeface="Arial-Rounded" pitchFamily="34" charset="0"/>
              </a:rPr>
              <a:t> Thứ </a:t>
            </a:r>
            <a:r>
              <a:rPr lang="en-US" sz="3600" b="1" smtClean="0">
                <a:solidFill>
                  <a:srgbClr val="002060"/>
                </a:solidFill>
                <a:latin typeface="HP001 4 hàng" pitchFamily="34" charset="0"/>
                <a:ea typeface="Arial-Rounded" pitchFamily="34" charset="0"/>
                <a:cs typeface="Arial-Rounded" pitchFamily="34" charset="0"/>
              </a:rPr>
              <a:t>… </a:t>
            </a:r>
            <a:r>
              <a:rPr lang="vi-VN" sz="3600" b="1" smtClean="0">
                <a:solidFill>
                  <a:srgbClr val="002060"/>
                </a:solidFill>
                <a:latin typeface="HP001 4 hàng" pitchFamily="34" charset="0"/>
                <a:ea typeface="Arial-Rounded" pitchFamily="34" charset="0"/>
                <a:cs typeface="Arial-Rounded" pitchFamily="34" charset="0"/>
              </a:rPr>
              <a:t>wgày </a:t>
            </a:r>
            <a:r>
              <a:rPr lang="en-US" sz="3600" b="1">
                <a:solidFill>
                  <a:srgbClr val="002060"/>
                </a:solidFill>
                <a:latin typeface="HP001 4 hàng" pitchFamily="34" charset="0"/>
                <a:ea typeface="Arial-Rounded" pitchFamily="34" charset="0"/>
                <a:cs typeface="Arial-Rounded" pitchFamily="34" charset="0"/>
              </a:rPr>
              <a:t>…</a:t>
            </a:r>
            <a:r>
              <a:rPr lang="vi-VN" sz="3600" b="1" smtClean="0">
                <a:solidFill>
                  <a:srgbClr val="002060"/>
                </a:solidFill>
                <a:latin typeface="HP001 4 hàng" pitchFamily="34" charset="0"/>
                <a:ea typeface="Arial-Rounded" pitchFamily="34" charset="0"/>
                <a:cs typeface="Arial-Rounded" pitchFamily="34" charset="0"/>
              </a:rPr>
              <a:t> </a:t>
            </a:r>
            <a:r>
              <a:rPr lang="el-GR" sz="3600" b="1">
                <a:solidFill>
                  <a:srgbClr val="002060"/>
                </a:solidFill>
                <a:latin typeface="HP001 4 hàng" pitchFamily="34" charset="0"/>
                <a:ea typeface="Arial-Rounded" pitchFamily="34" charset="0"/>
                <a:cs typeface="Arial-Rounded" pitchFamily="34" charset="0"/>
              </a:rPr>
              <a:t>κ</a:t>
            </a:r>
            <a:r>
              <a:rPr lang="vi-VN" sz="3600" b="1">
                <a:solidFill>
                  <a:srgbClr val="002060"/>
                </a:solidFill>
                <a:latin typeface="HP001 4 hàng" pitchFamily="34" charset="0"/>
                <a:ea typeface="Arial-Rounded" pitchFamily="34" charset="0"/>
                <a:cs typeface="Arial-Rounded" pitchFamily="34" charset="0"/>
              </a:rPr>
              <a:t>áng </a:t>
            </a:r>
            <a:r>
              <a:rPr lang="en-US" sz="3600" b="1" smtClean="0">
                <a:solidFill>
                  <a:srgbClr val="002060"/>
                </a:solidFill>
                <a:latin typeface="HP001 4 hàng" pitchFamily="34" charset="0"/>
                <a:ea typeface="Arial-Rounded" pitchFamily="34" charset="0"/>
                <a:cs typeface="Arial-Rounded" pitchFamily="34" charset="0"/>
              </a:rPr>
              <a:t>…</a:t>
            </a:r>
            <a:r>
              <a:rPr lang="vi-VN" sz="3600" b="1" smtClean="0">
                <a:solidFill>
                  <a:srgbClr val="002060"/>
                </a:solidFill>
                <a:latin typeface="HP001 4 hàng" pitchFamily="34" charset="0"/>
                <a:ea typeface="Arial-Rounded" pitchFamily="34" charset="0"/>
                <a:cs typeface="Arial-Rounded" pitchFamily="34" charset="0"/>
              </a:rPr>
              <a:t> </a:t>
            </a:r>
            <a:r>
              <a:rPr lang="vi-VN" sz="3600" b="1">
                <a:solidFill>
                  <a:srgbClr val="002060"/>
                </a:solidFill>
                <a:latin typeface="HP001 4 hàng" pitchFamily="34" charset="0"/>
                <a:ea typeface="Arial-Rounded" pitchFamily="34" charset="0"/>
                <a:cs typeface="Arial-Rounded" pitchFamily="34" charset="0"/>
              </a:rPr>
              <a:t>wăm 2021 </a:t>
            </a:r>
            <a:endParaRPr lang="en-US" sz="3600" b="1">
              <a:solidFill>
                <a:srgbClr val="002060"/>
              </a:solidFill>
              <a:latin typeface="HP001 4 hàng" pitchFamily="34" charset="0"/>
              <a:ea typeface="Arial-Rounded" pitchFamily="34" charset="0"/>
              <a:cs typeface="Arial-Rounded" pitchFamily="34" charset="0"/>
            </a:endParaRPr>
          </a:p>
        </p:txBody>
      </p:sp>
      <p:sp>
        <p:nvSpPr>
          <p:cNvPr id="9" name="TextBox 8"/>
          <p:cNvSpPr txBox="1"/>
          <p:nvPr/>
        </p:nvSpPr>
        <p:spPr>
          <a:xfrm>
            <a:off x="823119" y="1122220"/>
            <a:ext cx="10691810" cy="646331"/>
          </a:xfrm>
          <a:prstGeom prst="rect">
            <a:avLst/>
          </a:prstGeom>
          <a:noFill/>
        </p:spPr>
        <p:txBody>
          <a:bodyPr wrap="square" rtlCol="0">
            <a:spAutoFit/>
          </a:bodyPr>
          <a:lstStyle/>
          <a:p>
            <a:pPr algn="ctr"/>
            <a:r>
              <a:rPr lang="vi-VN" sz="3600" b="1">
                <a:solidFill>
                  <a:schemeClr val="tx1"/>
                </a:solidFill>
                <a:latin typeface="HP001 4 hàng" pitchFamily="34" charset="0"/>
                <a:ea typeface="Arial-Rounded" pitchFamily="34" charset="0"/>
                <a:cs typeface="Arial-Rounded" pitchFamily="34" charset="0"/>
              </a:rPr>
              <a:t>T</a:t>
            </a:r>
            <a:r>
              <a:rPr lang="el-GR" sz="3600" b="1">
                <a:solidFill>
                  <a:schemeClr val="tx1"/>
                </a:solidFill>
                <a:latin typeface="HP001 4 hàng" pitchFamily="34" charset="0"/>
                <a:ea typeface="Arial-Rounded" pitchFamily="34" charset="0"/>
                <a:cs typeface="Arial-Rounded" pitchFamily="34" charset="0"/>
              </a:rPr>
              <a:t>Η</a:t>
            </a:r>
            <a:r>
              <a:rPr lang="vi-VN" sz="3600" b="1">
                <a:solidFill>
                  <a:schemeClr val="tx1"/>
                </a:solidFill>
                <a:latin typeface="HP001 4 hàng" pitchFamily="34" charset="0"/>
                <a:ea typeface="Arial-Rounded" pitchFamily="34" charset="0"/>
                <a:cs typeface="Arial-Rounded" pitchFamily="34" charset="0"/>
              </a:rPr>
              <a:t>Ğng V</a:t>
            </a:r>
            <a:r>
              <a:rPr lang="el-GR" sz="3600" b="1">
                <a:solidFill>
                  <a:schemeClr val="tx1"/>
                </a:solidFill>
                <a:latin typeface="HP001 4 hàng" pitchFamily="34" charset="0"/>
                <a:ea typeface="Arial-Rounded" pitchFamily="34" charset="0"/>
                <a:cs typeface="Arial-Rounded" pitchFamily="34" charset="0"/>
              </a:rPr>
              <a:t>Η</a:t>
            </a:r>
            <a:r>
              <a:rPr lang="vi-VN" sz="3600" b="1">
                <a:solidFill>
                  <a:schemeClr val="tx1"/>
                </a:solidFill>
                <a:latin typeface="HP001 4 hàng" pitchFamily="34" charset="0"/>
                <a:ea typeface="Arial-Rounded" pitchFamily="34" charset="0"/>
                <a:cs typeface="Arial-Rounded" pitchFamily="34" charset="0"/>
              </a:rPr>
              <a:t>İ</a:t>
            </a:r>
            <a:r>
              <a:rPr lang="el-GR" sz="3600" b="1" smtClean="0">
                <a:solidFill>
                  <a:schemeClr val="tx1"/>
                </a:solidFill>
                <a:latin typeface="HP001 4 hàng" pitchFamily="34" charset="0"/>
                <a:ea typeface="Arial-Rounded" pitchFamily="34" charset="0"/>
                <a:cs typeface="Arial-Rounded" pitchFamily="34" charset="0"/>
              </a:rPr>
              <a:t>Ι</a:t>
            </a:r>
            <a:r>
              <a:rPr lang="en-US" sz="3600" b="1">
                <a:solidFill>
                  <a:schemeClr val="tx1"/>
                </a:solidFill>
                <a:latin typeface="HP001 4 hàng" pitchFamily="34" charset="0"/>
                <a:ea typeface="Arial-Rounded" pitchFamily="34" charset="0"/>
                <a:cs typeface="Arial-Rounded" pitchFamily="34" charset="0"/>
              </a:rPr>
              <a:t>: Tớ </a:t>
            </a:r>
            <a:r>
              <a:rPr lang="en-US" sz="3600" b="1" smtClean="0">
                <a:solidFill>
                  <a:schemeClr val="tx1"/>
                </a:solidFill>
                <a:latin typeface="HP001 4 hàng" pitchFamily="34" charset="0"/>
                <a:ea typeface="Arial-Rounded" pitchFamily="34" charset="0"/>
                <a:cs typeface="Arial-Rounded" pitchFamily="34" charset="0"/>
              </a:rPr>
              <a:t>là</a:t>
            </a:r>
            <a:r>
              <a:rPr lang="el-GR" sz="3600" b="1">
                <a:solidFill>
                  <a:schemeClr val="tx1"/>
                </a:solidFill>
                <a:latin typeface="HP001 4 hàng" pitchFamily="34" charset="0"/>
              </a:rPr>
              <a:t> Δ</a:t>
            </a:r>
            <a:r>
              <a:rPr lang="en-US" sz="3600" b="1">
                <a:solidFill>
                  <a:schemeClr val="tx1"/>
                </a:solidFill>
                <a:latin typeface="HP001 4H"/>
                <a:ea typeface="HP001 4H"/>
              </a:rPr>
              <a:t>ê</a:t>
            </a:r>
            <a:r>
              <a:rPr lang="vi-VN" sz="3600" b="1">
                <a:solidFill>
                  <a:schemeClr val="tx1"/>
                </a:solidFill>
                <a:latin typeface="HP001 4 hàng" pitchFamily="34" charset="0"/>
              </a:rPr>
              <a:t>-gô</a:t>
            </a:r>
            <a:endParaRPr lang="en-US" sz="3600" b="1">
              <a:solidFill>
                <a:schemeClr val="tx1"/>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405840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422</Words>
  <Application>Microsoft Office PowerPoint</Application>
  <PresentationFormat>Custom</PresentationFormat>
  <Paragraphs>178</Paragraphs>
  <Slides>10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HP001 5 hàng</vt:lpstr>
      <vt:lpstr>Bebas Neue</vt:lpstr>
      <vt:lpstr>Amatic SC</vt:lpstr>
      <vt:lpstr>Arial Rounded MT Bold</vt:lpstr>
      <vt:lpstr>HP001 4 hàng</vt:lpstr>
      <vt:lpstr>HP001 4H</vt:lpstr>
      <vt:lpstr>Quicksand</vt:lpstr>
      <vt:lpstr>Arial-Rounded</vt:lpstr>
      <vt:lpstr>Quicksand Medium</vt:lpstr>
      <vt:lpstr>All About Me Sheets for Pre-K by Slidesgo</vt:lpstr>
      <vt:lpstr>PowerPoint Presentation</vt:lpstr>
      <vt:lpstr>PowerPoint Presentation</vt:lpstr>
      <vt:lpstr>Bài 24 TỚ LÀ LÊ-GÔ</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Sheets For Pre-k</dc:title>
  <dc:creator>PC</dc:creator>
  <cp:lastModifiedBy>PC</cp:lastModifiedBy>
  <cp:revision>26</cp:revision>
  <dcterms:modified xsi:type="dcterms:W3CDTF">2021-10-25T19:17:01Z</dcterms:modified>
</cp:coreProperties>
</file>