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9" r:id="rId2"/>
    <p:sldId id="285" r:id="rId3"/>
    <p:sldId id="276" r:id="rId4"/>
    <p:sldId id="278" r:id="rId5"/>
    <p:sldId id="279" r:id="rId6"/>
    <p:sldId id="263" r:id="rId7"/>
    <p:sldId id="280" r:id="rId8"/>
    <p:sldId id="281" r:id="rId9"/>
    <p:sldId id="293" r:id="rId10"/>
    <p:sldId id="295" r:id="rId11"/>
    <p:sldId id="296" r:id="rId12"/>
    <p:sldId id="297" r:id="rId13"/>
    <p:sldId id="298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6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1" y="1914117"/>
            <a:ext cx="8975031" cy="2734083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10</a:t>
              </a:r>
            </a:p>
            <a:p>
              <a:pPr algn="ctr"/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 10</a:t>
              </a:r>
              <a:endParaRPr lang="vi-V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24000" y="0"/>
            <a:ext cx="9144000" cy="218852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40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67001" y="533400"/>
            <a:ext cx="931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/>
              <a:t>3</a:t>
            </a:r>
            <a:endParaRPr lang="vi-VN" sz="11500" b="1" dirty="0"/>
          </a:p>
        </p:txBody>
      </p:sp>
      <p:sp>
        <p:nvSpPr>
          <p:cNvPr id="11" name="Rectangle 10"/>
          <p:cNvSpPr/>
          <p:nvPr/>
        </p:nvSpPr>
        <p:spPr>
          <a:xfrm>
            <a:off x="4038601" y="457200"/>
            <a:ext cx="66123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4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</a:t>
            </a:r>
            <a:endParaRPr lang="vi-VN" sz="4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895600" y="4724400"/>
            <a:ext cx="6400800" cy="1752600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6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66-67)</a:t>
            </a:r>
            <a:endParaRPr lang="vi-VN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6313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b="44444"/>
          <a:stretch/>
        </p:blipFill>
        <p:spPr>
          <a:xfrm>
            <a:off x="2133601" y="381000"/>
            <a:ext cx="7848600" cy="5791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067301" y="3276600"/>
            <a:ext cx="2095499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67300" y="4572000"/>
            <a:ext cx="2095499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046519" y="2133600"/>
            <a:ext cx="2116281" cy="3429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3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5" b="12323"/>
          <a:stretch/>
        </p:blipFill>
        <p:spPr>
          <a:xfrm>
            <a:off x="1805962" y="609601"/>
            <a:ext cx="8633439" cy="5250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1333500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" name="Rectangle 3"/>
          <p:cNvSpPr/>
          <p:nvPr/>
        </p:nvSpPr>
        <p:spPr>
          <a:xfrm>
            <a:off x="4114800" y="1808018"/>
            <a:ext cx="727364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4800" y="2230581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0" y="1333500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7315200" y="1808018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0" y="2230581"/>
            <a:ext cx="6096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6600" y="2854036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19945" y="3259281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2836717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00800" y="3304307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84964" y="4495800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65480" y="4495800"/>
            <a:ext cx="73532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24800" y="4495800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296400" y="4495800"/>
            <a:ext cx="457200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703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9" b="68889"/>
          <a:stretch/>
        </p:blipFill>
        <p:spPr>
          <a:xfrm>
            <a:off x="1805946" y="1094508"/>
            <a:ext cx="8481054" cy="5230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4114800"/>
            <a:ext cx="6096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9" b="68889"/>
          <a:stretch/>
        </p:blipFill>
        <p:spPr>
          <a:xfrm>
            <a:off x="1840582" y="1101435"/>
            <a:ext cx="8481054" cy="5230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9436" y="4121727"/>
            <a:ext cx="6096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9" b="68889"/>
          <a:stretch/>
        </p:blipFill>
        <p:spPr>
          <a:xfrm>
            <a:off x="1882146" y="1219200"/>
            <a:ext cx="8481054" cy="5230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4267201"/>
            <a:ext cx="609600" cy="758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" name="Rectangle 7"/>
          <p:cNvSpPr/>
          <p:nvPr/>
        </p:nvSpPr>
        <p:spPr>
          <a:xfrm>
            <a:off x="4170218" y="5261264"/>
            <a:ext cx="609600" cy="758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7772400" y="4191001"/>
            <a:ext cx="609600" cy="758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51618" y="5209308"/>
            <a:ext cx="609600" cy="758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0365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3" b="11515"/>
          <a:stretch/>
        </p:blipFill>
        <p:spPr>
          <a:xfrm>
            <a:off x="2446279" y="228600"/>
            <a:ext cx="7743739" cy="647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03618" y="5029200"/>
            <a:ext cx="838200" cy="381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Rectangle 3"/>
          <p:cNvSpPr/>
          <p:nvPr/>
        </p:nvSpPr>
        <p:spPr>
          <a:xfrm>
            <a:off x="5122718" y="5372100"/>
            <a:ext cx="838200" cy="381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4518" y="4648200"/>
            <a:ext cx="838200" cy="381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246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857022" y="1600201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2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KHỞI ĐỘNG</a:t>
            </a:r>
          </a:p>
        </p:txBody>
      </p:sp>
      <p:pic>
        <p:nvPicPr>
          <p:cNvPr id="4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9580" r="70000" b="49801"/>
          <a:stretch/>
        </p:blipFill>
        <p:spPr>
          <a:xfrm>
            <a:off x="2438400" y="1524000"/>
            <a:ext cx="1409700" cy="7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41704" r="20597" b="31749"/>
          <a:stretch/>
        </p:blipFill>
        <p:spPr>
          <a:xfrm>
            <a:off x="2133601" y="2590801"/>
            <a:ext cx="8192295" cy="256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4953001" y="4343400"/>
            <a:ext cx="951363" cy="64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6287638" y="4343400"/>
            <a:ext cx="951363" cy="647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7659238" y="4343400"/>
            <a:ext cx="951363" cy="647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8954638" y="4343400"/>
            <a:ext cx="951363" cy="6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30023" r="72089" b="56969"/>
          <a:stretch/>
        </p:blipFill>
        <p:spPr>
          <a:xfrm>
            <a:off x="2179092" y="1446662"/>
            <a:ext cx="2088108" cy="736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2" y="21556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+ 7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29938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+ 8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2" y="20794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+ 8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29176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+ 7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21336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2964" y="29718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9564" y="2057400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9564" y="2917686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2" y="2101572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+ 5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4800" y="293977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66564" y="20794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66564" y="29938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65391" r="73688" b="21601"/>
          <a:stretch/>
        </p:blipFill>
        <p:spPr>
          <a:xfrm>
            <a:off x="2548410" y="3662359"/>
            <a:ext cx="1638869" cy="736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62585" r="6339" b="7268"/>
          <a:stretch/>
        </p:blipFill>
        <p:spPr>
          <a:xfrm>
            <a:off x="3002819" y="4572000"/>
            <a:ext cx="6548961" cy="17059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41195" r="34323" b="49533"/>
          <a:stretch/>
        </p:blipFill>
        <p:spPr>
          <a:xfrm>
            <a:off x="3989800" y="5540992"/>
            <a:ext cx="394956" cy="331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5716" b="64778"/>
          <a:stretch/>
        </p:blipFill>
        <p:spPr>
          <a:xfrm>
            <a:off x="4641750" y="4909785"/>
            <a:ext cx="311250" cy="469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7086600" y="4909785"/>
            <a:ext cx="373862" cy="417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7754493" y="5493224"/>
            <a:ext cx="392438" cy="4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2325" r="4926" b="6529"/>
          <a:stretch/>
        </p:blipFill>
        <p:spPr>
          <a:xfrm>
            <a:off x="2438400" y="1353828"/>
            <a:ext cx="7162800" cy="3226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2" y="4800600"/>
            <a:ext cx="23621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+ 2 + 2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5638800"/>
            <a:ext cx="22444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+ 3 + 5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4778514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5693658"/>
            <a:ext cx="68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2272" y="5130154"/>
            <a:ext cx="27019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 + 4 + 0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56964" y="5105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</p:txBody>
      </p:sp>
    </p:spTree>
    <p:extLst>
      <p:ext uri="{BB962C8B-B14F-4D97-AF65-F5344CB8AC3E}">
        <p14:creationId xmlns:p14="http://schemas.microsoft.com/office/powerpoint/2010/main" val="17047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8255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1840489" y="1059722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536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9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0269" r="27463" b="59092"/>
          <a:stretch/>
        </p:blipFill>
        <p:spPr>
          <a:xfrm>
            <a:off x="2133600" y="1371600"/>
            <a:ext cx="7620000" cy="645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r="66567" b="11839"/>
          <a:stretch/>
        </p:blipFill>
        <p:spPr>
          <a:xfrm>
            <a:off x="2384531" y="1997123"/>
            <a:ext cx="2041477" cy="2041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26252" r="13945" b="25117"/>
          <a:stretch/>
        </p:blipFill>
        <p:spPr>
          <a:xfrm>
            <a:off x="5126130" y="1997121"/>
            <a:ext cx="2135201" cy="17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6815" r="68570" b="9980"/>
          <a:stretch/>
        </p:blipFill>
        <p:spPr>
          <a:xfrm>
            <a:off x="2736543" y="4052249"/>
            <a:ext cx="1619923" cy="1777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0061" r="31812" b="26734"/>
          <a:stretch/>
        </p:blipFill>
        <p:spPr>
          <a:xfrm>
            <a:off x="5203181" y="4052249"/>
            <a:ext cx="1619923" cy="1777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t="23867" r="3015" b="22928"/>
          <a:stretch/>
        </p:blipFill>
        <p:spPr>
          <a:xfrm>
            <a:off x="7947131" y="1997384"/>
            <a:ext cx="1619923" cy="1777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6" t="25510" r="40448" b="30156"/>
          <a:stretch/>
        </p:blipFill>
        <p:spPr>
          <a:xfrm>
            <a:off x="7489181" y="4089883"/>
            <a:ext cx="2077872" cy="17393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481503" y="3930869"/>
            <a:ext cx="2117677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05040" y="4038600"/>
            <a:ext cx="2105361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19640" y="3774390"/>
            <a:ext cx="2486361" cy="232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152400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2528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61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1981200" y="3587496"/>
            <a:ext cx="5053084" cy="21519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0" y="3886200"/>
            <a:ext cx="9906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05300" y="4350327"/>
            <a:ext cx="9906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4807527"/>
            <a:ext cx="9906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904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HDHS LÀM VỞ BÀI TẬP TOÁN TRANG(60-61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42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326</TotalTime>
  <Words>121</Words>
  <Application>Microsoft Office PowerPoint</Application>
  <PresentationFormat>Màn hình rộng</PresentationFormat>
  <Paragraphs>57</Paragraphs>
  <Slides>14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Arial</vt:lpstr>
      <vt:lpstr>Ariston</vt:lpstr>
      <vt:lpstr>Calibri</vt:lpstr>
      <vt:lpstr>HP-168</vt:lpstr>
      <vt:lpstr>Times New Roman</vt:lpstr>
      <vt:lpstr>Office Theme</vt:lpstr>
      <vt:lpstr>Bản trình bày PowerPoint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49</cp:revision>
  <dcterms:created xsi:type="dcterms:W3CDTF">2020-08-24T16:53:57Z</dcterms:created>
  <dcterms:modified xsi:type="dcterms:W3CDTF">2022-11-17T06:08:04Z</dcterms:modified>
</cp:coreProperties>
</file>