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6" r:id="rId3"/>
    <p:sldMasterId id="2147483701" r:id="rId4"/>
    <p:sldMasterId id="2147483716" r:id="rId5"/>
  </p:sldMasterIdLst>
  <p:notesMasterIdLst>
    <p:notesMasterId r:id="rId25"/>
  </p:notesMasterIdLst>
  <p:sldIdLst>
    <p:sldId id="341" r:id="rId6"/>
    <p:sldId id="292" r:id="rId7"/>
    <p:sldId id="257" r:id="rId8"/>
    <p:sldId id="344" r:id="rId9"/>
    <p:sldId id="345" r:id="rId10"/>
    <p:sldId id="267" r:id="rId11"/>
    <p:sldId id="348" r:id="rId12"/>
    <p:sldId id="258" r:id="rId13"/>
    <p:sldId id="271" r:id="rId14"/>
    <p:sldId id="354" r:id="rId15"/>
    <p:sldId id="355" r:id="rId16"/>
    <p:sldId id="361" r:id="rId17"/>
    <p:sldId id="356" r:id="rId18"/>
    <p:sldId id="362" r:id="rId19"/>
    <p:sldId id="357" r:id="rId20"/>
    <p:sldId id="363" r:id="rId21"/>
    <p:sldId id="342" r:id="rId22"/>
    <p:sldId id="346" r:id="rId23"/>
    <p:sldId id="260" r:id="rId24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26"/>
    </p:embeddedFont>
    <p:embeddedFont>
      <p:font typeface="HP001" panose="020B0604020202020204" charset="0"/>
      <p:regular r:id="rId27"/>
      <p:bold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HP001 4 hàng" panose="020B060402020202020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VNI-Avo" panose="020B0604020202020204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FD32A-CF2B-4C3C-88E9-03E393F49C3E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945CD-722C-4644-8F91-E1DA2AFA5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2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1" cy="2387600"/>
          </a:xfrm>
        </p:spPr>
        <p:txBody>
          <a:bodyPr anchor="b"/>
          <a:lstStyle>
            <a:lvl1pPr algn="ctr">
              <a:defRPr sz="57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38"/>
            <a:ext cx="9144001" cy="1655762"/>
          </a:xfrm>
        </p:spPr>
        <p:txBody>
          <a:bodyPr/>
          <a:lstStyle>
            <a:lvl1pPr marL="0" indent="0" algn="ctr">
              <a:buNone/>
              <a:defRPr sz="2325"/>
            </a:lvl1pPr>
            <a:lvl2pPr marL="439562" indent="0" algn="ctr">
              <a:buNone/>
              <a:defRPr sz="1950"/>
            </a:lvl2pPr>
            <a:lvl3pPr marL="879126" indent="0" algn="ctr">
              <a:buNone/>
              <a:defRPr sz="1725"/>
            </a:lvl3pPr>
            <a:lvl4pPr marL="1318688" indent="0" algn="ctr">
              <a:buNone/>
              <a:defRPr sz="1575"/>
            </a:lvl4pPr>
            <a:lvl5pPr marL="1758251" indent="0" algn="ctr">
              <a:buNone/>
              <a:defRPr sz="1575"/>
            </a:lvl5pPr>
            <a:lvl6pPr marL="2197813" indent="0" algn="ctr">
              <a:buNone/>
              <a:defRPr sz="1575"/>
            </a:lvl6pPr>
            <a:lvl7pPr marL="2637375" indent="0" algn="ctr">
              <a:buNone/>
              <a:defRPr sz="1575"/>
            </a:lvl7pPr>
            <a:lvl8pPr marL="3076939" indent="0" algn="ctr">
              <a:buNone/>
              <a:defRPr sz="1575"/>
            </a:lvl8pPr>
            <a:lvl9pPr marL="3516502" indent="0" algn="ctr">
              <a:buNone/>
              <a:defRPr sz="1575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6FBD7F2-1492-459F-89A8-77897357BB6F}" type="datetimeFigureOut">
              <a:rPr lang="vi-VN"/>
              <a:pPr>
                <a:defRPr/>
              </a:pPr>
              <a:t>28/05/2024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63971A9-05BC-4031-A3F0-392658780C4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153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3CEB3E2-8AFE-448B-98A1-E4CF609AC252}" type="datetimeFigureOut">
              <a:rPr lang="vi-VN"/>
              <a:pPr>
                <a:defRPr/>
              </a:pPr>
              <a:t>28/05/2024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6EA3D88-951C-425A-9944-3A4F1154008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334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08"/>
            <a:ext cx="10515600" cy="2852737"/>
          </a:xfrm>
        </p:spPr>
        <p:txBody>
          <a:bodyPr anchor="b"/>
          <a:lstStyle>
            <a:lvl1pPr>
              <a:defRPr sz="57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31"/>
            <a:ext cx="10515600" cy="1500187"/>
          </a:xfrm>
        </p:spPr>
        <p:txBody>
          <a:bodyPr/>
          <a:lstStyle>
            <a:lvl1pPr marL="0" indent="0">
              <a:buNone/>
              <a:defRPr sz="2325">
                <a:solidFill>
                  <a:schemeClr val="tx1">
                    <a:tint val="75000"/>
                  </a:schemeClr>
                </a:solidFill>
              </a:defRPr>
            </a:lvl1pPr>
            <a:lvl2pPr marL="439562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79126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3pPr>
            <a:lvl4pPr marL="1318688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175825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197813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263737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076939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3516502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402560B-9110-4C63-83D2-D90F3B27C1A0}" type="datetimeFigureOut">
              <a:rPr lang="vi-VN"/>
              <a:pPr>
                <a:defRPr/>
              </a:pPr>
              <a:t>28/05/2024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A4DEED4-0EDA-48AC-AC56-1B128EEE316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956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F83A758-BF72-4C94-9F30-571ACE30CB72}" type="datetimeFigureOut">
              <a:rPr lang="vi-VN"/>
              <a:pPr>
                <a:defRPr/>
              </a:pPr>
              <a:t>28/05/2024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CF5A113-CF71-4037-BFE0-BD0FCFC1899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481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562" indent="0">
              <a:buNone/>
              <a:defRPr sz="1950" b="1"/>
            </a:lvl2pPr>
            <a:lvl3pPr marL="879126" indent="0">
              <a:buNone/>
              <a:defRPr sz="1725" b="1"/>
            </a:lvl3pPr>
            <a:lvl4pPr marL="1318688" indent="0">
              <a:buNone/>
              <a:defRPr sz="1575" b="1"/>
            </a:lvl4pPr>
            <a:lvl5pPr marL="1758251" indent="0">
              <a:buNone/>
              <a:defRPr sz="1575" b="1"/>
            </a:lvl5pPr>
            <a:lvl6pPr marL="2197813" indent="0">
              <a:buNone/>
              <a:defRPr sz="1575" b="1"/>
            </a:lvl6pPr>
            <a:lvl7pPr marL="2637375" indent="0">
              <a:buNone/>
              <a:defRPr sz="1575" b="1"/>
            </a:lvl7pPr>
            <a:lvl8pPr marL="3076939" indent="0">
              <a:buNone/>
              <a:defRPr sz="1575" b="1"/>
            </a:lvl8pPr>
            <a:lvl9pPr marL="3516502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562" indent="0">
              <a:buNone/>
              <a:defRPr sz="1950" b="1"/>
            </a:lvl2pPr>
            <a:lvl3pPr marL="879126" indent="0">
              <a:buNone/>
              <a:defRPr sz="1725" b="1"/>
            </a:lvl3pPr>
            <a:lvl4pPr marL="1318688" indent="0">
              <a:buNone/>
              <a:defRPr sz="1575" b="1"/>
            </a:lvl4pPr>
            <a:lvl5pPr marL="1758251" indent="0">
              <a:buNone/>
              <a:defRPr sz="1575" b="1"/>
            </a:lvl5pPr>
            <a:lvl6pPr marL="2197813" indent="0">
              <a:buNone/>
              <a:defRPr sz="1575" b="1"/>
            </a:lvl6pPr>
            <a:lvl7pPr marL="2637375" indent="0">
              <a:buNone/>
              <a:defRPr sz="1575" b="1"/>
            </a:lvl7pPr>
            <a:lvl8pPr marL="3076939" indent="0">
              <a:buNone/>
              <a:defRPr sz="1575" b="1"/>
            </a:lvl8pPr>
            <a:lvl9pPr marL="3516502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7E16A4A-9085-42B9-991B-7BDE90A06FDC}" type="datetimeFigureOut">
              <a:rPr lang="vi-VN"/>
              <a:pPr>
                <a:defRPr/>
              </a:pPr>
              <a:t>28/05/2024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5BB42F8-3576-445B-BC86-521CF4171E3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325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6C50147-24A3-42C1-A07F-2D4ADF9C05EE}" type="datetimeFigureOut">
              <a:rPr lang="vi-VN"/>
              <a:pPr>
                <a:defRPr/>
              </a:pPr>
              <a:t>28/05/2024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1570EF1-1A44-42FB-A717-0A3215BED59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781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958F8AC-556B-4815-B4CE-64809DA452A6}" type="datetimeFigureOut">
              <a:rPr lang="vi-VN"/>
              <a:pPr>
                <a:defRPr/>
              </a:pPr>
              <a:t>28/05/2024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B2D61F1C-B9FE-4034-9E82-80F85865ECF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044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0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92"/>
            <a:ext cx="6172200" cy="4873625"/>
          </a:xfrm>
        </p:spPr>
        <p:txBody>
          <a:bodyPr/>
          <a:lstStyle>
            <a:lvl1pPr>
              <a:defRPr sz="3075"/>
            </a:lvl1pPr>
            <a:lvl2pPr>
              <a:defRPr sz="2700"/>
            </a:lvl2pPr>
            <a:lvl3pPr>
              <a:defRPr sz="2325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575"/>
            </a:lvl1pPr>
            <a:lvl2pPr marL="439562" indent="0">
              <a:buNone/>
              <a:defRPr sz="1350"/>
            </a:lvl2pPr>
            <a:lvl3pPr marL="879126" indent="0">
              <a:buNone/>
              <a:defRPr sz="1125"/>
            </a:lvl3pPr>
            <a:lvl4pPr marL="1318688" indent="0">
              <a:buNone/>
              <a:defRPr sz="975"/>
            </a:lvl4pPr>
            <a:lvl5pPr marL="1758251" indent="0">
              <a:buNone/>
              <a:defRPr sz="975"/>
            </a:lvl5pPr>
            <a:lvl6pPr marL="2197813" indent="0">
              <a:buNone/>
              <a:defRPr sz="975"/>
            </a:lvl6pPr>
            <a:lvl7pPr marL="2637375" indent="0">
              <a:buNone/>
              <a:defRPr sz="975"/>
            </a:lvl7pPr>
            <a:lvl8pPr marL="3076939" indent="0">
              <a:buNone/>
              <a:defRPr sz="975"/>
            </a:lvl8pPr>
            <a:lvl9pPr marL="3516502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0F1FE3C-FA62-45F7-80FF-21B195085B59}" type="datetimeFigureOut">
              <a:rPr lang="vi-VN"/>
              <a:pPr>
                <a:defRPr/>
              </a:pPr>
              <a:t>28/05/2024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1889299-9AD6-413F-8852-EFF216E860E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0533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0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92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075"/>
            </a:lvl1pPr>
            <a:lvl2pPr marL="439562" indent="0">
              <a:buNone/>
              <a:defRPr sz="2700"/>
            </a:lvl2pPr>
            <a:lvl3pPr marL="879126" indent="0">
              <a:buNone/>
              <a:defRPr sz="2325"/>
            </a:lvl3pPr>
            <a:lvl4pPr marL="1318688" indent="0">
              <a:buNone/>
              <a:defRPr sz="1950"/>
            </a:lvl4pPr>
            <a:lvl5pPr marL="1758251" indent="0">
              <a:buNone/>
              <a:defRPr sz="1950"/>
            </a:lvl5pPr>
            <a:lvl6pPr marL="2197813" indent="0">
              <a:buNone/>
              <a:defRPr sz="1950"/>
            </a:lvl6pPr>
            <a:lvl7pPr marL="2637375" indent="0">
              <a:buNone/>
              <a:defRPr sz="1950"/>
            </a:lvl7pPr>
            <a:lvl8pPr marL="3076939" indent="0">
              <a:buNone/>
              <a:defRPr sz="1950"/>
            </a:lvl8pPr>
            <a:lvl9pPr marL="3516502" indent="0">
              <a:buNone/>
              <a:defRPr sz="195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575"/>
            </a:lvl1pPr>
            <a:lvl2pPr marL="439562" indent="0">
              <a:buNone/>
              <a:defRPr sz="1350"/>
            </a:lvl2pPr>
            <a:lvl3pPr marL="879126" indent="0">
              <a:buNone/>
              <a:defRPr sz="1125"/>
            </a:lvl3pPr>
            <a:lvl4pPr marL="1318688" indent="0">
              <a:buNone/>
              <a:defRPr sz="975"/>
            </a:lvl4pPr>
            <a:lvl5pPr marL="1758251" indent="0">
              <a:buNone/>
              <a:defRPr sz="975"/>
            </a:lvl5pPr>
            <a:lvl6pPr marL="2197813" indent="0">
              <a:buNone/>
              <a:defRPr sz="975"/>
            </a:lvl6pPr>
            <a:lvl7pPr marL="2637375" indent="0">
              <a:buNone/>
              <a:defRPr sz="975"/>
            </a:lvl7pPr>
            <a:lvl8pPr marL="3076939" indent="0">
              <a:buNone/>
              <a:defRPr sz="975"/>
            </a:lvl8pPr>
            <a:lvl9pPr marL="3516502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52CA649-A721-4FBD-A815-3861099B50A3}" type="datetimeFigureOut">
              <a:rPr lang="vi-VN"/>
              <a:pPr>
                <a:defRPr/>
              </a:pPr>
              <a:t>28/05/2024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404EC3D-1D3D-4517-8B45-191005EA62F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925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54FBE03-2CB9-4DF8-9BD0-3A0DD12F2A9F}" type="datetimeFigureOut">
              <a:rPr lang="vi-VN"/>
              <a:pPr>
                <a:defRPr/>
              </a:pPr>
              <a:t>28/05/2024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36D4EAC-5E68-45B1-99F0-563EA0E1974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0582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86BDEF2-4EEC-4B6B-B9DD-4ECFD01C1613}" type="datetimeFigureOut">
              <a:rPr lang="vi-VN"/>
              <a:pPr>
                <a:defRPr/>
              </a:pPr>
              <a:t>28/05/2024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BF026BB-DA87-4555-BCBE-9B04E065A70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4829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01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5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77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8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56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22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4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10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62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16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30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959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31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76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68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51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4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92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3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27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18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72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60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083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6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37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14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66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94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9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1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4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7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54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61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1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8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60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6" tIns="58608" rIns="117216" bIns="586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6" tIns="58608" rIns="117216" bIns="58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fld id="{DA6BE6AF-77EC-465E-83CA-F377FE8592AF}" type="datetimeFigureOut">
              <a:rPr lang="vi-VN" smtClean="0"/>
              <a:pPr defTabSz="879126">
                <a:defRPr/>
              </a:pPr>
              <a:t>28/05/2024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19"/>
            <a:ext cx="41148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19"/>
            <a:ext cx="27432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fld id="{D5EF68A6-1723-4396-A4B0-483FA0CEA245}" type="slidenum">
              <a:rPr lang="vi-VN" smtClean="0"/>
              <a:pPr defTabSz="879126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73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5pPr>
      <a:lvl6pPr marL="439562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6pPr>
      <a:lvl7pPr marL="879126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7pPr>
      <a:lvl8pPr marL="1318688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8pPr>
      <a:lvl9pPr marL="1758251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9pPr>
    </p:titleStyle>
    <p:bodyStyle>
      <a:lvl1pPr marL="219782" indent="-219782" algn="l" rtl="0" eaLnBrk="0" fontAlgn="base" hangingPunct="0">
        <a:lnSpc>
          <a:spcPct val="90000"/>
        </a:lnSpc>
        <a:spcBef>
          <a:spcPts val="962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9345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2pPr>
      <a:lvl3pPr marL="1098906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38469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978033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17595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296720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736281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39562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79126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318688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758251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197813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637375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076939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516502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68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95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21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gif"/><Relationship Id="rId12" Type="http://schemas.openxmlformats.org/officeDocument/2006/relationships/image" Target="../media/image2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gif"/><Relationship Id="rId10" Type="http://schemas.openxmlformats.org/officeDocument/2006/relationships/image" Target="../media/image22.gif"/><Relationship Id="rId4" Type="http://schemas.openxmlformats.org/officeDocument/2006/relationships/audio" Target="../media/audio1.wav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8.png"/><Relationship Id="rId5" Type="http://schemas.openxmlformats.org/officeDocument/2006/relationships/hyperlink" Target="https://www.youtube.com/channel/UC4KJdxTA14SyBEAm7x2c09w?sub_confirmation=1" TargetMode="Externa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2B7A47C-4438-4FAC-AFB1-F7597EF99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0131" y="2497203"/>
            <a:ext cx="5671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56: EP ÊP IP UP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2835797" y="1469366"/>
            <a:ext cx="6858000" cy="793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FBDFE-C0F4-46B8-80DE-AD85389472DC}"/>
              </a:ext>
            </a:extLst>
          </p:cNvPr>
          <p:cNvSpPr txBox="1"/>
          <p:nvPr/>
        </p:nvSpPr>
        <p:spPr>
          <a:xfrm>
            <a:off x="2438401" y="152401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p">
            <a:hlinkClick r:id="" action="ppaction://media"/>
            <a:extLst>
              <a:ext uri="{FF2B5EF4-FFF2-40B4-BE49-F238E27FC236}">
                <a16:creationId xmlns:a16="http://schemas.microsoft.com/office/drawing/2014/main" id="{B903C9C7-BCCA-44F4-99D3-BEF007DC95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7" y="743627"/>
            <a:ext cx="10905066" cy="53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êp">
            <a:hlinkClick r:id="" action="ppaction://media"/>
            <a:extLst>
              <a:ext uri="{FF2B5EF4-FFF2-40B4-BE49-F238E27FC236}">
                <a16:creationId xmlns:a16="http://schemas.microsoft.com/office/drawing/2014/main" id="{0C4F4AB8-CD1C-4B23-B79D-DF481C0802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7" y="743627"/>
            <a:ext cx="10905066" cy="53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A8B1-BA3F-45B3-9CF1-A3D4A2B3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172" r="6525" b="20323"/>
          <a:stretch/>
        </p:blipFill>
        <p:spPr>
          <a:xfrm>
            <a:off x="813770" y="0"/>
            <a:ext cx="10274531" cy="6875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73C19E-1ECE-4046-853E-2225ADE5736E}"/>
              </a:ext>
            </a:extLst>
          </p:cNvPr>
          <p:cNvSpPr txBox="1"/>
          <p:nvPr/>
        </p:nvSpPr>
        <p:spPr>
          <a:xfrm>
            <a:off x="2295528" y="2126259"/>
            <a:ext cx="2086901" cy="825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ǻ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0049" y="2201019"/>
            <a:ext cx="410527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5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5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1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endParaRPr kumimoji="0" lang="en-US" sz="1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393" y="2126259"/>
            <a:ext cx="514408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6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/>
                <a:cs typeface="+mn-cs"/>
              </a:rPr>
              <a:t> </a:t>
            </a:r>
            <a:r>
              <a:rPr kumimoji="0" lang="en-US" sz="26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łp</a:t>
            </a:r>
            <a:r>
              <a:rPr kumimoji="0" lang="en-US" sz="26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6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/>
                <a:cs typeface="+mn-cs"/>
              </a:rPr>
              <a:t>  </a:t>
            </a:r>
            <a:r>
              <a:rPr kumimoji="0" lang="en-US" sz="2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endParaRPr kumimoji="0" lang="en-US" sz="1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9065" y="2208994"/>
            <a:ext cx="681472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χ</a:t>
            </a:r>
            <a:r>
              <a:rPr kumimoji="0" lang="en-US" sz="26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ĺp</a:t>
            </a:r>
            <a:r>
              <a:rPr kumimoji="0" lang="en-US" sz="2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endParaRPr kumimoji="0" lang="en-US" sz="11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02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p">
            <a:hlinkClick r:id="" action="ppaction://media"/>
            <a:extLst>
              <a:ext uri="{FF2B5EF4-FFF2-40B4-BE49-F238E27FC236}">
                <a16:creationId xmlns:a16="http://schemas.microsoft.com/office/drawing/2014/main" id="{34311719-0066-456C-BA5E-774D035476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7" y="743627"/>
            <a:ext cx="10905066" cy="53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1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A8B1-BA3F-45B3-9CF1-A3D4A2B3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172" r="6525" b="20323"/>
          <a:stretch/>
        </p:blipFill>
        <p:spPr>
          <a:xfrm>
            <a:off x="813770" y="0"/>
            <a:ext cx="10274531" cy="6875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73C19E-1ECE-4046-853E-2225ADE5736E}"/>
              </a:ext>
            </a:extLst>
          </p:cNvPr>
          <p:cNvSpPr txBox="1"/>
          <p:nvPr/>
        </p:nvSpPr>
        <p:spPr>
          <a:xfrm>
            <a:off x="2295528" y="2126259"/>
            <a:ext cx="2086901" cy="825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ǻ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0049" y="2201019"/>
            <a:ext cx="410527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5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5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1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endParaRPr kumimoji="0" lang="en-US" sz="1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416204" y="2126259"/>
            <a:ext cx="64454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</a:t>
            </a:r>
            <a:r>
              <a:rPr kumimoji="0" lang="en-US" sz="27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7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Łp</a:t>
            </a:r>
            <a:r>
              <a:rPr kumimoji="0" lang="en-US" sz="27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sz="2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endParaRPr kumimoji="0" lang="en-US" sz="1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1026" y="2205248"/>
            <a:ext cx="749915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λ</a:t>
            </a:r>
            <a:r>
              <a:rPr kumimoji="0" lang="en-US" sz="26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Żp</a:t>
            </a:r>
            <a:r>
              <a:rPr kumimoji="0" lang="en-US" sz="2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sz="2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endParaRPr kumimoji="0" lang="en-US" sz="1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7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p">
            <a:hlinkClick r:id="" action="ppaction://media"/>
            <a:extLst>
              <a:ext uri="{FF2B5EF4-FFF2-40B4-BE49-F238E27FC236}">
                <a16:creationId xmlns:a16="http://schemas.microsoft.com/office/drawing/2014/main" id="{FA9471B0-E78B-4C5C-90B8-E1026B3800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7" y="743627"/>
            <a:ext cx="10905066" cy="53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6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A8B1-BA3F-45B3-9CF1-A3D4A2B3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172" r="6525" b="20323"/>
          <a:stretch/>
        </p:blipFill>
        <p:spPr>
          <a:xfrm>
            <a:off x="813770" y="89209"/>
            <a:ext cx="10274531" cy="6875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73C19E-1ECE-4046-853E-2225ADE5736E}"/>
              </a:ext>
            </a:extLst>
          </p:cNvPr>
          <p:cNvSpPr txBox="1"/>
          <p:nvPr/>
        </p:nvSpPr>
        <p:spPr>
          <a:xfrm>
            <a:off x="2295528" y="2126259"/>
            <a:ext cx="2086901" cy="825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ǻ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0049" y="2201019"/>
            <a:ext cx="410527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5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5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1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endParaRPr kumimoji="0" lang="en-US" sz="1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2352" y="2229985"/>
            <a:ext cx="54417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7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Ďp</a:t>
            </a:r>
            <a:r>
              <a:rPr kumimoji="0" lang="en-US" sz="2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sz="2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endParaRPr kumimoji="0" lang="en-US" sz="1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8591" y="2258951"/>
            <a:ext cx="77264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sz="2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λ</a:t>
            </a:r>
            <a:r>
              <a:rPr kumimoji="0" lang="en-US" sz="27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Ǽp</a:t>
            </a:r>
            <a:r>
              <a:rPr kumimoji="0" lang="en-US" sz="2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587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475731" y="2226061"/>
            <a:ext cx="5572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59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8887" y="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0637" y="24984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eâp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3627" y="38650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ip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9310" y="366463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4267" y="367079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8615" y="366842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9310" y="460459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4267" y="461075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28615" y="460837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92896" y="2156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92896" y="368550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92896" y="462546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5B44C-539B-4157-84AF-799A4A282B22}"/>
              </a:ext>
            </a:extLst>
          </p:cNvPr>
          <p:cNvSpPr txBox="1"/>
          <p:nvPr/>
        </p:nvSpPr>
        <p:spPr>
          <a:xfrm>
            <a:off x="2497329" y="3667682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07C16-2313-46A7-A397-E7780840F9F5}"/>
              </a:ext>
            </a:extLst>
          </p:cNvPr>
          <p:cNvSpPr txBox="1"/>
          <p:nvPr/>
        </p:nvSpPr>
        <p:spPr>
          <a:xfrm>
            <a:off x="4619796" y="366910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678294" y="2267415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6782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61260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260283-2F05-4EBC-87E3-D814747150EB}"/>
              </a:ext>
            </a:extLst>
          </p:cNvPr>
          <p:cNvSpPr txBox="1"/>
          <p:nvPr/>
        </p:nvSpPr>
        <p:spPr>
          <a:xfrm>
            <a:off x="7086618" y="3664637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F3EF6D-516A-4A36-AE19-74404ABFE054}"/>
              </a:ext>
            </a:extLst>
          </p:cNvPr>
          <p:cNvSpPr txBox="1"/>
          <p:nvPr/>
        </p:nvSpPr>
        <p:spPr>
          <a:xfrm>
            <a:off x="8759706" y="367529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84F88-EDF9-4203-80DE-CCEED35F2FE0}"/>
              </a:ext>
            </a:extLst>
          </p:cNvPr>
          <p:cNvSpPr txBox="1"/>
          <p:nvPr/>
        </p:nvSpPr>
        <p:spPr>
          <a:xfrm>
            <a:off x="2490730" y="4601546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C4BA8-4936-47D2-88B6-61AD2DD1A3FF}"/>
              </a:ext>
            </a:extLst>
          </p:cNvPr>
          <p:cNvSpPr txBox="1"/>
          <p:nvPr/>
        </p:nvSpPr>
        <p:spPr>
          <a:xfrm>
            <a:off x="4950686" y="461519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F1ECFD-4E38-4749-AF76-27D764C9C2A8}"/>
              </a:ext>
            </a:extLst>
          </p:cNvPr>
          <p:cNvSpPr txBox="1"/>
          <p:nvPr/>
        </p:nvSpPr>
        <p:spPr>
          <a:xfrm>
            <a:off x="7120611" y="460154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4A5DC-3805-4F57-A715-FD5F32DE5952}"/>
              </a:ext>
            </a:extLst>
          </p:cNvPr>
          <p:cNvSpPr txBox="1"/>
          <p:nvPr/>
        </p:nvSpPr>
        <p:spPr>
          <a:xfrm>
            <a:off x="9012216" y="462884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2A6EF5-29CA-4A11-8E26-648F52FFAD6C}"/>
              </a:ext>
            </a:extLst>
          </p:cNvPr>
          <p:cNvSpPr txBox="1"/>
          <p:nvPr/>
        </p:nvSpPr>
        <p:spPr>
          <a:xfrm>
            <a:off x="707086" y="5547924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ADBDE0-F4DB-49F2-80AE-4CFFE216CEA1}"/>
              </a:ext>
            </a:extLst>
          </p:cNvPr>
          <p:cNvSpPr txBox="1"/>
          <p:nvPr/>
        </p:nvSpPr>
        <p:spPr>
          <a:xfrm>
            <a:off x="3344397" y="5597840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6C5112-9BED-4CC8-BDF8-C9C32D0F3C32}"/>
              </a:ext>
            </a:extLst>
          </p:cNvPr>
          <p:cNvSpPr txBox="1"/>
          <p:nvPr/>
        </p:nvSpPr>
        <p:spPr>
          <a:xfrm>
            <a:off x="6170404" y="5575366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9D751E-1F3A-4AD8-94F2-E4E859D6E469}"/>
              </a:ext>
            </a:extLst>
          </p:cNvPr>
          <p:cNvSpPr txBox="1"/>
          <p:nvPr/>
        </p:nvSpPr>
        <p:spPr>
          <a:xfrm>
            <a:off x="8996411" y="5575365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9E39F3-6926-4CB0-916D-F6A6B0D90BB8}"/>
              </a:ext>
            </a:extLst>
          </p:cNvPr>
          <p:cNvSpPr txBox="1"/>
          <p:nvPr/>
        </p:nvSpPr>
        <p:spPr>
          <a:xfrm>
            <a:off x="2166997" y="5547924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DA6C32-6947-43AC-86AA-0884EF3467C6}"/>
              </a:ext>
            </a:extLst>
          </p:cNvPr>
          <p:cNvSpPr txBox="1"/>
          <p:nvPr/>
        </p:nvSpPr>
        <p:spPr>
          <a:xfrm>
            <a:off x="5060461" y="5592762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4EA8D9-7B5A-42E8-B63C-EE04D6652ED7}"/>
              </a:ext>
            </a:extLst>
          </p:cNvPr>
          <p:cNvSpPr txBox="1"/>
          <p:nvPr/>
        </p:nvSpPr>
        <p:spPr>
          <a:xfrm>
            <a:off x="7752885" y="557536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40B28D-AEA3-45BF-A744-875DB92A10FE}"/>
              </a:ext>
            </a:extLst>
          </p:cNvPr>
          <p:cNvSpPr txBox="1"/>
          <p:nvPr/>
        </p:nvSpPr>
        <p:spPr>
          <a:xfrm>
            <a:off x="9394423" y="557536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27159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646" y="418050"/>
            <a:ext cx="1924319" cy="781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7903" y="412231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VNI-Avo" pitchFamily="2" charset="0"/>
              </a:rPr>
              <a:t>Khi nhaø coù khaùch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5352" y="1199209"/>
            <a:ext cx="8925709" cy="539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475731" y="2226061"/>
            <a:ext cx="5572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674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3227" y="1041999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4977" y="106698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eâp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7967" y="1080649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ip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3650" y="470663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8607" y="471279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82955" y="471042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3650" y="564659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18607" y="565275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82955" y="565037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47236" y="1063566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47236" y="472750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47236" y="566746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1822BC-740F-4A0F-907C-9CF151A09BEA}"/>
              </a:ext>
            </a:extLst>
          </p:cNvPr>
          <p:cNvSpPr txBox="1"/>
          <p:nvPr/>
        </p:nvSpPr>
        <p:spPr>
          <a:xfrm>
            <a:off x="3503696" y="1047524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7005E3-D66D-4E3D-A85E-CC6405A8C082}"/>
              </a:ext>
            </a:extLst>
          </p:cNvPr>
          <p:cNvSpPr txBox="1"/>
          <p:nvPr/>
        </p:nvSpPr>
        <p:spPr>
          <a:xfrm>
            <a:off x="5411551" y="1059482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757071-FBC7-40B9-89C8-0C771CEA5B51}"/>
              </a:ext>
            </a:extLst>
          </p:cNvPr>
          <p:cNvSpPr txBox="1"/>
          <p:nvPr/>
        </p:nvSpPr>
        <p:spPr>
          <a:xfrm>
            <a:off x="6929543" y="108169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5FE387-C2D4-41CF-A628-EC13CEAE505A}"/>
              </a:ext>
            </a:extLst>
          </p:cNvPr>
          <p:cNvSpPr txBox="1"/>
          <p:nvPr/>
        </p:nvSpPr>
        <p:spPr>
          <a:xfrm>
            <a:off x="8702196" y="1064607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FD4A4F-20B6-4EB9-B3E8-A6EBF97EDCB8}"/>
              </a:ext>
            </a:extLst>
          </p:cNvPr>
          <p:cNvSpPr txBox="1"/>
          <p:nvPr/>
        </p:nvSpPr>
        <p:spPr>
          <a:xfrm>
            <a:off x="3005311" y="1032185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2D050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D02758-8634-4D14-A6D3-2846BFD59CD6}"/>
              </a:ext>
            </a:extLst>
          </p:cNvPr>
          <p:cNvSpPr txBox="1"/>
          <p:nvPr/>
        </p:nvSpPr>
        <p:spPr>
          <a:xfrm>
            <a:off x="4892273" y="1078468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7030A0"/>
                </a:solidFill>
                <a:latin typeface="VNI-Avo" pitchFamily="2" charset="0"/>
              </a:rPr>
              <a:t>eâ</a:t>
            </a:r>
            <a:endParaRPr lang="en-US" sz="60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D72E81-B393-4AB0-A4A8-316984B6E5E3}"/>
              </a:ext>
            </a:extLst>
          </p:cNvPr>
          <p:cNvSpPr txBox="1"/>
          <p:nvPr/>
        </p:nvSpPr>
        <p:spPr>
          <a:xfrm>
            <a:off x="6740205" y="108273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VNI-Avo" pitchFamily="2" charset="0"/>
              </a:rPr>
              <a:t>i</a:t>
            </a:r>
            <a:endParaRPr lang="en-US" sz="6000" b="1" dirty="0">
              <a:solidFill>
                <a:schemeClr val="accent4">
                  <a:lumMod val="60000"/>
                  <a:lumOff val="40000"/>
                </a:schemeClr>
              </a:solidFill>
              <a:latin typeface="VNI-Avo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8A824E-91D9-492C-83CB-E1707C93745D}"/>
              </a:ext>
            </a:extLst>
          </p:cNvPr>
          <p:cNvSpPr txBox="1"/>
          <p:nvPr/>
        </p:nvSpPr>
        <p:spPr>
          <a:xfrm>
            <a:off x="8239368" y="1055646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5B44C-539B-4157-84AF-799A4A282B22}"/>
              </a:ext>
            </a:extLst>
          </p:cNvPr>
          <p:cNvSpPr txBox="1"/>
          <p:nvPr/>
        </p:nvSpPr>
        <p:spPr>
          <a:xfrm>
            <a:off x="2251669" y="4709681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07C16-2313-46A7-A397-E7780840F9F5}"/>
              </a:ext>
            </a:extLst>
          </p:cNvPr>
          <p:cNvSpPr txBox="1"/>
          <p:nvPr/>
        </p:nvSpPr>
        <p:spPr>
          <a:xfrm>
            <a:off x="4374136" y="4711106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432634" y="3309414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432634" y="247121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5880434" y="247121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260283-2F05-4EBC-87E3-D814747150EB}"/>
              </a:ext>
            </a:extLst>
          </p:cNvPr>
          <p:cNvSpPr txBox="1"/>
          <p:nvPr/>
        </p:nvSpPr>
        <p:spPr>
          <a:xfrm>
            <a:off x="6840958" y="4706636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F3EF6D-516A-4A36-AE19-74404ABFE054}"/>
              </a:ext>
            </a:extLst>
          </p:cNvPr>
          <p:cNvSpPr txBox="1"/>
          <p:nvPr/>
        </p:nvSpPr>
        <p:spPr>
          <a:xfrm>
            <a:off x="8514046" y="4717294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84F88-EDF9-4203-80DE-CCEED35F2FE0}"/>
              </a:ext>
            </a:extLst>
          </p:cNvPr>
          <p:cNvSpPr txBox="1"/>
          <p:nvPr/>
        </p:nvSpPr>
        <p:spPr>
          <a:xfrm>
            <a:off x="2245070" y="5643545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C4BA8-4936-47D2-88B6-61AD2DD1A3FF}"/>
              </a:ext>
            </a:extLst>
          </p:cNvPr>
          <p:cNvSpPr txBox="1"/>
          <p:nvPr/>
        </p:nvSpPr>
        <p:spPr>
          <a:xfrm>
            <a:off x="4705026" y="5657193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F1ECFD-4E38-4749-AF76-27D764C9C2A8}"/>
              </a:ext>
            </a:extLst>
          </p:cNvPr>
          <p:cNvSpPr txBox="1"/>
          <p:nvPr/>
        </p:nvSpPr>
        <p:spPr>
          <a:xfrm>
            <a:off x="6874951" y="564354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4A5DC-3805-4F57-A715-FD5F32DE5952}"/>
              </a:ext>
            </a:extLst>
          </p:cNvPr>
          <p:cNvSpPr txBox="1"/>
          <p:nvPr/>
        </p:nvSpPr>
        <p:spPr>
          <a:xfrm>
            <a:off x="8766556" y="567084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25" grpId="0"/>
      <p:bldP spid="26" grpId="0"/>
      <p:bldP spid="27" grpId="0"/>
      <p:bldP spid="23" grpId="0"/>
      <p:bldP spid="24" grpId="0"/>
      <p:bldP spid="32" grpId="0"/>
      <p:bldP spid="28" grpId="0"/>
      <p:bldP spid="29" grpId="0"/>
      <p:bldP spid="30" grpId="0"/>
      <p:bldP spid="31" grpId="0"/>
      <p:bldP spid="34" grpId="0"/>
      <p:bldP spid="36" grpId="0"/>
      <p:bldP spid="37" grpId="0"/>
      <p:bldP spid="38" grpId="0"/>
      <p:bldP spid="39" grpId="0"/>
      <p:bldP spid="40" grpId="0"/>
      <p:bldP spid="43" grpId="0" animBg="1"/>
      <p:bldP spid="44" grpId="0" animBg="1"/>
      <p:bldP spid="45" grpId="0" animBg="1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2682" y="4005127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9993" y="4055043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0" y="4032569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22007" y="4032568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894" y="2385361"/>
            <a:ext cx="2000529" cy="12288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902" y="2246695"/>
            <a:ext cx="2105319" cy="1848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2338655"/>
            <a:ext cx="2381582" cy="1609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67186" y="2334664"/>
            <a:ext cx="2362530" cy="16480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8CD6C4-2529-4557-88EF-DC479A3091AA}"/>
              </a:ext>
            </a:extLst>
          </p:cNvPr>
          <p:cNvSpPr txBox="1"/>
          <p:nvPr/>
        </p:nvSpPr>
        <p:spPr>
          <a:xfrm>
            <a:off x="2092593" y="400512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38DAA3-83C8-4DDC-B220-6E3E16C35430}"/>
              </a:ext>
            </a:extLst>
          </p:cNvPr>
          <p:cNvSpPr txBox="1"/>
          <p:nvPr/>
        </p:nvSpPr>
        <p:spPr>
          <a:xfrm>
            <a:off x="4986057" y="404996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FEC7A1-7480-4D0B-8081-C1DAB3B5A186}"/>
              </a:ext>
            </a:extLst>
          </p:cNvPr>
          <p:cNvSpPr txBox="1"/>
          <p:nvPr/>
        </p:nvSpPr>
        <p:spPr>
          <a:xfrm>
            <a:off x="7678481" y="4032567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160666-97A7-4667-822B-72315ECC8A8F}"/>
              </a:ext>
            </a:extLst>
          </p:cNvPr>
          <p:cNvSpPr txBox="1"/>
          <p:nvPr/>
        </p:nvSpPr>
        <p:spPr>
          <a:xfrm>
            <a:off x="9320019" y="403256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4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33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8887" y="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0637" y="24984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eâp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3627" y="38650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ip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9310" y="366463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4267" y="367079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8615" y="366842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9310" y="460459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4267" y="461075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28615" y="460837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92896" y="2156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92896" y="368550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92896" y="462546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5B44C-539B-4157-84AF-799A4A282B22}"/>
              </a:ext>
            </a:extLst>
          </p:cNvPr>
          <p:cNvSpPr txBox="1"/>
          <p:nvPr/>
        </p:nvSpPr>
        <p:spPr>
          <a:xfrm>
            <a:off x="2497329" y="3667682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07C16-2313-46A7-A397-E7780840F9F5}"/>
              </a:ext>
            </a:extLst>
          </p:cNvPr>
          <p:cNvSpPr txBox="1"/>
          <p:nvPr/>
        </p:nvSpPr>
        <p:spPr>
          <a:xfrm>
            <a:off x="4619796" y="366910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678294" y="2267415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6782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61260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260283-2F05-4EBC-87E3-D814747150EB}"/>
              </a:ext>
            </a:extLst>
          </p:cNvPr>
          <p:cNvSpPr txBox="1"/>
          <p:nvPr/>
        </p:nvSpPr>
        <p:spPr>
          <a:xfrm>
            <a:off x="7086618" y="3664637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F3EF6D-516A-4A36-AE19-74404ABFE054}"/>
              </a:ext>
            </a:extLst>
          </p:cNvPr>
          <p:cNvSpPr txBox="1"/>
          <p:nvPr/>
        </p:nvSpPr>
        <p:spPr>
          <a:xfrm>
            <a:off x="8759706" y="367529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84F88-EDF9-4203-80DE-CCEED35F2FE0}"/>
              </a:ext>
            </a:extLst>
          </p:cNvPr>
          <p:cNvSpPr txBox="1"/>
          <p:nvPr/>
        </p:nvSpPr>
        <p:spPr>
          <a:xfrm>
            <a:off x="2490730" y="4601546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C4BA8-4936-47D2-88B6-61AD2DD1A3FF}"/>
              </a:ext>
            </a:extLst>
          </p:cNvPr>
          <p:cNvSpPr txBox="1"/>
          <p:nvPr/>
        </p:nvSpPr>
        <p:spPr>
          <a:xfrm>
            <a:off x="4950686" y="461519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F1ECFD-4E38-4749-AF76-27D764C9C2A8}"/>
              </a:ext>
            </a:extLst>
          </p:cNvPr>
          <p:cNvSpPr txBox="1"/>
          <p:nvPr/>
        </p:nvSpPr>
        <p:spPr>
          <a:xfrm>
            <a:off x="7120611" y="460154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4A5DC-3805-4F57-A715-FD5F32DE5952}"/>
              </a:ext>
            </a:extLst>
          </p:cNvPr>
          <p:cNvSpPr txBox="1"/>
          <p:nvPr/>
        </p:nvSpPr>
        <p:spPr>
          <a:xfrm>
            <a:off x="9012216" y="462884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2A6EF5-29CA-4A11-8E26-648F52FFAD6C}"/>
              </a:ext>
            </a:extLst>
          </p:cNvPr>
          <p:cNvSpPr txBox="1"/>
          <p:nvPr/>
        </p:nvSpPr>
        <p:spPr>
          <a:xfrm>
            <a:off x="707086" y="5547924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ADBDE0-F4DB-49F2-80AE-4CFFE216CEA1}"/>
              </a:ext>
            </a:extLst>
          </p:cNvPr>
          <p:cNvSpPr txBox="1"/>
          <p:nvPr/>
        </p:nvSpPr>
        <p:spPr>
          <a:xfrm>
            <a:off x="3344397" y="5597840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6C5112-9BED-4CC8-BDF8-C9C32D0F3C32}"/>
              </a:ext>
            </a:extLst>
          </p:cNvPr>
          <p:cNvSpPr txBox="1"/>
          <p:nvPr/>
        </p:nvSpPr>
        <p:spPr>
          <a:xfrm>
            <a:off x="6170404" y="5575366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9D751E-1F3A-4AD8-94F2-E4E859D6E469}"/>
              </a:ext>
            </a:extLst>
          </p:cNvPr>
          <p:cNvSpPr txBox="1"/>
          <p:nvPr/>
        </p:nvSpPr>
        <p:spPr>
          <a:xfrm>
            <a:off x="8996411" y="5575365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9E39F3-6926-4CB0-916D-F6A6B0D90BB8}"/>
              </a:ext>
            </a:extLst>
          </p:cNvPr>
          <p:cNvSpPr txBox="1"/>
          <p:nvPr/>
        </p:nvSpPr>
        <p:spPr>
          <a:xfrm>
            <a:off x="2166997" y="5547924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DA6C32-6947-43AC-86AA-0884EF3467C6}"/>
              </a:ext>
            </a:extLst>
          </p:cNvPr>
          <p:cNvSpPr txBox="1"/>
          <p:nvPr/>
        </p:nvSpPr>
        <p:spPr>
          <a:xfrm>
            <a:off x="5060461" y="5592762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4EA8D9-7B5A-42E8-B63C-EE04D6652ED7}"/>
              </a:ext>
            </a:extLst>
          </p:cNvPr>
          <p:cNvSpPr txBox="1"/>
          <p:nvPr/>
        </p:nvSpPr>
        <p:spPr>
          <a:xfrm>
            <a:off x="7752885" y="557536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40B28D-AEA3-45BF-A744-875DB92A10FE}"/>
              </a:ext>
            </a:extLst>
          </p:cNvPr>
          <p:cNvSpPr txBox="1"/>
          <p:nvPr/>
        </p:nvSpPr>
        <p:spPr>
          <a:xfrm>
            <a:off x="9394423" y="557536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11448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80"/>
            <a:ext cx="12192000" cy="684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2438401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2057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48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87482" y="0"/>
            <a:ext cx="12279482" cy="6842619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0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7620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39CD58-E4FB-4524-A266-1DA2C1FDC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3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6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8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20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0501804E-45CE-4A62-8417-7F9440D676B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221" y="470848"/>
            <a:ext cx="11227558" cy="591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25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27" objId="4"/>
        <p14:stopEvt time="53619" objId="4"/>
        <p14:playEvt time="60756" objId="4"/>
        <p14:pauseEvt time="61707" objId="4"/>
        <p14:stopEvt time="68291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r="81351" b="73651"/>
          <a:stretch/>
        </p:blipFill>
        <p:spPr>
          <a:xfrm>
            <a:off x="49015" y="627071"/>
            <a:ext cx="2264528" cy="893257"/>
          </a:xfrm>
          <a:prstGeom prst="rect">
            <a:avLst/>
          </a:prstGeom>
        </p:spPr>
      </p:pic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9008" y="1777865"/>
            <a:ext cx="11352762" cy="260684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573AE9-8B7E-4164-8DF4-70C90F253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43000" y="3741759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schemeClr val="bg1"/>
                </a:solidFill>
                <a:latin typeface="HP001 4 hàng" pitchFamily="34" charset="0"/>
              </a:rPr>
              <a:t>ep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25840" y="3763369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êp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0592" y="3755407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ip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63D9B9-7E33-432A-8C1F-2949347DA391}"/>
              </a:ext>
            </a:extLst>
          </p:cNvPr>
          <p:cNvSpPr txBox="1"/>
          <p:nvPr/>
        </p:nvSpPr>
        <p:spPr>
          <a:xfrm>
            <a:off x="8786885" y="3777017"/>
            <a:ext cx="32777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schemeClr val="bg1"/>
                </a:solidFill>
                <a:latin typeface="HP001 4 hàng" pitchFamily="34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33872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3.2|32.9|30.9|41.8|9.6|5|4.4|6.8|4.9|2.6|4.3|46.2|25|21.4|36|6.8|31.4|10.7|1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2|17.9|16.1|11.4|16.4|6.3|6.2|11.6|13.4|8.7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7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867</TotalTime>
  <Words>169</Words>
  <Application>Microsoft Office PowerPoint</Application>
  <PresentationFormat>Widescreen</PresentationFormat>
  <Paragraphs>124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Arial-SGK-TV</vt:lpstr>
      <vt:lpstr>ＭＳ Ｐゴシック</vt:lpstr>
      <vt:lpstr>华康少女文字W5</vt:lpstr>
      <vt:lpstr>Ariston</vt:lpstr>
      <vt:lpstr>HP001</vt:lpstr>
      <vt:lpstr>Calibri Light</vt:lpstr>
      <vt:lpstr>DFPOP1-W9</vt:lpstr>
      <vt:lpstr>Times New Roman</vt:lpstr>
      <vt:lpstr>HP001 4 hàng</vt:lpstr>
      <vt:lpstr>Calibri</vt:lpstr>
      <vt:lpstr>Arial</vt:lpstr>
      <vt:lpstr>VNI-Avo</vt:lpstr>
      <vt:lpstr>Office Theme</vt:lpstr>
      <vt:lpstr>2_Office Theme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student</cp:lastModifiedBy>
  <cp:revision>214</cp:revision>
  <dcterms:created xsi:type="dcterms:W3CDTF">2020-10-19T12:51:54Z</dcterms:created>
  <dcterms:modified xsi:type="dcterms:W3CDTF">2024-05-28T13:17:49Z</dcterms:modified>
  <cp:category>Kết nối tri thức với cuộc sống</cp:category>
</cp:coreProperties>
</file>