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sldIdLst>
    <p:sldId id="268" r:id="rId4"/>
    <p:sldId id="26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007577095" r:id="rId16"/>
    <p:sldId id="2007577096" r:id="rId17"/>
    <p:sldId id="2007577099" r:id="rId18"/>
    <p:sldId id="2007577111" r:id="rId19"/>
    <p:sldId id="2007577097" r:id="rId20"/>
    <p:sldId id="2007577110" r:id="rId21"/>
    <p:sldId id="2007577105" r:id="rId22"/>
    <p:sldId id="2007577102" r:id="rId23"/>
    <p:sldId id="2007577104" r:id="rId24"/>
    <p:sldId id="20075771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3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22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31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6319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052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1419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98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6831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8109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9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03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58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93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2862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05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79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0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4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0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09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9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81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62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3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16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86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487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1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75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2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4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3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0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6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3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1.wdp"/><Relationship Id="rId7" Type="http://schemas.openxmlformats.org/officeDocument/2006/relationships/image" Target="../media/image64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2.xml"/><Relationship Id="rId18" Type="http://schemas.openxmlformats.org/officeDocument/2006/relationships/image" Target="../media/image42.png"/><Relationship Id="rId26" Type="http://schemas.openxmlformats.org/officeDocument/2006/relationships/image" Target="../media/image46.png"/><Relationship Id="rId39" Type="http://schemas.openxmlformats.org/officeDocument/2006/relationships/image" Target="../media/image53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4.xml"/><Relationship Id="rId34" Type="http://schemas.openxmlformats.org/officeDocument/2006/relationships/image" Target="../media/image50.png"/><Relationship Id="rId42" Type="http://schemas.openxmlformats.org/officeDocument/2006/relationships/image" Target="../media/image54.png"/><Relationship Id="rId7" Type="http://schemas.openxmlformats.org/officeDocument/2006/relationships/image" Target="../media/image36.png"/><Relationship Id="rId12" Type="http://schemas.microsoft.com/office/2007/relationships/hdphoto" Target="../media/hdphoto3.wdp"/><Relationship Id="rId17" Type="http://schemas.openxmlformats.org/officeDocument/2006/relationships/slide" Target="slide3.xml"/><Relationship Id="rId25" Type="http://schemas.openxmlformats.org/officeDocument/2006/relationships/slide" Target="slide5.xml"/><Relationship Id="rId33" Type="http://schemas.openxmlformats.org/officeDocument/2006/relationships/slide" Target="slide7.xml"/><Relationship Id="rId38" Type="http://schemas.openxmlformats.org/officeDocument/2006/relationships/image" Target="../media/image52.png"/><Relationship Id="rId46" Type="http://schemas.openxmlformats.org/officeDocument/2006/relationships/image" Target="../media/image57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24" Type="http://schemas.microsoft.com/office/2007/relationships/hdphoto" Target="../media/hdphoto6.wdp"/><Relationship Id="rId32" Type="http://schemas.microsoft.com/office/2007/relationships/hdphoto" Target="../media/hdphoto8.wdp"/><Relationship Id="rId37" Type="http://schemas.openxmlformats.org/officeDocument/2006/relationships/slide" Target="slide8.xml"/><Relationship Id="rId40" Type="http://schemas.microsoft.com/office/2007/relationships/hdphoto" Target="../media/hdphoto10.wdp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microsoft.com/office/2007/relationships/hdphoto" Target="../media/hdphoto7.wdp"/><Relationship Id="rId36" Type="http://schemas.microsoft.com/office/2007/relationships/hdphoto" Target="../media/hdphoto9.wdp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31" Type="http://schemas.openxmlformats.org/officeDocument/2006/relationships/image" Target="../media/image49.png"/><Relationship Id="rId44" Type="http://schemas.openxmlformats.org/officeDocument/2006/relationships/slide" Target="slide10.xml"/><Relationship Id="rId4" Type="http://schemas.openxmlformats.org/officeDocument/2006/relationships/image" Target="../media/image31.png"/><Relationship Id="rId9" Type="http://schemas.openxmlformats.org/officeDocument/2006/relationships/slide" Target="slide11.xml"/><Relationship Id="rId14" Type="http://schemas.openxmlformats.org/officeDocument/2006/relationships/image" Target="../media/image40.png"/><Relationship Id="rId22" Type="http://schemas.openxmlformats.org/officeDocument/2006/relationships/image" Target="../media/image44.png"/><Relationship Id="rId27" Type="http://schemas.openxmlformats.org/officeDocument/2006/relationships/image" Target="../media/image47.png"/><Relationship Id="rId30" Type="http://schemas.openxmlformats.org/officeDocument/2006/relationships/image" Target="../media/image48.png"/><Relationship Id="rId35" Type="http://schemas.openxmlformats.org/officeDocument/2006/relationships/image" Target="../media/image51.png"/><Relationship Id="rId43" Type="http://schemas.openxmlformats.org/officeDocument/2006/relationships/image" Target="../media/image5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32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567186"/>
            <a:ext cx="7804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bạn côn trùng không may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 vướng vào lưới nhện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hãy giúp các bạn ấy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thoát khỏi lưới nhện bằng cách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 lời thật nhanh và đúng các câu hỏi.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1357" y="1539253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l + 8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8776" y="5128044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9697595" y="5918712"/>
            <a:ext cx="796924" cy="7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0838" y="1979657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l + 7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655060" y="5539936"/>
            <a:ext cx="778965" cy="11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4427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kg + 4 kg + 2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2208" y="517109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39" y="5704736"/>
            <a:ext cx="920235" cy="10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812851" y="3044988"/>
            <a:ext cx="8566297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17: THỰC HÀNH VÀ TRẢI NGHIỆM VỚI CÁC ĐƠN VỊ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KI- LÔ- GAM, LÍT</a:t>
            </a:r>
            <a:endParaRPr kumimoji="0" lang="vi-VN" sz="4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707822" y="105962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 QUEN VỚI KHỐI LƯỢNG, DUNG TÍCH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BC1A7-F45F-4BE6-843A-7B6DD70AC731}"/>
              </a:ext>
            </a:extLst>
          </p:cNvPr>
          <p:cNvSpPr txBox="1"/>
          <p:nvPr/>
        </p:nvSpPr>
        <p:spPr>
          <a:xfrm>
            <a:off x="1046027" y="1420417"/>
            <a:ext cx="394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01625B8E-43FF-485D-A312-C05AA6B0D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24500" r="17397" b="30625"/>
          <a:stretch/>
        </p:blipFill>
        <p:spPr bwMode="auto">
          <a:xfrm>
            <a:off x="5126175" y="415555"/>
            <a:ext cx="6251319" cy="6115050"/>
          </a:xfrm>
          <a:prstGeom prst="roundRect">
            <a:avLst>
              <a:gd name="adj" fmla="val 38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FC84A1-E52F-4B79-8369-11747E8249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2612904"/>
            <a:ext cx="4448175" cy="2136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9312C-5B61-4492-A6E6-307C0C348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2415805"/>
            <a:ext cx="1905000" cy="354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04A06E-ABC7-4187-8B3A-A9FE77DA7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252"/>
            <a:ext cx="6038850" cy="3396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955F1-2865-482A-8CC5-3DD3C7109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2364"/>
            <a:ext cx="2228850" cy="445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78410-3D1E-4249-9D29-E0994A90B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0" y="38142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BA7FCA-6466-46FF-B39D-937E1036491F}"/>
              </a:ext>
            </a:extLst>
          </p:cNvPr>
          <p:cNvSpPr txBox="1"/>
          <p:nvPr/>
        </p:nvSpPr>
        <p:spPr>
          <a:xfrm>
            <a:off x="2968352" y="509562"/>
            <a:ext cx="6404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1lít, chai 1lít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9" name="Picture 8" descr="20210409041757_wm_shs-toan-2-tap-1">
            <a:extLst>
              <a:ext uri="{FF2B5EF4-FFF2-40B4-BE49-F238E27FC236}">
                <a16:creationId xmlns:a16="http://schemas.microsoft.com/office/drawing/2014/main" id="{8F9957E4-88B1-4B85-AEB2-C5968CC9F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14" t="70493" r="12099" b="7139"/>
          <a:stretch/>
        </p:blipFill>
        <p:spPr bwMode="auto">
          <a:xfrm>
            <a:off x="1716411" y="1733550"/>
            <a:ext cx="8908129" cy="4343400"/>
          </a:xfrm>
          <a:prstGeom prst="roundRect">
            <a:avLst>
              <a:gd name="adj" fmla="val 398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B97AF7-F305-46BC-8780-4CBB3FD0AFA8}"/>
              </a:ext>
            </a:extLst>
          </p:cNvPr>
          <p:cNvSpPr/>
          <p:nvPr/>
        </p:nvSpPr>
        <p:spPr>
          <a:xfrm>
            <a:off x="1409700" y="2133600"/>
            <a:ext cx="4095750" cy="1428750"/>
          </a:xfrm>
          <a:prstGeom prst="rect">
            <a:avLst/>
          </a:prstGeom>
          <a:solidFill>
            <a:srgbClr val="F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67B73-37C7-4A48-A103-B73CD6126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" y="69860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210409041757_wm_shs-toan-2-tap-1">
            <a:extLst>
              <a:ext uri="{FF2B5EF4-FFF2-40B4-BE49-F238E27FC236}">
                <a16:creationId xmlns:a16="http://schemas.microsoft.com/office/drawing/2014/main" id="{15C26DA6-D084-4480-9E56-55A0BB1E0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8000" r="8530" b="61677"/>
          <a:stretch/>
        </p:blipFill>
        <p:spPr bwMode="auto">
          <a:xfrm>
            <a:off x="848956" y="1539941"/>
            <a:ext cx="10326855" cy="37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1DBB8E-C806-4043-96C4-1726C17D3B79}"/>
              </a:ext>
            </a:extLst>
          </p:cNvPr>
          <p:cNvGrpSpPr/>
          <p:nvPr/>
        </p:nvGrpSpPr>
        <p:grpSpPr>
          <a:xfrm>
            <a:off x="1215239" y="728010"/>
            <a:ext cx="10414938" cy="712694"/>
            <a:chOff x="1183342" y="1369567"/>
            <a:chExt cx="10414938" cy="712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5D6AB7-02B8-499B-B9A4-AE45B1B02376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đoán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nhẹ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D6FE8F5-6549-4669-A9C1-E41BC72B3CF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05FB6D8-FCD0-4660-8850-4A1F9AE2A5B1}"/>
              </a:ext>
            </a:extLst>
          </p:cNvPr>
          <p:cNvSpPr txBox="1"/>
          <p:nvPr/>
        </p:nvSpPr>
        <p:spPr>
          <a:xfrm>
            <a:off x="1319367" y="4841004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1A616-631A-4723-88E4-2A2B7CF918CF}"/>
              </a:ext>
            </a:extLst>
          </p:cNvPr>
          <p:cNvSpPr txBox="1"/>
          <p:nvPr/>
        </p:nvSpPr>
        <p:spPr>
          <a:xfrm>
            <a:off x="6496484" y="4841004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2332076" y="1430086"/>
            <a:ext cx="585632" cy="836976"/>
          </a:xfrm>
          <a:prstGeom prst="rect">
            <a:avLst/>
          </a:prstGeom>
        </p:spPr>
      </p:pic>
      <p:sp>
        <p:nvSpPr>
          <p:cNvPr id="48" name="Rounded Rectangle 47">
            <a:hlinkClick r:id="rId9" action="ppaction://hlinksldjump"/>
          </p:cNvPr>
          <p:cNvSpPr/>
          <p:nvPr/>
        </p:nvSpPr>
        <p:spPr>
          <a:xfrm>
            <a:off x="1862277" y="2447160"/>
            <a:ext cx="1345274" cy="526874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 Vàng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02" y="1406576"/>
            <a:ext cx="652329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7" y="175093"/>
            <a:ext cx="700576" cy="765746"/>
          </a:xfrm>
          <a:prstGeom prst="rect">
            <a:avLst/>
          </a:prstGeom>
        </p:spPr>
      </p:pic>
      <p:sp>
        <p:nvSpPr>
          <p:cNvPr id="51" name="Rounded Rectangle 50">
            <a:hlinkClick r:id="rId13" action="ppaction://hlinksldjump"/>
          </p:cNvPr>
          <p:cNvSpPr/>
          <p:nvPr/>
        </p:nvSpPr>
        <p:spPr>
          <a:xfrm>
            <a:off x="3609992" y="1042022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Đom Đóm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8" y="175093"/>
            <a:ext cx="701101" cy="7620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6040113" y="98315"/>
            <a:ext cx="1437566" cy="1450557"/>
          </a:xfrm>
          <a:prstGeom prst="rect">
            <a:avLst/>
          </a:prstGeom>
        </p:spPr>
      </p:pic>
      <p:sp>
        <p:nvSpPr>
          <p:cNvPr id="54" name="Rounded Rectangle 53">
            <a:hlinkClick r:id="rId17" action="ppaction://hlinksldjump"/>
          </p:cNvPr>
          <p:cNvSpPr/>
          <p:nvPr/>
        </p:nvSpPr>
        <p:spPr>
          <a:xfrm>
            <a:off x="6288632" y="1760811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Bọ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 Cứng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89" y="-76439"/>
            <a:ext cx="1792379" cy="18045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8521801" y="710057"/>
            <a:ext cx="1451037" cy="1103904"/>
          </a:xfrm>
          <a:prstGeom prst="rect">
            <a:avLst/>
          </a:prstGeom>
        </p:spPr>
      </p:pic>
      <p:sp>
        <p:nvSpPr>
          <p:cNvPr id="57" name="Rounded Rectangle 56">
            <a:hlinkClick r:id="rId21" action="ppaction://hlinksldjump"/>
          </p:cNvPr>
          <p:cNvSpPr/>
          <p:nvPr/>
        </p:nvSpPr>
        <p:spPr>
          <a:xfrm>
            <a:off x="8728807" y="2115107"/>
            <a:ext cx="1514192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Chuồn Chuồn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18" y="487095"/>
            <a:ext cx="1755800" cy="15546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24" y="2909555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25" action="ppaction://hlinksldjump"/>
          </p:cNvPr>
          <p:cNvSpPr/>
          <p:nvPr/>
        </p:nvSpPr>
        <p:spPr>
          <a:xfrm>
            <a:off x="9002365" y="4034637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51" y="2917361"/>
            <a:ext cx="1268078" cy="10242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397">
            <a:off x="8719818" y="4921974"/>
            <a:ext cx="1315866" cy="994473"/>
          </a:xfrm>
          <a:prstGeom prst="rect">
            <a:avLst/>
          </a:prstGeom>
        </p:spPr>
      </p:pic>
      <p:sp>
        <p:nvSpPr>
          <p:cNvPr id="63" name="Rounded Rectangle 62">
            <a:hlinkClick r:id="rId29" action="ppaction://hlinksldjump"/>
          </p:cNvPr>
          <p:cNvSpPr/>
          <p:nvPr/>
        </p:nvSpPr>
        <p:spPr>
          <a:xfrm>
            <a:off x="8762372" y="6106968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Bọ Ngựa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43" y="4761884"/>
            <a:ext cx="1542422" cy="13168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7101">
            <a:off x="6911351" y="4932976"/>
            <a:ext cx="724612" cy="1037678"/>
          </a:xfrm>
          <a:prstGeom prst="rect">
            <a:avLst/>
          </a:prstGeom>
        </p:spPr>
      </p:pic>
      <p:sp>
        <p:nvSpPr>
          <p:cNvPr id="66" name="Rounded Rectangle 65">
            <a:hlinkClick r:id="rId33" action="ppaction://hlinksldjump"/>
          </p:cNvPr>
          <p:cNvSpPr/>
          <p:nvPr/>
        </p:nvSpPr>
        <p:spPr>
          <a:xfrm>
            <a:off x="6838052" y="61043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Dế Mèn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84" y="4814728"/>
            <a:ext cx="1194920" cy="12741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093">
            <a:off x="5061598" y="5021591"/>
            <a:ext cx="1161451" cy="974521"/>
          </a:xfrm>
          <a:prstGeom prst="rect">
            <a:avLst/>
          </a:prstGeom>
        </p:spPr>
      </p:pic>
      <p:sp>
        <p:nvSpPr>
          <p:cNvPr id="69" name="Rounded Rectangle 68">
            <a:hlinkClick r:id="rId37" action="ppaction://hlinksldjump"/>
          </p:cNvPr>
          <p:cNvSpPr/>
          <p:nvPr/>
        </p:nvSpPr>
        <p:spPr>
          <a:xfrm>
            <a:off x="5012430" y="6122720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Cào Cào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92" y="4892108"/>
            <a:ext cx="1371719" cy="12375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50" y="4624557"/>
            <a:ext cx="1005160" cy="1797307"/>
          </a:xfrm>
          <a:prstGeom prst="rect">
            <a:avLst/>
          </a:prstGeom>
        </p:spPr>
      </p:pic>
      <p:sp>
        <p:nvSpPr>
          <p:cNvPr id="72" name="Rounded Rectangle 71">
            <a:hlinkClick r:id="rId41" action="ppaction://hlinksldjump"/>
          </p:cNvPr>
          <p:cNvSpPr/>
          <p:nvPr/>
        </p:nvSpPr>
        <p:spPr>
          <a:xfrm>
            <a:off x="3018164" y="60281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Bọ Que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5" y="4289395"/>
            <a:ext cx="2060627" cy="165215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2178839" y="367770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44" action="ppaction://hlinksldjump"/>
          </p:cNvPr>
          <p:cNvSpPr/>
          <p:nvPr/>
        </p:nvSpPr>
        <p:spPr>
          <a:xfrm>
            <a:off x="1803401" y="4660566"/>
            <a:ext cx="146476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51" y="3528449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7188 -0.4777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38778E-17 L -0.36077 0.0175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68993 0.0192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7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97361 -0.0215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8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1.00694 -0.4546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98646 0.22778 " pathEditMode="relative" rAng="0" ptsTypes="AA">
                                      <p:cBhvr>
                                        <p:cTn id="17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51" grpId="0" animBg="1"/>
      <p:bldP spid="54" grpId="0" animBg="1"/>
      <p:bldP spid="57" grpId="0" animBg="1"/>
      <p:bldP spid="60" grpId="0" animBg="1"/>
      <p:bldP spid="63" grpId="0" animBg="1"/>
      <p:bldP spid="66" grpId="0" animBg="1"/>
      <p:bldP spid="69" grpId="0" animBg="1"/>
      <p:bldP spid="72" grpId="0" animBg="1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2768F8-DE57-46B2-97C5-C8A343A902EA}"/>
              </a:ext>
            </a:extLst>
          </p:cNvPr>
          <p:cNvGrpSpPr/>
          <p:nvPr/>
        </p:nvGrpSpPr>
        <p:grpSpPr>
          <a:xfrm>
            <a:off x="1150291" y="520235"/>
            <a:ext cx="5047642" cy="712694"/>
            <a:chOff x="1183342" y="1369567"/>
            <a:chExt cx="5047642" cy="7126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269F655-9876-4733-A9F7-855D5B1C50DC}"/>
                </a:ext>
              </a:extLst>
            </p:cNvPr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B8E620-BA96-4D7A-AB5D-1922EB8FF8E7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5" name="Picture 4" descr="20210409041757_wm_shs-toan-2-tap-1">
            <a:extLst>
              <a:ext uri="{FF2B5EF4-FFF2-40B4-BE49-F238E27FC236}">
                <a16:creationId xmlns:a16="http://schemas.microsoft.com/office/drawing/2014/main" id="{404245E8-8B4C-4CFF-AF13-399C1F46B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/>
        </p:blipFill>
        <p:spPr bwMode="auto">
          <a:xfrm>
            <a:off x="460968" y="201663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8A37F-FE20-4F61-8390-5F9ADDA7C95C}"/>
              </a:ext>
            </a:extLst>
          </p:cNvPr>
          <p:cNvSpPr txBox="1"/>
          <p:nvPr/>
        </p:nvSpPr>
        <p:spPr>
          <a:xfrm>
            <a:off x="7527536" y="432024"/>
            <a:ext cx="39739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cs typeface="+mn-cs"/>
              </a:rPr>
              <a:t>CÂU HỎI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1kg?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E6FFB-865B-4B66-B051-853A4005DE4A}"/>
              </a:ext>
            </a:extLst>
          </p:cNvPr>
          <p:cNvSpPr txBox="1"/>
          <p:nvPr/>
        </p:nvSpPr>
        <p:spPr>
          <a:xfrm>
            <a:off x="958771" y="4384967"/>
            <a:ext cx="18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2D4A8E-9D68-4963-93CC-4554EAE8D196}"/>
              </a:ext>
            </a:extLst>
          </p:cNvPr>
          <p:cNvSpPr/>
          <p:nvPr/>
        </p:nvSpPr>
        <p:spPr>
          <a:xfrm>
            <a:off x="4356069" y="2938829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3650C-5578-4933-AE4F-2DDF2B3D2120}"/>
              </a:ext>
            </a:extLst>
          </p:cNvPr>
          <p:cNvSpPr txBox="1"/>
          <p:nvPr/>
        </p:nvSpPr>
        <p:spPr>
          <a:xfrm>
            <a:off x="1260617" y="3594442"/>
            <a:ext cx="6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5B1E4-22FF-4CD4-87D6-36410126FDC7}"/>
              </a:ext>
            </a:extLst>
          </p:cNvPr>
          <p:cNvSpPr txBox="1"/>
          <p:nvPr/>
        </p:nvSpPr>
        <p:spPr>
          <a:xfrm>
            <a:off x="2253626" y="3480430"/>
            <a:ext cx="5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>
            <a:extLst>
              <a:ext uri="{FF2B5EF4-FFF2-40B4-BE49-F238E27FC236}">
                <a16:creationId xmlns:a16="http://schemas.microsoft.com/office/drawing/2014/main" id="{389E0DD7-C502-4D22-979D-02ACE104C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975116" y="1315641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1C6D3-3003-4A4D-944A-518B29470B61}"/>
              </a:ext>
            </a:extLst>
          </p:cNvPr>
          <p:cNvSpPr txBox="1"/>
          <p:nvPr/>
        </p:nvSpPr>
        <p:spPr>
          <a:xfrm>
            <a:off x="7178955" y="924663"/>
            <a:ext cx="45564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-gam?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D33AC-D86F-480E-9689-9573BF2B13CC}"/>
              </a:ext>
            </a:extLst>
          </p:cNvPr>
          <p:cNvGrpSpPr/>
          <p:nvPr/>
        </p:nvGrpSpPr>
        <p:grpSpPr>
          <a:xfrm>
            <a:off x="975116" y="550048"/>
            <a:ext cx="6340864" cy="712694"/>
            <a:chOff x="1183342" y="1369567"/>
            <a:chExt cx="6340864" cy="7126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D4B996-8A6D-4535-9F6C-0C6D2425A4B4}"/>
                </a:ext>
              </a:extLst>
            </p:cNvPr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82A433D-A1CA-42CB-8364-0C317CA895AE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AAA2E658-6CDE-4B48-B1D3-4FD1B734A6F2}"/>
              </a:ext>
            </a:extLst>
          </p:cNvPr>
          <p:cNvSpPr/>
          <p:nvPr/>
        </p:nvSpPr>
        <p:spPr>
          <a:xfrm>
            <a:off x="2157088" y="3518691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EA0515-28B6-4BA8-87F4-17F0C374922E}"/>
              </a:ext>
            </a:extLst>
          </p:cNvPr>
          <p:cNvCxnSpPr>
            <a:stCxn id="7" idx="7"/>
          </p:cNvCxnSpPr>
          <p:nvPr/>
        </p:nvCxnSpPr>
        <p:spPr>
          <a:xfrm flipV="1">
            <a:off x="2547333" y="2486725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387577A-C469-42D2-B0E9-8816230B717D}"/>
              </a:ext>
            </a:extLst>
          </p:cNvPr>
          <p:cNvSpPr txBox="1"/>
          <p:nvPr/>
        </p:nvSpPr>
        <p:spPr>
          <a:xfrm>
            <a:off x="2867420" y="199381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82AFF9-8CE2-4407-A970-CBB668F3517E}"/>
              </a:ext>
            </a:extLst>
          </p:cNvPr>
          <p:cNvSpPr/>
          <p:nvPr/>
        </p:nvSpPr>
        <p:spPr>
          <a:xfrm>
            <a:off x="5436572" y="3916058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B2C008-3DE6-402C-82A7-A542EA8A2DA5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4500985" y="3221626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274C9E-599F-41FF-B749-5644BBCB6995}"/>
              </a:ext>
            </a:extLst>
          </p:cNvPr>
          <p:cNvSpPr txBox="1"/>
          <p:nvPr/>
        </p:nvSpPr>
        <p:spPr>
          <a:xfrm>
            <a:off x="4019253" y="2728718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C1E8EB-2A95-4FAB-A403-D1F4B5C917BD}"/>
              </a:ext>
            </a:extLst>
          </p:cNvPr>
          <p:cNvSpPr txBox="1"/>
          <p:nvPr/>
        </p:nvSpPr>
        <p:spPr>
          <a:xfrm>
            <a:off x="2614288" y="4898248"/>
            <a:ext cx="7024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-gam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             5 – 2 = 3 (kg)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40C60"/>
                </a:solidFill>
                <a:effectLst/>
                <a:uLnTx/>
                <a:uFillTx/>
                <a:latin typeface="Arial"/>
                <a:cs typeface="+mn-cs"/>
              </a:rPr>
              <a:t>: 3 kg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2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kg + 6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9610540" y="5720368"/>
            <a:ext cx="942426" cy="9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637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l + 5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9241584" y="5878583"/>
            <a:ext cx="1197434" cy="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l + 9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52" y="5661303"/>
            <a:ext cx="1268559" cy="10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3009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l+ 6 l+ 2 l=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l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406">
            <a:off x="9265028" y="5680590"/>
            <a:ext cx="1315866" cy="9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637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l – 9 l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l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4">
            <a:off x="9518165" y="5602685"/>
            <a:ext cx="809594" cy="11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2977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kg +9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135">
            <a:off x="9515331" y="5855465"/>
            <a:ext cx="1161451" cy="9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kg + 8 kg =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kg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04" y="5010123"/>
            <a:ext cx="1005160" cy="179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Widescreen</PresentationFormat>
  <Paragraphs>69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Microsoft YaHei</vt:lpstr>
      <vt:lpstr>Arial</vt:lpstr>
      <vt:lpstr>Arial-Rounded</vt:lpstr>
      <vt:lpstr>Calibri</vt:lpstr>
      <vt:lpstr>Calibri Light</vt:lpstr>
      <vt:lpstr>UTM Avo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2021-08-07T04:41:26Z</dcterms:created>
  <dcterms:modified xsi:type="dcterms:W3CDTF">2021-08-07T04:42:11Z</dcterms:modified>
</cp:coreProperties>
</file>