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sldIdLst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007577095" r:id="rId12"/>
    <p:sldId id="2007577096" r:id="rId13"/>
    <p:sldId id="2007577099" r:id="rId14"/>
    <p:sldId id="2007577105" r:id="rId15"/>
    <p:sldId id="2007577103" r:id="rId16"/>
    <p:sldId id="2007577097" r:id="rId17"/>
    <p:sldId id="2007577102" r:id="rId18"/>
    <p:sldId id="2007577110" r:id="rId19"/>
    <p:sldId id="2007577104" r:id="rId20"/>
    <p:sldId id="20075771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12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7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1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4446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93029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31451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7116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15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3639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73584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499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44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3417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69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23095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845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41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56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20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3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64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27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29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53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02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06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415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054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84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72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6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15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8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5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7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2.gif"/><Relationship Id="rId18" Type="http://schemas.openxmlformats.org/officeDocument/2006/relationships/slide" Target="slide8.xm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39.gif"/><Relationship Id="rId5" Type="http://schemas.openxmlformats.org/officeDocument/2006/relationships/image" Target="../media/image34.png"/><Relationship Id="rId15" Type="http://schemas.openxmlformats.org/officeDocument/2006/relationships/slide" Target="slide5.xml"/><Relationship Id="rId10" Type="http://schemas.openxmlformats.org/officeDocument/2006/relationships/image" Target="../media/image38.gif"/><Relationship Id="rId4" Type="http://schemas.openxmlformats.org/officeDocument/2006/relationships/image" Target="../media/image33.gif"/><Relationship Id="rId9" Type="http://schemas.openxmlformats.org/officeDocument/2006/relationships/image" Target="../media/image37.gif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4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1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4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1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4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1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4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1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4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1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55E964-986B-4EFC-AD6D-B63DFD11DD9B}"/>
              </a:ext>
            </a:extLst>
          </p:cNvPr>
          <p:cNvGrpSpPr/>
          <p:nvPr/>
        </p:nvGrpSpPr>
        <p:grpSpPr>
          <a:xfrm>
            <a:off x="673464" y="1591556"/>
            <a:ext cx="5857010" cy="3859068"/>
            <a:chOff x="3643745" y="1733550"/>
            <a:chExt cx="5361710" cy="3390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DB2986-57B4-4F85-8B9C-DDAA7833F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62"/>
            <a:stretch/>
          </p:blipFill>
          <p:spPr>
            <a:xfrm>
              <a:off x="3643745" y="1733550"/>
              <a:ext cx="5314517" cy="33909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8AD04-86A9-4A59-85A7-3DFCC1D278EC}"/>
                </a:ext>
              </a:extLst>
            </p:cNvPr>
            <p:cNvSpPr/>
            <p:nvPr/>
          </p:nvSpPr>
          <p:spPr>
            <a:xfrm>
              <a:off x="4793673" y="3214255"/>
              <a:ext cx="4211782" cy="1910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aphicFrame>
        <p:nvGraphicFramePr>
          <p:cNvPr id="5" name="Table 40">
            <a:extLst>
              <a:ext uri="{FF2B5EF4-FFF2-40B4-BE49-F238E27FC236}">
                <a16:creationId xmlns:a16="http://schemas.microsoft.com/office/drawing/2014/main" id="{E684EE68-67B2-4403-98F4-13B9D1545033}"/>
              </a:ext>
            </a:extLst>
          </p:cNvPr>
          <p:cNvGraphicFramePr>
            <a:graphicFrameLocks noGrp="1"/>
          </p:cNvGraphicFramePr>
          <p:nvPr/>
        </p:nvGraphicFramePr>
        <p:xfrm>
          <a:off x="2102050" y="3498620"/>
          <a:ext cx="8871529" cy="221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52701">
                  <a:extLst>
                    <a:ext uri="{9D8B030D-6E8A-4147-A177-3AD203B41FA5}">
                      <a16:colId xmlns:a16="http://schemas.microsoft.com/office/drawing/2014/main" val="3510021742"/>
                    </a:ext>
                  </a:extLst>
                </a:gridCol>
                <a:gridCol w="1818828">
                  <a:extLst>
                    <a:ext uri="{9D8B030D-6E8A-4147-A177-3AD203B41FA5}">
                      <a16:colId xmlns:a16="http://schemas.microsoft.com/office/drawing/2014/main" val="1815400325"/>
                    </a:ext>
                  </a:extLst>
                </a:gridCol>
              </a:tblGrid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75818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998914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181311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95527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F8680307-071F-4B49-92AC-E4846831D0A7}"/>
              </a:ext>
            </a:extLst>
          </p:cNvPr>
          <p:cNvGrpSpPr/>
          <p:nvPr/>
        </p:nvGrpSpPr>
        <p:grpSpPr>
          <a:xfrm>
            <a:off x="2201991" y="3555662"/>
            <a:ext cx="5259236" cy="385530"/>
            <a:chOff x="2450594" y="3215420"/>
            <a:chExt cx="5259236" cy="3855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4C3C22-6FE2-4536-851D-464F8F0529F2}"/>
                </a:ext>
              </a:extLst>
            </p:cNvPr>
            <p:cNvGrpSpPr/>
            <p:nvPr/>
          </p:nvGrpSpPr>
          <p:grpSpPr>
            <a:xfrm>
              <a:off x="2450594" y="3215420"/>
              <a:ext cx="4500914" cy="385530"/>
              <a:chOff x="2450594" y="3215419"/>
              <a:chExt cx="4919666" cy="42139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364FA1E-3BD9-491F-81E9-9EDC18B97FF6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F3D5F7C-1C93-4637-B8BB-27258B2D0A4F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43D5E20-C57D-4242-9C69-1081D1212644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2275057-5760-4793-B830-394E0514F9F8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E5185C-CF44-4A0B-96B5-251C6A9D8CA1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8578119-50DC-44D8-9EF1-C966CB131A86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7ABB681-10A3-420F-8F08-33E7E71853EA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DA3516B-120D-42CB-A27D-9560FBE4D50A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E239E56-F239-4F32-B87D-EA79DBF39830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E046320-5D48-47DC-9C80-45CCE9089E00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E50FFB-C0EE-4341-A7DD-1312D0791DDA}"/>
                </a:ext>
              </a:extLst>
            </p:cNvPr>
            <p:cNvSpPr/>
            <p:nvPr/>
          </p:nvSpPr>
          <p:spPr>
            <a:xfrm>
              <a:off x="7329571" y="3215420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2030D7-0595-48C6-9663-20EC3806BEF8}"/>
              </a:ext>
            </a:extLst>
          </p:cNvPr>
          <p:cNvGrpSpPr/>
          <p:nvPr/>
        </p:nvGrpSpPr>
        <p:grpSpPr>
          <a:xfrm>
            <a:off x="2201991" y="4128621"/>
            <a:ext cx="6169936" cy="393248"/>
            <a:chOff x="2450594" y="3788379"/>
            <a:chExt cx="6169936" cy="39324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A187E83-267F-4D09-BC2A-85C78E64F949}"/>
                </a:ext>
              </a:extLst>
            </p:cNvPr>
            <p:cNvGrpSpPr/>
            <p:nvPr/>
          </p:nvGrpSpPr>
          <p:grpSpPr>
            <a:xfrm>
              <a:off x="2450594" y="3796097"/>
              <a:ext cx="4500914" cy="385530"/>
              <a:chOff x="2450594" y="3215419"/>
              <a:chExt cx="4919666" cy="421399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AF43DE0-3C46-4AE2-871A-B4946951D0C4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D7A2FD9-FAB5-4FE6-AA29-08C33739B73D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43EE07C-87AF-4DA9-9857-450E845D5E36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2787B4E-9B50-4EE5-BAF6-46579AA1B50E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7A827D2-F2D4-4CCF-8643-4FDFAD098B63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04CA205-4BE3-4E2C-A7FA-B3FA842E3DB8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A4875DA-AA87-4AD9-B4B1-9ED007326132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1211945-F758-4C97-AAA8-83C8BB2947D4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EA8530-B26D-4DA8-8FA7-8F04AC17280C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0F2B065-1074-434E-A0ED-DEB9760748B2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706197E-6059-4EC1-B905-10396B99C1E1}"/>
                </a:ext>
              </a:extLst>
            </p:cNvPr>
            <p:cNvSpPr/>
            <p:nvPr/>
          </p:nvSpPr>
          <p:spPr>
            <a:xfrm>
              <a:off x="7329571" y="379609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CE775D-82D7-4562-A384-E214447F8B9F}"/>
                </a:ext>
              </a:extLst>
            </p:cNvPr>
            <p:cNvSpPr/>
            <p:nvPr/>
          </p:nvSpPr>
          <p:spPr>
            <a:xfrm>
              <a:off x="7784921" y="3788379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9365F77-89B2-4BCF-B620-1F8953258703}"/>
                </a:ext>
              </a:extLst>
            </p:cNvPr>
            <p:cNvSpPr/>
            <p:nvPr/>
          </p:nvSpPr>
          <p:spPr>
            <a:xfrm>
              <a:off x="8240271" y="3788379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32189F1-9B42-45D0-A9A6-B8F8B6AF31BA}"/>
              </a:ext>
            </a:extLst>
          </p:cNvPr>
          <p:cNvGrpSpPr/>
          <p:nvPr/>
        </p:nvGrpSpPr>
        <p:grpSpPr>
          <a:xfrm>
            <a:off x="2201991" y="4717016"/>
            <a:ext cx="5719428" cy="392531"/>
            <a:chOff x="2450594" y="4376774"/>
            <a:chExt cx="5719428" cy="39253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E79F2D-B55B-4FB4-B93C-4D1E39750A51}"/>
                </a:ext>
              </a:extLst>
            </p:cNvPr>
            <p:cNvGrpSpPr/>
            <p:nvPr/>
          </p:nvGrpSpPr>
          <p:grpSpPr>
            <a:xfrm>
              <a:off x="2450594" y="4376774"/>
              <a:ext cx="4500914" cy="385530"/>
              <a:chOff x="2450594" y="3215419"/>
              <a:chExt cx="4919666" cy="421399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90ACE76-5C6E-426A-B4A9-2034D50A129C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7222707-9F34-4FFF-9C07-A8987A9EA408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39A341F-D0AC-4510-B48E-FAF2FCE0E3A2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B26272C-1333-4314-BC61-EC970D58F997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11AFE94-9F0E-4DC9-BE92-C4041714B42D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428D59E-5DC3-453A-AFF5-3214A6CF909A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DE065DC-3081-420B-8A14-AA01050AB48E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12CA924-7612-474B-9D29-31F1B959A1C7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E885226-79FF-40A5-A7CD-84591F34EFDC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DC1C3D1-C217-4C83-8D17-59F6517ECBC1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A3348A-8747-480F-A2DD-6D177D55F312}"/>
                </a:ext>
              </a:extLst>
            </p:cNvPr>
            <p:cNvSpPr/>
            <p:nvPr/>
          </p:nvSpPr>
          <p:spPr>
            <a:xfrm>
              <a:off x="7329571" y="4376774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BA02FEC-C19E-48FA-B352-5C43DE1784AF}"/>
                </a:ext>
              </a:extLst>
            </p:cNvPr>
            <p:cNvSpPr/>
            <p:nvPr/>
          </p:nvSpPr>
          <p:spPr>
            <a:xfrm>
              <a:off x="7789763" y="438904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B5A8F06-DF9F-484C-9F9A-53AA5AB32189}"/>
              </a:ext>
            </a:extLst>
          </p:cNvPr>
          <p:cNvGrpSpPr/>
          <p:nvPr/>
        </p:nvGrpSpPr>
        <p:grpSpPr>
          <a:xfrm>
            <a:off x="2201991" y="5240687"/>
            <a:ext cx="6619143" cy="396748"/>
            <a:chOff x="2450594" y="4900445"/>
            <a:chExt cx="6619143" cy="39674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EA5DF9A-BA9A-4286-B41C-89290AB96F32}"/>
                </a:ext>
              </a:extLst>
            </p:cNvPr>
            <p:cNvGrpSpPr/>
            <p:nvPr/>
          </p:nvGrpSpPr>
          <p:grpSpPr>
            <a:xfrm>
              <a:off x="2450594" y="4900445"/>
              <a:ext cx="4500914" cy="385530"/>
              <a:chOff x="2450594" y="3215419"/>
              <a:chExt cx="4919666" cy="421399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2A776F4-DCE6-426D-BE97-00A141AC794A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0308FB-0660-4F4F-A6CB-F930192911E9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22AC206-8640-40C8-AB42-535321B1C39B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91FAC4F-F2EA-4B70-ACFE-3C233E499E10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C7853CF-B568-4193-8E83-385C39056B32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92BDC4C-0F0A-40F7-9D59-CB643D2E1413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26428FD-47F7-48E6-841E-2853D70D4224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0A3BA8C-8837-4621-8A06-207EBA9F460C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07A5B44-8B5B-4F17-A1EF-F5F5F9A9AB17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F1104FA-639D-416D-BE17-CE76A679D870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B6929A6-EB58-4ADF-9CBA-E9F33BF94646}"/>
                </a:ext>
              </a:extLst>
            </p:cNvPr>
            <p:cNvSpPr/>
            <p:nvPr/>
          </p:nvSpPr>
          <p:spPr>
            <a:xfrm>
              <a:off x="7329571" y="4900445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72FE500-B822-4728-9B55-0D475854ED79}"/>
                </a:ext>
              </a:extLst>
            </p:cNvPr>
            <p:cNvSpPr/>
            <p:nvPr/>
          </p:nvSpPr>
          <p:spPr>
            <a:xfrm>
              <a:off x="7778778" y="4916935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ECC7147-3E9A-411F-976E-E0279DA79FF3}"/>
                </a:ext>
              </a:extLst>
            </p:cNvPr>
            <p:cNvSpPr/>
            <p:nvPr/>
          </p:nvSpPr>
          <p:spPr>
            <a:xfrm>
              <a:off x="8234128" y="490921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1831DAC-D1F1-41B0-BA9A-9251195BB788}"/>
                </a:ext>
              </a:extLst>
            </p:cNvPr>
            <p:cNvSpPr/>
            <p:nvPr/>
          </p:nvSpPr>
          <p:spPr>
            <a:xfrm>
              <a:off x="8689478" y="490921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ADFDE6B-AD22-4654-BB96-D2E1317D56D3}"/>
              </a:ext>
            </a:extLst>
          </p:cNvPr>
          <p:cNvCxnSpPr>
            <a:cxnSpLocks/>
          </p:cNvCxnSpPr>
          <p:nvPr/>
        </p:nvCxnSpPr>
        <p:spPr>
          <a:xfrm>
            <a:off x="2168260" y="3774693"/>
            <a:ext cx="181508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5EBCAC1-395E-49D4-B7A4-C3C35F8BBFDB}"/>
              </a:ext>
            </a:extLst>
          </p:cNvPr>
          <p:cNvSpPr/>
          <p:nvPr/>
        </p:nvSpPr>
        <p:spPr>
          <a:xfrm>
            <a:off x="9145548" y="3541807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11 – 4 = 7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344AB57-D70B-4A37-98D5-0AD1FF3735C7}"/>
              </a:ext>
            </a:extLst>
          </p:cNvPr>
          <p:cNvCxnSpPr>
            <a:cxnSpLocks/>
          </p:cNvCxnSpPr>
          <p:nvPr/>
        </p:nvCxnSpPr>
        <p:spPr>
          <a:xfrm>
            <a:off x="2154405" y="4344984"/>
            <a:ext cx="232571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AD79582-A14D-4305-8E61-388D9772D4AE}"/>
              </a:ext>
            </a:extLst>
          </p:cNvPr>
          <p:cNvSpPr/>
          <p:nvPr/>
        </p:nvSpPr>
        <p:spPr>
          <a:xfrm>
            <a:off x="9134817" y="4087277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13 – 5 = 8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0C96552-6177-4F88-A632-E2E0C9877EB1}"/>
              </a:ext>
            </a:extLst>
          </p:cNvPr>
          <p:cNvCxnSpPr>
            <a:cxnSpLocks/>
          </p:cNvCxnSpPr>
          <p:nvPr/>
        </p:nvCxnSpPr>
        <p:spPr>
          <a:xfrm>
            <a:off x="2168260" y="4907145"/>
            <a:ext cx="13325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35904C8-94C2-43E6-A7B5-E5D8E3D998E1}"/>
              </a:ext>
            </a:extLst>
          </p:cNvPr>
          <p:cNvSpPr/>
          <p:nvPr/>
        </p:nvSpPr>
        <p:spPr>
          <a:xfrm>
            <a:off x="9145548" y="4653752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12 – 3 = 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24CC300-9413-4261-A9C3-0485E9679ED1}"/>
              </a:ext>
            </a:extLst>
          </p:cNvPr>
          <p:cNvCxnSpPr>
            <a:cxnSpLocks/>
          </p:cNvCxnSpPr>
          <p:nvPr/>
        </p:nvCxnSpPr>
        <p:spPr>
          <a:xfrm>
            <a:off x="2180620" y="5444671"/>
            <a:ext cx="3612203" cy="263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DDEBAEB-D5A5-42A8-8601-D7A985286DF9}"/>
              </a:ext>
            </a:extLst>
          </p:cNvPr>
          <p:cNvSpPr/>
          <p:nvPr/>
        </p:nvSpPr>
        <p:spPr>
          <a:xfrm>
            <a:off x="9145548" y="5190742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14 – 8 = 6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152AF5B-683D-45F8-B7AA-2DFAEBE97BE1}"/>
              </a:ext>
            </a:extLst>
          </p:cNvPr>
          <p:cNvGrpSpPr/>
          <p:nvPr/>
        </p:nvGrpSpPr>
        <p:grpSpPr>
          <a:xfrm>
            <a:off x="5147901" y="598026"/>
            <a:ext cx="6154546" cy="2507607"/>
            <a:chOff x="5107266" y="455668"/>
            <a:chExt cx="6154546" cy="250760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C698028-15F9-4B79-BBAD-F2B983503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77641" t="30811" b="3077"/>
            <a:stretch/>
          </p:blipFill>
          <p:spPr>
            <a:xfrm>
              <a:off x="9986123" y="1212644"/>
              <a:ext cx="1275689" cy="175063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4" name="Thought Bubble: Cloud 73">
              <a:extLst>
                <a:ext uri="{FF2B5EF4-FFF2-40B4-BE49-F238E27FC236}">
                  <a16:creationId xmlns:a16="http://schemas.microsoft.com/office/drawing/2014/main" id="{6077652C-9CDE-44D3-B611-1B06E3B961A7}"/>
                </a:ext>
              </a:extLst>
            </p:cNvPr>
            <p:cNvSpPr/>
            <p:nvPr/>
          </p:nvSpPr>
          <p:spPr>
            <a:xfrm>
              <a:off x="5107266" y="455668"/>
              <a:ext cx="4878857" cy="153750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AF6CBB1-332D-4DD0-8E28-BAFE8FFF7C80}"/>
                </a:ext>
              </a:extLst>
            </p:cNvPr>
            <p:cNvSpPr txBox="1"/>
            <p:nvPr/>
          </p:nvSpPr>
          <p:spPr>
            <a:xfrm>
              <a:off x="5682534" y="750979"/>
              <a:ext cx="35573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À,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phép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10.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Chúng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ta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hoàn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thành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luôn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bảng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(qua 10)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!</a:t>
              </a: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CF1DDA83-A668-42BC-B585-1ED7AE9BD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6" y="55661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69" grpId="0"/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8A9B42-8E70-4306-B236-870ED814AC3A}"/>
              </a:ext>
            </a:extLst>
          </p:cNvPr>
          <p:cNvGrpSpPr/>
          <p:nvPr/>
        </p:nvGrpSpPr>
        <p:grpSpPr>
          <a:xfrm>
            <a:off x="483855" y="1878841"/>
            <a:ext cx="11224290" cy="4216153"/>
            <a:chOff x="442246" y="1802641"/>
            <a:chExt cx="11611344" cy="43615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A6797A7-96CA-4B63-8CAD-6CDA2887340A}"/>
                </a:ext>
              </a:extLst>
            </p:cNvPr>
            <p:cNvGrpSpPr/>
            <p:nvPr/>
          </p:nvGrpSpPr>
          <p:grpSpPr>
            <a:xfrm>
              <a:off x="442246" y="1802641"/>
              <a:ext cx="1438718" cy="4360768"/>
              <a:chOff x="748145" y="914398"/>
              <a:chExt cx="1787236" cy="5417129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E4F6143-0F91-4369-8046-37E78511BD58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11 – 9 = 2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E5DAAC4-1EAD-40E3-A383-3AC196390165}"/>
                  </a:ext>
                </a:extLst>
              </p:cNvPr>
              <p:cNvGrpSpPr/>
              <p:nvPr/>
            </p:nvGrpSpPr>
            <p:grpSpPr>
              <a:xfrm>
                <a:off x="748145" y="914398"/>
                <a:ext cx="1787236" cy="4738256"/>
                <a:chOff x="748145" y="914398"/>
                <a:chExt cx="1787236" cy="4738256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C1F677C-3C20-4687-9661-C12BF617E6FC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8 = 3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715FB77-25CD-4FC2-B925-B32760CF16A3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7 = 4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95245C0E-7E56-4D78-BF1F-4BF2B95E9923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6 = 5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B845F748-5D42-458E-80AF-542AB2EA9524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5 = 6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9BBBDDF-9475-4644-A0F1-1833C8E8900F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4 = 7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5B4924F-6295-48CC-A40C-1D6BBD82885B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3 = 8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50B43FB-081A-4CBD-AB23-2B209BFC423D}"/>
                    </a:ext>
                  </a:extLst>
                </p:cNvPr>
                <p:cNvSpPr/>
                <p:nvPr/>
              </p:nvSpPr>
              <p:spPr>
                <a:xfrm>
                  <a:off x="748145" y="914398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2 = 9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A6BF2A-5406-4306-939B-8B44B9467CDA}"/>
                </a:ext>
              </a:extLst>
            </p:cNvPr>
            <p:cNvGrpSpPr/>
            <p:nvPr/>
          </p:nvGrpSpPr>
          <p:grpSpPr>
            <a:xfrm>
              <a:off x="1893664" y="2349132"/>
              <a:ext cx="1438718" cy="3814277"/>
              <a:chOff x="748145" y="1593271"/>
              <a:chExt cx="1787236" cy="4738256"/>
            </a:xfrm>
            <a:solidFill>
              <a:srgbClr val="FFFF99"/>
            </a:solidFill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53F100C-CF13-4FD3-8B56-EAE762172F1E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12 – 9 = 3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6261A9D-2B2B-4B64-A2AA-45C0DE339271}"/>
                  </a:ext>
                </a:extLst>
              </p:cNvPr>
              <p:cNvGrpSpPr/>
              <p:nvPr/>
            </p:nvGrpSpPr>
            <p:grpSpPr>
              <a:xfrm>
                <a:off x="748145" y="1593271"/>
                <a:ext cx="1787236" cy="4059383"/>
                <a:chOff x="748145" y="1593271"/>
                <a:chExt cx="1787236" cy="4059383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DF64AAE-4D00-4E3E-9E17-9B120630C275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8 = 4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40B895A-5DF2-4470-9988-3882E60E0CA2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7 = 5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BA37F20-B4CB-40E3-9463-31C1DC9DC4E7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6 = 6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ADF1440-E696-44B4-8B01-6FE1E3C445A4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5 = ?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D2EBC876-D500-4559-8CDF-3AC9E6023F03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4 = 8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BFF2A6D-2E6A-4863-B113-9EDBB6C31971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3 = 9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6702A0-2B60-432C-80F3-6918047E0FF7}"/>
                </a:ext>
              </a:extLst>
            </p:cNvPr>
            <p:cNvGrpSpPr/>
            <p:nvPr/>
          </p:nvGrpSpPr>
          <p:grpSpPr>
            <a:xfrm>
              <a:off x="3345082" y="2896395"/>
              <a:ext cx="1438718" cy="3267787"/>
              <a:chOff x="748145" y="2272144"/>
              <a:chExt cx="1787236" cy="405938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2F2BFFA-995D-4422-BB8B-1824697B972A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 – 9 = 4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E28A39A-4343-4144-8487-6DC1508CFCBD}"/>
                  </a:ext>
                </a:extLst>
              </p:cNvPr>
              <p:cNvGrpSpPr/>
              <p:nvPr/>
            </p:nvGrpSpPr>
            <p:grpSpPr>
              <a:xfrm>
                <a:off x="748145" y="2272144"/>
                <a:ext cx="1787236" cy="3380510"/>
                <a:chOff x="748145" y="2272144"/>
                <a:chExt cx="1787236" cy="3380510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882CB2F-48AA-4655-8627-440575037CB9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8 = 5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F81860B-AC91-4537-859F-B7EB60A655C5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7 = 6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8E95B5D-BBCF-42B2-8012-7E922658EB4D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6 = 7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F5614779-8008-4621-8BCA-2F10067D3C26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5 = 8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567FD0E-63DD-426F-B4CF-390EA2A913EF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4 = 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8D28A2C-65A8-49AD-AE32-5D4317D46888}"/>
                </a:ext>
              </a:extLst>
            </p:cNvPr>
            <p:cNvGrpSpPr/>
            <p:nvPr/>
          </p:nvGrpSpPr>
          <p:grpSpPr>
            <a:xfrm>
              <a:off x="4796500" y="3427815"/>
              <a:ext cx="1438718" cy="2721297"/>
              <a:chOff x="748145" y="2951017"/>
              <a:chExt cx="1787236" cy="3380510"/>
            </a:xfrm>
            <a:solidFill>
              <a:srgbClr val="FFFF99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94A5BAE-BFA0-45D5-B97C-79B25A2742D4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14 – 9 = 5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1278B57-56BC-45F1-A329-CD5C5F021DEA}"/>
                  </a:ext>
                </a:extLst>
              </p:cNvPr>
              <p:cNvGrpSpPr/>
              <p:nvPr/>
            </p:nvGrpSpPr>
            <p:grpSpPr>
              <a:xfrm>
                <a:off x="748145" y="2951017"/>
                <a:ext cx="1787236" cy="2701637"/>
                <a:chOff x="748145" y="2951017"/>
                <a:chExt cx="1787236" cy="2701637"/>
              </a:xfrm>
              <a:grp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A4918EB-EB73-455B-907C-4EF2CDDA8A37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8 = 6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D4B4E31-A5F7-4B5D-9E63-DC053B12C23B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7 = 7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7D11E7C-4077-43A9-BC5A-60B601EB703F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6 = ?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33157B3-53DB-441F-A7C5-C099A27A2AB0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5 = 9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4C9CE3F-C231-451F-8EEC-9D51F8CBFEC2}"/>
                </a:ext>
              </a:extLst>
            </p:cNvPr>
            <p:cNvGrpSpPr/>
            <p:nvPr/>
          </p:nvGrpSpPr>
          <p:grpSpPr>
            <a:xfrm>
              <a:off x="6250955" y="3979881"/>
              <a:ext cx="1438718" cy="2174807"/>
              <a:chOff x="748145" y="3629890"/>
              <a:chExt cx="1787236" cy="270163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37D4684-A1CF-4799-A0DD-9810B8B2DA71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15 – 9 = 6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BE27C29-5241-4907-8881-D3E928BA109B}"/>
                  </a:ext>
                </a:extLst>
              </p:cNvPr>
              <p:cNvGrpSpPr/>
              <p:nvPr/>
            </p:nvGrpSpPr>
            <p:grpSpPr>
              <a:xfrm>
                <a:off x="748145" y="3629890"/>
                <a:ext cx="1787236" cy="2022764"/>
                <a:chOff x="748145" y="3629890"/>
                <a:chExt cx="1787236" cy="2022764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A7F5A4D-412B-47D3-AD4C-B28C47816D0F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8 = 7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99DB6A0-0A18-4BD4-8696-862801FFA99F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7 = 8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EF4AA40-DE17-455D-A967-E03443DAD780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6 = 9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6E54CC-EC44-4964-93AD-52E3B66A045F}"/>
                </a:ext>
              </a:extLst>
            </p:cNvPr>
            <p:cNvGrpSpPr/>
            <p:nvPr/>
          </p:nvGrpSpPr>
          <p:grpSpPr>
            <a:xfrm>
              <a:off x="7712036" y="4521952"/>
              <a:ext cx="1438718" cy="1628318"/>
              <a:chOff x="748145" y="4292442"/>
              <a:chExt cx="1787236" cy="2022766"/>
            </a:xfrm>
            <a:solidFill>
              <a:srgbClr val="FFFF99"/>
            </a:solidFill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378096C-3E5A-447C-96F1-CF3EA2285010}"/>
                  </a:ext>
                </a:extLst>
              </p:cNvPr>
              <p:cNvSpPr/>
              <p:nvPr/>
            </p:nvSpPr>
            <p:spPr>
              <a:xfrm>
                <a:off x="748145" y="5650189"/>
                <a:ext cx="1787236" cy="6650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16 – 9 = 7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769C684-5BC4-46D4-B899-1A5937827DED}"/>
                  </a:ext>
                </a:extLst>
              </p:cNvPr>
              <p:cNvGrpSpPr/>
              <p:nvPr/>
            </p:nvGrpSpPr>
            <p:grpSpPr>
              <a:xfrm>
                <a:off x="748145" y="4292442"/>
                <a:ext cx="1787236" cy="1343893"/>
                <a:chOff x="748145" y="4292442"/>
                <a:chExt cx="1787236" cy="1343893"/>
              </a:xfrm>
              <a:grp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C4FC735B-1A6E-4CCB-83B9-C66CB3D55BF5}"/>
                    </a:ext>
                  </a:extLst>
                </p:cNvPr>
                <p:cNvSpPr/>
                <p:nvPr/>
              </p:nvSpPr>
              <p:spPr>
                <a:xfrm>
                  <a:off x="748145" y="4971316"/>
                  <a:ext cx="1787236" cy="6650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8 = ?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48DD8EB-92B4-49E5-867A-C533C307E529}"/>
                    </a:ext>
                  </a:extLst>
                </p:cNvPr>
                <p:cNvSpPr/>
                <p:nvPr/>
              </p:nvSpPr>
              <p:spPr>
                <a:xfrm>
                  <a:off x="748145" y="4292442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7 = 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D76636-7E8C-4690-A510-FD0320263E4B}"/>
                </a:ext>
              </a:extLst>
            </p:cNvPr>
            <p:cNvGrpSpPr/>
            <p:nvPr/>
          </p:nvGrpSpPr>
          <p:grpSpPr>
            <a:xfrm>
              <a:off x="9163454" y="5070257"/>
              <a:ext cx="1438718" cy="1081828"/>
              <a:chOff x="748145" y="4971314"/>
              <a:chExt cx="1787236" cy="134389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77C23C-CDAC-4957-B17E-F4006FE34B42}"/>
                  </a:ext>
                </a:extLst>
              </p:cNvPr>
              <p:cNvSpPr/>
              <p:nvPr/>
            </p:nvSpPr>
            <p:spPr>
              <a:xfrm>
                <a:off x="748145" y="5650188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17 – 9 = 8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55B342A-13AD-453C-BD2C-9A08C1B910F6}"/>
                  </a:ext>
                </a:extLst>
              </p:cNvPr>
              <p:cNvSpPr/>
              <p:nvPr/>
            </p:nvSpPr>
            <p:spPr>
              <a:xfrm>
                <a:off x="748145" y="497131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17 – 8 = 9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B9C2E0-DF3E-4259-A19D-FB4D681A8BC2}"/>
                </a:ext>
              </a:extLst>
            </p:cNvPr>
            <p:cNvSpPr/>
            <p:nvPr/>
          </p:nvSpPr>
          <p:spPr>
            <a:xfrm>
              <a:off x="10614872" y="5614934"/>
              <a:ext cx="1438718" cy="53533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18 –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A397BC7-CE2B-434D-9CD6-BE5CAA59C257}"/>
              </a:ext>
            </a:extLst>
          </p:cNvPr>
          <p:cNvGrpSpPr/>
          <p:nvPr/>
        </p:nvGrpSpPr>
        <p:grpSpPr>
          <a:xfrm>
            <a:off x="4858219" y="952344"/>
            <a:ext cx="6154546" cy="2507607"/>
            <a:chOff x="5107266" y="455668"/>
            <a:chExt cx="6154546" cy="2507607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0CCD5B3-A511-4C12-B152-FA481212D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77641" t="30811" b="3077"/>
            <a:stretch/>
          </p:blipFill>
          <p:spPr>
            <a:xfrm>
              <a:off x="9986123" y="1212644"/>
              <a:ext cx="1275689" cy="175063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9" name="Thought Bubble: Cloud 58">
              <a:extLst>
                <a:ext uri="{FF2B5EF4-FFF2-40B4-BE49-F238E27FC236}">
                  <a16:creationId xmlns:a16="http://schemas.microsoft.com/office/drawing/2014/main" id="{119BF202-6AD8-447F-9655-79B24E72F92B}"/>
                </a:ext>
              </a:extLst>
            </p:cNvPr>
            <p:cNvSpPr/>
            <p:nvPr/>
          </p:nvSpPr>
          <p:spPr>
            <a:xfrm>
              <a:off x="5107266" y="455668"/>
              <a:ext cx="4878857" cy="153750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18E500E-FE5D-4B9B-8D1A-780CE1C749BD}"/>
                </a:ext>
              </a:extLst>
            </p:cNvPr>
            <p:cNvSpPr txBox="1"/>
            <p:nvPr/>
          </p:nvSpPr>
          <p:spPr>
            <a:xfrm>
              <a:off x="5682534" y="750979"/>
              <a:ext cx="35573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À,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phép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10.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Chúng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ta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hoàn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thành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luôn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bảng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(qua 10)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!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DDA2E2E-2C81-428D-A862-B757157098D0}"/>
              </a:ext>
            </a:extLst>
          </p:cNvPr>
          <p:cNvSpPr/>
          <p:nvPr/>
        </p:nvSpPr>
        <p:spPr>
          <a:xfrm>
            <a:off x="1899167" y="3459951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 – 5 = 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774C947-1A18-41A6-8CF9-EBFB00429CAF}"/>
              </a:ext>
            </a:extLst>
          </p:cNvPr>
          <p:cNvSpPr/>
          <p:nvPr/>
        </p:nvSpPr>
        <p:spPr>
          <a:xfrm>
            <a:off x="4689762" y="3988895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 – 6 = 8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B9E0018-C318-46B8-B5D1-0D1E70D4CE68}"/>
              </a:ext>
            </a:extLst>
          </p:cNvPr>
          <p:cNvSpPr/>
          <p:nvPr/>
        </p:nvSpPr>
        <p:spPr>
          <a:xfrm>
            <a:off x="7523589" y="5041171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 – 8 = 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59FA1E5-EE64-4049-B2E7-BE6A80389530}"/>
              </a:ext>
            </a:extLst>
          </p:cNvPr>
          <p:cNvSpPr/>
          <p:nvPr/>
        </p:nvSpPr>
        <p:spPr>
          <a:xfrm>
            <a:off x="10326726" y="5552153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 – 9 = 9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F0E2AFE-5D15-4469-8BBE-78C3D58B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2" y="38381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8090C0F-6113-4EBC-8981-115327B740CD}"/>
              </a:ext>
            </a:extLst>
          </p:cNvPr>
          <p:cNvSpPr/>
          <p:nvPr/>
        </p:nvSpPr>
        <p:spPr>
          <a:xfrm>
            <a:off x="1393747" y="1050199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37FD4-432A-44FD-BA94-73173E40EF4B}"/>
              </a:ext>
            </a:extLst>
          </p:cNvPr>
          <p:cNvSpPr txBox="1"/>
          <p:nvPr/>
        </p:nvSpPr>
        <p:spPr>
          <a:xfrm>
            <a:off x="1916967" y="10501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826FAB-8B44-4D0F-98D4-35452CD046F3}"/>
              </a:ext>
            </a:extLst>
          </p:cNvPr>
          <p:cNvGrpSpPr/>
          <p:nvPr/>
        </p:nvGrpSpPr>
        <p:grpSpPr>
          <a:xfrm>
            <a:off x="914065" y="2323701"/>
            <a:ext cx="10155381" cy="2409566"/>
            <a:chOff x="973533" y="1831284"/>
            <a:chExt cx="10155381" cy="24095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758B1DF-BF29-406E-AE77-024E638DBF53}"/>
                </a:ext>
              </a:extLst>
            </p:cNvPr>
            <p:cNvGrpSpPr/>
            <p:nvPr/>
          </p:nvGrpSpPr>
          <p:grpSpPr>
            <a:xfrm>
              <a:off x="973533" y="1831284"/>
              <a:ext cx="10155381" cy="2409566"/>
              <a:chOff x="2148918" y="4391889"/>
              <a:chExt cx="10155381" cy="240956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1BD13F1-786F-4F9A-8B64-05DC96C04EB3}"/>
                  </a:ext>
                </a:extLst>
              </p:cNvPr>
              <p:cNvSpPr/>
              <p:nvPr/>
            </p:nvSpPr>
            <p:spPr>
              <a:xfrm>
                <a:off x="2148918" y="4391889"/>
                <a:ext cx="10155381" cy="240956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11 – 6 = 			13 – 8 = 			16 – 7 = 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14 – 7 = 			15 – 6 = 			17 – 9 = 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3E8A508-CCD7-4DC7-B11C-7FFB71D6253A}"/>
                  </a:ext>
                </a:extLst>
              </p:cNvPr>
              <p:cNvSpPr/>
              <p:nvPr/>
            </p:nvSpPr>
            <p:spPr>
              <a:xfrm>
                <a:off x="3842253" y="4956531"/>
                <a:ext cx="668647" cy="668647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2B15E8D-A143-4A3F-88D0-12090E2214AC}"/>
                </a:ext>
              </a:extLst>
            </p:cNvPr>
            <p:cNvSpPr/>
            <p:nvPr/>
          </p:nvSpPr>
          <p:spPr>
            <a:xfrm>
              <a:off x="2666867" y="3295459"/>
              <a:ext cx="668647" cy="66864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DCB22F-6ED2-49E1-BC76-8481FCC8A483}"/>
              </a:ext>
            </a:extLst>
          </p:cNvPr>
          <p:cNvSpPr/>
          <p:nvPr/>
        </p:nvSpPr>
        <p:spPr>
          <a:xfrm>
            <a:off x="6306564" y="2888343"/>
            <a:ext cx="668647" cy="6686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45B7CE-AA82-41F1-974A-69AB401EA90B}"/>
              </a:ext>
            </a:extLst>
          </p:cNvPr>
          <p:cNvSpPr/>
          <p:nvPr/>
        </p:nvSpPr>
        <p:spPr>
          <a:xfrm>
            <a:off x="6306563" y="3787876"/>
            <a:ext cx="668647" cy="6686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145289-C4BA-4759-B56C-C3AF2EC9BE86}"/>
              </a:ext>
            </a:extLst>
          </p:cNvPr>
          <p:cNvSpPr/>
          <p:nvPr/>
        </p:nvSpPr>
        <p:spPr>
          <a:xfrm>
            <a:off x="9929309" y="2902198"/>
            <a:ext cx="668647" cy="66864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6B1893-672C-43B4-892C-222FC12776FE}"/>
              </a:ext>
            </a:extLst>
          </p:cNvPr>
          <p:cNvSpPr/>
          <p:nvPr/>
        </p:nvSpPr>
        <p:spPr>
          <a:xfrm>
            <a:off x="9929308" y="3801731"/>
            <a:ext cx="668647" cy="66864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2DE0E4-8ABC-4B2A-A85C-9E54F4C544C3}"/>
              </a:ext>
            </a:extLst>
          </p:cNvPr>
          <p:cNvSpPr/>
          <p:nvPr/>
        </p:nvSpPr>
        <p:spPr>
          <a:xfrm>
            <a:off x="2630327" y="2902198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1066AA-7CB1-4997-B3F1-7205055C6314}"/>
              </a:ext>
            </a:extLst>
          </p:cNvPr>
          <p:cNvSpPr/>
          <p:nvPr/>
        </p:nvSpPr>
        <p:spPr>
          <a:xfrm>
            <a:off x="2630327" y="3810237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DAB8AB8-BE93-46A6-A2A9-07E4E4F686AD}"/>
              </a:ext>
            </a:extLst>
          </p:cNvPr>
          <p:cNvSpPr/>
          <p:nvPr/>
        </p:nvSpPr>
        <p:spPr>
          <a:xfrm>
            <a:off x="6344628" y="2911271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D8FF5C-3F59-464A-BCA1-F391EAB347AB}"/>
              </a:ext>
            </a:extLst>
          </p:cNvPr>
          <p:cNvSpPr/>
          <p:nvPr/>
        </p:nvSpPr>
        <p:spPr>
          <a:xfrm>
            <a:off x="6352421" y="3808092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6B94FB-471A-4A21-BF30-7FA6F79F15EE}"/>
              </a:ext>
            </a:extLst>
          </p:cNvPr>
          <p:cNvSpPr/>
          <p:nvPr/>
        </p:nvSpPr>
        <p:spPr>
          <a:xfrm>
            <a:off x="9952236" y="2934201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BAA6D6-DA20-4330-90BE-EF82A4B0DE21}"/>
              </a:ext>
            </a:extLst>
          </p:cNvPr>
          <p:cNvSpPr/>
          <p:nvPr/>
        </p:nvSpPr>
        <p:spPr>
          <a:xfrm>
            <a:off x="9952236" y="3822621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AD6F4F-5982-40D3-AB01-3BBD9BE0D1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47" y="-3231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E07C10-D182-473E-AC3E-AFF5C5A1F6E5}"/>
              </a:ext>
            </a:extLst>
          </p:cNvPr>
          <p:cNvSpPr/>
          <p:nvPr/>
        </p:nvSpPr>
        <p:spPr>
          <a:xfrm>
            <a:off x="1075431" y="122436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0D280-F806-4E40-AA99-999DAC07DB8D}"/>
              </a:ext>
            </a:extLst>
          </p:cNvPr>
          <p:cNvSpPr txBox="1"/>
          <p:nvPr/>
        </p:nvSpPr>
        <p:spPr>
          <a:xfrm>
            <a:off x="1624337" y="1189175"/>
            <a:ext cx="10018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99A4A7-C80F-49B5-913A-3C471EB39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90" t="2312" r="1428"/>
          <a:stretch/>
        </p:blipFill>
        <p:spPr>
          <a:xfrm>
            <a:off x="2363563" y="2298791"/>
            <a:ext cx="7625810" cy="419443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E2EE1A3-0082-43DD-855E-70C3983E0E0D}"/>
              </a:ext>
            </a:extLst>
          </p:cNvPr>
          <p:cNvSpPr/>
          <p:nvPr/>
        </p:nvSpPr>
        <p:spPr>
          <a:xfrm>
            <a:off x="6148706" y="2592427"/>
            <a:ext cx="1515975" cy="14371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E448AE-05D4-4CF1-8169-E8D41BAC9A16}"/>
              </a:ext>
            </a:extLst>
          </p:cNvPr>
          <p:cNvSpPr txBox="1"/>
          <p:nvPr/>
        </p:nvSpPr>
        <p:spPr>
          <a:xfrm>
            <a:off x="3757009" y="2215017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8B6B0C-71DD-4E7B-8D8C-98AAA89D27B7}"/>
              </a:ext>
            </a:extLst>
          </p:cNvPr>
          <p:cNvSpPr txBox="1"/>
          <p:nvPr/>
        </p:nvSpPr>
        <p:spPr>
          <a:xfrm>
            <a:off x="4939924" y="1775571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D011E0-8AE0-49F8-B3EE-B06CD2139127}"/>
              </a:ext>
            </a:extLst>
          </p:cNvPr>
          <p:cNvSpPr txBox="1"/>
          <p:nvPr/>
        </p:nvSpPr>
        <p:spPr>
          <a:xfrm>
            <a:off x="6581643" y="2143412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0EF337-BCC7-431E-A7B1-D6AAE4E7A722}"/>
              </a:ext>
            </a:extLst>
          </p:cNvPr>
          <p:cNvSpPr txBox="1"/>
          <p:nvPr/>
        </p:nvSpPr>
        <p:spPr>
          <a:xfrm>
            <a:off x="9144433" y="2619422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FDE421-BCE3-4BF4-A248-006B1DEA4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" y="105185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7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6E28EA-D8E5-4C57-BCC0-288DC77DA539}"/>
              </a:ext>
            </a:extLst>
          </p:cNvPr>
          <p:cNvGrpSpPr/>
          <p:nvPr/>
        </p:nvGrpSpPr>
        <p:grpSpPr>
          <a:xfrm>
            <a:off x="1605855" y="964041"/>
            <a:ext cx="8980290" cy="5184796"/>
            <a:chOff x="1601743" y="1017205"/>
            <a:chExt cx="8980290" cy="51847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56C6D3-9585-4CDC-A5DD-93CA0003FF5B}"/>
                </a:ext>
              </a:extLst>
            </p:cNvPr>
            <p:cNvGrpSpPr/>
            <p:nvPr/>
          </p:nvGrpSpPr>
          <p:grpSpPr>
            <a:xfrm>
              <a:off x="1601743" y="1176100"/>
              <a:ext cx="8980290" cy="5025901"/>
              <a:chOff x="1601743" y="1370066"/>
              <a:chExt cx="8980290" cy="502590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8B7DC22-B55E-4478-9CAD-4D527CF2D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475"/>
              <a:stretch/>
            </p:blipFill>
            <p:spPr>
              <a:xfrm>
                <a:off x="1601743" y="1370066"/>
                <a:ext cx="8980290" cy="5025901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22EA943-2BC7-434C-A552-F2B2917909F0}"/>
                  </a:ext>
                </a:extLst>
              </p:cNvPr>
              <p:cNvGrpSpPr/>
              <p:nvPr/>
            </p:nvGrpSpPr>
            <p:grpSpPr>
              <a:xfrm rot="586940">
                <a:off x="2797830" y="1784372"/>
                <a:ext cx="1283602" cy="700550"/>
                <a:chOff x="6937365" y="822345"/>
                <a:chExt cx="1283602" cy="700550"/>
              </a:xfrm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34736D9F-04EB-4DC5-B847-FAED59FD17C2}"/>
                    </a:ext>
                  </a:extLst>
                </p:cNvPr>
                <p:cNvSpPr/>
                <p:nvPr/>
              </p:nvSpPr>
              <p:spPr>
                <a:xfrm>
                  <a:off x="6937365" y="822345"/>
                  <a:ext cx="1283602" cy="700550"/>
                </a:xfrm>
                <a:prstGeom prst="roundRect">
                  <a:avLst/>
                </a:prstGeom>
                <a:solidFill>
                  <a:srgbClr val="A8EBE9"/>
                </a:soli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</a:t>
                  </a:r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7DEA9B54-5301-4EB9-9272-C7CF996755BD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4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4241AC6-F139-43EA-9919-D50D639E303F}"/>
                  </a:ext>
                </a:extLst>
              </p:cNvPr>
              <p:cNvGrpSpPr/>
              <p:nvPr/>
            </p:nvGrpSpPr>
            <p:grpSpPr>
              <a:xfrm rot="21449151">
                <a:off x="5537401" y="1644753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4F4B91FD-B7FE-4049-B510-B47CF3CC5CD1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</a:t>
                  </a: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29163FDA-27A7-410F-A3CE-009842B8965A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F487CA9-E6D9-4A4B-883E-C98248C681B2}"/>
                  </a:ext>
                </a:extLst>
              </p:cNvPr>
              <p:cNvGrpSpPr/>
              <p:nvPr/>
            </p:nvGrpSpPr>
            <p:grpSpPr>
              <a:xfrm rot="980206">
                <a:off x="7344429" y="3008232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88CAD4A1-9B32-4F42-8066-42F5DE684D71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</a:t>
                  </a: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551C8D2D-1FEA-4098-964C-08BA8B561F38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2C1674D-6E39-46D9-96B8-280C55471740}"/>
                  </a:ext>
                </a:extLst>
              </p:cNvPr>
              <p:cNvGrpSpPr/>
              <p:nvPr/>
            </p:nvGrpSpPr>
            <p:grpSpPr>
              <a:xfrm rot="20730349">
                <a:off x="6518978" y="5319785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ACC4EB0B-8D77-46E2-8145-61BAA1F632E8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</a:t>
                  </a: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41524966-6E83-4770-AB6A-7B47B30E0642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08FBAF6-A201-4C6A-815F-A9CC78E7AD38}"/>
                  </a:ext>
                </a:extLst>
              </p:cNvPr>
              <p:cNvGrpSpPr/>
              <p:nvPr/>
            </p:nvGrpSpPr>
            <p:grpSpPr>
              <a:xfrm rot="21449151">
                <a:off x="3412665" y="555011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C75EEC52-D207-49D9-AA3E-548D099317FD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0DA91011-E71E-4BF4-819E-36DE67E4761A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CF1DE24-F3D5-45F9-AE35-84C46908405D}"/>
                  </a:ext>
                </a:extLst>
              </p:cNvPr>
              <p:cNvGrpSpPr/>
              <p:nvPr/>
            </p:nvGrpSpPr>
            <p:grpSpPr>
              <a:xfrm rot="20667897">
                <a:off x="2014315" y="364818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B28D3076-5BA7-4079-990C-3F16DE6006D1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2A50896-D3F6-4BE6-8ECA-E72526274DCD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BFE1D1-FDFD-47B5-A526-E3937039CC61}"/>
                </a:ext>
              </a:extLst>
            </p:cNvPr>
            <p:cNvSpPr/>
            <p:nvPr/>
          </p:nvSpPr>
          <p:spPr>
            <a:xfrm>
              <a:off x="6952343" y="1105180"/>
              <a:ext cx="1081388" cy="31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EEA4E5-AE71-4DBE-8EA9-78FB065279AB}"/>
                </a:ext>
              </a:extLst>
            </p:cNvPr>
            <p:cNvSpPr/>
            <p:nvPr/>
          </p:nvSpPr>
          <p:spPr>
            <a:xfrm>
              <a:off x="4173808" y="1017205"/>
              <a:ext cx="1313097" cy="31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847C72B-49DC-42F2-AD05-FCF55DB665BB}"/>
              </a:ext>
            </a:extLst>
          </p:cNvPr>
          <p:cNvSpPr txBox="1"/>
          <p:nvPr/>
        </p:nvSpPr>
        <p:spPr>
          <a:xfrm>
            <a:off x="1217011" y="1490078"/>
            <a:ext cx="112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E51948-DC77-4D54-B25F-8ACB40963664}"/>
              </a:ext>
            </a:extLst>
          </p:cNvPr>
          <p:cNvSpPr/>
          <p:nvPr/>
        </p:nvSpPr>
        <p:spPr>
          <a:xfrm>
            <a:off x="693791" y="142852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891A242-001E-43B0-9B03-884ACC404C5E}"/>
              </a:ext>
            </a:extLst>
          </p:cNvPr>
          <p:cNvSpPr/>
          <p:nvPr/>
        </p:nvSpPr>
        <p:spPr>
          <a:xfrm rot="21449151">
            <a:off x="6311975" y="1527508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FD318AC-594B-4BC6-8253-7EF78D8AE6E2}"/>
              </a:ext>
            </a:extLst>
          </p:cNvPr>
          <p:cNvSpPr/>
          <p:nvPr/>
        </p:nvSpPr>
        <p:spPr>
          <a:xfrm rot="1003016">
            <a:off x="8090837" y="3018255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ED99BBB-3ED6-4B39-B533-63F1C178E187}"/>
              </a:ext>
            </a:extLst>
          </p:cNvPr>
          <p:cNvSpPr/>
          <p:nvPr/>
        </p:nvSpPr>
        <p:spPr>
          <a:xfrm rot="20806883">
            <a:off x="7283386" y="5133286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006CD6E-59CC-4DEF-8784-AAFD91CD0E29}"/>
              </a:ext>
            </a:extLst>
          </p:cNvPr>
          <p:cNvSpPr/>
          <p:nvPr/>
        </p:nvSpPr>
        <p:spPr>
          <a:xfrm rot="21360005">
            <a:off x="4181944" y="5446441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EDF759D-6932-45CC-8711-99FA8AFCF8E1}"/>
              </a:ext>
            </a:extLst>
          </p:cNvPr>
          <p:cNvSpPr/>
          <p:nvPr/>
        </p:nvSpPr>
        <p:spPr>
          <a:xfrm rot="20630762">
            <a:off x="2786640" y="3458868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F42A77-2F7D-4331-AA86-A6E101733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4" y="374253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 – 7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17  - 9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8 + 6 = 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78517" y="51772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8517" y="41483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3818" y="39133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05111" y="48683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 – 6 = ?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12 – 7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3933" y="52464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89917" y="417241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967" y="383119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0527" y="49375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2107" y="81505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12: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(qua 10)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TRONG PHẠM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Widescreen</PresentationFormat>
  <Paragraphs>133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Bungee Inline</vt:lpstr>
      <vt:lpstr>等线</vt:lpstr>
      <vt:lpstr>Microsoft YaHei</vt:lpstr>
      <vt:lpstr>Montserrat Alternates Black</vt:lpstr>
      <vt:lpstr>.VnBlack</vt:lpstr>
      <vt:lpstr>Arial</vt:lpstr>
      <vt:lpstr>Arial-Rounded</vt:lpstr>
      <vt:lpstr>Calibri</vt:lpstr>
      <vt:lpstr>Calibri Light</vt:lpstr>
      <vt:lpstr>UTM Avo</vt:lpstr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2021-08-07T03:51:18Z</dcterms:created>
  <dcterms:modified xsi:type="dcterms:W3CDTF">2021-08-07T03:51:33Z</dcterms:modified>
</cp:coreProperties>
</file>