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0"/>
  </p:notesMasterIdLst>
  <p:sldIdLst>
    <p:sldId id="365" r:id="rId3"/>
    <p:sldId id="360" r:id="rId4"/>
    <p:sldId id="354" r:id="rId5"/>
    <p:sldId id="262" r:id="rId6"/>
    <p:sldId id="338" r:id="rId7"/>
    <p:sldId id="339" r:id="rId8"/>
    <p:sldId id="364" r:id="rId9"/>
    <p:sldId id="340" r:id="rId10"/>
    <p:sldId id="351" r:id="rId11"/>
    <p:sldId id="361" r:id="rId12"/>
    <p:sldId id="343" r:id="rId13"/>
    <p:sldId id="356" r:id="rId14"/>
    <p:sldId id="345" r:id="rId15"/>
    <p:sldId id="346" r:id="rId16"/>
    <p:sldId id="347" r:id="rId17"/>
    <p:sldId id="362" r:id="rId18"/>
    <p:sldId id="35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1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2024/5/28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14:doors dir="vert"/>
      </p:transition>
    </mc:Choice>
    <mc:Fallback xmlns="">
      <p:transition spd="slow" advTm="9901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212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6206" y="2318656"/>
            <a:ext cx="298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3543" y="2209800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3457" y="2756812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0422" y="2687988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6866" y="2654156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1793" y="3189353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2364" y="3117202"/>
            <a:ext cx="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52</Words>
  <Application>Microsoft Office PowerPoint</Application>
  <PresentationFormat>Widescreen</PresentationFormat>
  <Paragraphs>19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student</cp:lastModifiedBy>
  <cp:revision>339</cp:revision>
  <dcterms:created xsi:type="dcterms:W3CDTF">2021-06-02T01:34:28Z</dcterms:created>
  <dcterms:modified xsi:type="dcterms:W3CDTF">2024-05-28T13:14:16Z</dcterms:modified>
</cp:coreProperties>
</file>