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2" r:id="rId4"/>
    <p:sldMasterId id="2147483827" r:id="rId5"/>
    <p:sldMasterId id="2147483851" r:id="rId6"/>
    <p:sldMasterId id="2147483859" r:id="rId7"/>
    <p:sldMasterId id="2147483873" r:id="rId8"/>
    <p:sldMasterId id="2147483895" r:id="rId9"/>
    <p:sldMasterId id="2147483899" r:id="rId10"/>
  </p:sldMasterIdLst>
  <p:notesMasterIdLst>
    <p:notesMasterId r:id="rId30"/>
  </p:notesMasterIdLst>
  <p:sldIdLst>
    <p:sldId id="3401" r:id="rId11"/>
    <p:sldId id="2884" r:id="rId12"/>
    <p:sldId id="266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3402" r:id="rId22"/>
    <p:sldId id="515" r:id="rId23"/>
    <p:sldId id="371" r:id="rId24"/>
    <p:sldId id="3397" r:id="rId25"/>
    <p:sldId id="300" r:id="rId26"/>
    <p:sldId id="264" r:id="rId27"/>
    <p:sldId id="496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58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2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911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453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750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8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2006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54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154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65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71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1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4" Type="http://schemas.openxmlformats.org/officeDocument/2006/relationships/image" Target="../media/image52.jp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5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10" Type="http://schemas.openxmlformats.org/officeDocument/2006/relationships/image" Target="../media/image57.png"/><Relationship Id="rId4" Type="http://schemas.openxmlformats.org/officeDocument/2006/relationships/image" Target="../media/image52.jp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6.gif"/><Relationship Id="rId5" Type="http://schemas.openxmlformats.org/officeDocument/2006/relationships/image" Target="../media/image58.gif"/><Relationship Id="rId10" Type="http://schemas.openxmlformats.org/officeDocument/2006/relationships/image" Target="../media/image60.jpeg"/><Relationship Id="rId4" Type="http://schemas.openxmlformats.org/officeDocument/2006/relationships/image" Target="../media/image52.jp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45" y="320117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3503386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555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7" y="229209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554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553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552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679532" y="209650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912 -357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02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11181 C 0.09583 0.09861 0.10833 0.08843 0.1191 0.07963 C 0.1217 0.07153 0.13403 0.05371 0.14149 0.04746 C 0.15035 0.01945 0.20399 0.01019 0.23438 0.00695 C 0.24948 0.00764 0.26528 0.0051 0.27969 0.0088 C 0.28542 0.01019 0.28628 0.01713 0.28976 0.0213 C 0.2941 0.02662 0.2974 0.03843 0.29983 0.04537 C 0.30156 0.0507 0.30503 0.06135 0.30503 0.06158 C 0.30417 0.07755 0.30382 0.09375 0.30243 0.10996 C 0.30174 0.11551 0.29774 0.11736 0.29497 0.12199 C 0.27882 0.14792 0.24965 0.15764 0.21458 0.1625 C 0.19392 0.16065 0.19479 0.16366 0.18177 0.1544 C 0.17569 0.15 0.16424 0.14028 0.16424 0.14051 C 0.16042 0.13102 0.15677 0.11181 0.15677 0.11204 C 0.15955 0.07199 0.15156 0.0831 0.1691 0.06343 C 0.18056 0.0507 0.16719 0.05926 0.18177 0.05162 C 0.19306 0.0382 0.20712 0.0257 0.22431 0.01713 C 0.2276 0.01551 0.23108 0.01389 0.23438 0.01297 C 0.24115 0.01111 0.25451 0.0088 0.25451 0.00903 C 0.26215 0.00949 0.26979 0.00926 0.27726 0.01088 C 0.27969 0.01135 0.28056 0.01389 0.28229 0.01528 C 0.29375 0.02315 0.30069 0.03056 0.30729 0.04144 C 0.31215 0.06783 0.32691 0.12269 0.30503 0.14028 C 0.28628 0.15533 0.25747 0.16505 0.23212 0.16852 C 0.21458 0.16667 0.21059 0.16736 0.19931 0.15834 C 0.19184 0.1456 0.18924 0.13357 0.18698 0.11991 C 0.18837 0.08611 0.1809 0.06667 0.20451 0.04352 C 0.21146 0.03681 0.21337 0.03218 0.22431 0.0294 C 0.23212 0.02523 0.23854 0.02338 0.24705 0.0213 C 0.27309 0.02315 0.26389 0.02315 0.27465 0.02315 L 0.25208 0.0375 L 0.27222 0.01713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572973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67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66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1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65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68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679532" y="2010602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168 – 101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2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7848 C 0.09583 0.26528 0.10833 0.2551 0.1191 0.2463 C 0.1217 0.2382 0.13403 0.22037 0.14149 0.21412 C 0.15035 0.18611 0.20399 0.17685 0.23438 0.17361 C 0.24948 0.17431 0.26528 0.17176 0.27969 0.17547 C 0.28542 0.17685 0.28628 0.1838 0.28976 0.18797 C 0.2941 0.19329 0.2974 0.2051 0.29983 0.21204 C 0.30156 0.21736 0.30503 0.22801 0.30503 0.22824 C 0.30417 0.24422 0.30382 0.26042 0.30243 0.27662 C 0.30174 0.28218 0.29774 0.28403 0.29497 0.28866 C 0.27882 0.31459 0.24965 0.32431 0.21458 0.32917 C 0.19392 0.32732 0.19479 0.33033 0.18177 0.32107 C 0.17569 0.31667 0.16424 0.30695 0.16424 0.30718 C 0.16042 0.29769 0.15677 0.27848 0.15677 0.27871 C 0.15955 0.23866 0.15156 0.24977 0.1691 0.2301 C 0.18056 0.21736 0.16719 0.22593 0.18177 0.21829 C 0.19306 0.20486 0.20712 0.19236 0.22431 0.1838 C 0.2276 0.18218 0.23108 0.18056 0.23438 0.17963 C 0.24115 0.17778 0.25451 0.17547 0.25451 0.1757 C 0.26215 0.17616 0.26979 0.17593 0.27726 0.17755 C 0.27969 0.17801 0.28056 0.18056 0.28229 0.18195 C 0.29375 0.18982 0.30069 0.19723 0.30729 0.2081 C 0.31215 0.23449 0.32691 0.28935 0.30503 0.30695 C 0.28628 0.32199 0.25747 0.33172 0.23212 0.33519 C 0.21458 0.33334 0.21059 0.33403 0.19931 0.325 C 0.19184 0.31227 0.18924 0.30023 0.18698 0.28658 C 0.18837 0.25278 0.1809 0.23334 0.20451 0.21019 C 0.21146 0.20348 0.21337 0.19885 0.22431 0.19607 C 0.23212 0.1919 0.23854 0.19005 0.24705 0.18797 C 0.27309 0.18982 0.26389 0.18982 0.27465 0.18982 L 0.25208 0.20417 L 0.27222 0.1838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55023" y="4572973"/>
            <a:ext cx="2331028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786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777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03070" y="2308091"/>
            <a:ext cx="2382981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787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788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679532" y="204540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564 + 222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26736 C 0.0875 0.25417 0.1 0.24398 0.11076 0.23519 C 0.11337 0.22709 0.12569 0.20926 0.13316 0.20301 C 0.14201 0.175 0.19566 0.16574 0.22604 0.1625 C 0.24115 0.1632 0.25694 0.16065 0.27135 0.16435 C 0.27708 0.16574 0.27795 0.17269 0.28142 0.17685 C 0.28576 0.18218 0.28906 0.19398 0.29149 0.20093 C 0.29323 0.20625 0.2967 0.2169 0.2967 0.21713 C 0.29583 0.2331 0.29549 0.24931 0.2941 0.26551 C 0.2934 0.27107 0.28941 0.27292 0.28663 0.27755 C 0.27049 0.30348 0.24132 0.3132 0.20625 0.31806 C 0.18559 0.31621 0.18646 0.31922 0.17344 0.30996 C 0.16736 0.30556 0.1559 0.29584 0.1559 0.29607 C 0.15208 0.28658 0.14844 0.26736 0.14844 0.2676 C 0.15122 0.22755 0.14323 0.23866 0.16076 0.21898 C 0.17222 0.20625 0.15885 0.21482 0.17344 0.20718 C 0.18472 0.19375 0.19878 0.18125 0.21597 0.17269 C 0.21927 0.17107 0.22274 0.16945 0.22604 0.16852 C 0.23281 0.16667 0.24618 0.16435 0.24618 0.16459 C 0.25382 0.16505 0.26146 0.16482 0.26892 0.16644 C 0.27135 0.1669 0.27222 0.16945 0.27396 0.17084 C 0.28542 0.17871 0.29236 0.18611 0.29896 0.19699 C 0.30382 0.22338 0.31858 0.27824 0.2967 0.29584 C 0.27795 0.31088 0.24913 0.3206 0.22378 0.32408 C 0.20625 0.32223 0.20226 0.32292 0.19097 0.31389 C 0.18351 0.30116 0.1809 0.28912 0.17865 0.27547 C 0.18003 0.24167 0.17257 0.22223 0.19618 0.19908 C 0.20313 0.19236 0.20503 0.18773 0.21597 0.18496 C 0.22378 0.18079 0.23021 0.17894 0.23872 0.17685 C 0.26476 0.17871 0.25556 0.17871 0.26632 0.17871 L 0.24375 0.19306 L 0.26389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Google Shape;3255;p16">
            <a:extLst>
              <a:ext uri="{FF2B5EF4-FFF2-40B4-BE49-F238E27FC236}">
                <a16:creationId xmlns:a16="http://schemas.microsoft.com/office/drawing/2014/main" id="{84BCAF2C-8AA2-4069-9F61-84D9DE4449F3}"/>
              </a:ext>
            </a:extLst>
          </p:cNvPr>
          <p:cNvSpPr/>
          <p:nvPr/>
        </p:nvSpPr>
        <p:spPr>
          <a:xfrm>
            <a:off x="5992037" y="941772"/>
            <a:ext cx="4610100" cy="2472509"/>
          </a:xfrm>
          <a:prstGeom prst="rect">
            <a:avLst/>
          </a:prstGeom>
          <a:solidFill>
            <a:srgbClr val="FFFF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5" name="Google Shape;3256;p16">
            <a:extLst>
              <a:ext uri="{FF2B5EF4-FFF2-40B4-BE49-F238E27FC236}">
                <a16:creationId xmlns:a16="http://schemas.microsoft.com/office/drawing/2014/main" id="{A5E4A6D2-A7DC-446E-8575-D5FF0BDAB9CA}"/>
              </a:ext>
            </a:extLst>
          </p:cNvPr>
          <p:cNvGrpSpPr/>
          <p:nvPr/>
        </p:nvGrpSpPr>
        <p:grpSpPr>
          <a:xfrm>
            <a:off x="2126723" y="1114997"/>
            <a:ext cx="4382024" cy="570588"/>
            <a:chOff x="1296327" y="1647588"/>
            <a:chExt cx="4382024" cy="570588"/>
          </a:xfrm>
        </p:grpSpPr>
        <p:sp>
          <p:nvSpPr>
            <p:cNvPr id="6" name="Google Shape;3257;p16">
              <a:extLst>
                <a:ext uri="{FF2B5EF4-FFF2-40B4-BE49-F238E27FC236}">
                  <a16:creationId xmlns:a16="http://schemas.microsoft.com/office/drawing/2014/main" id="{C58AE408-F47A-4002-A670-EA9FC2797EF7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  <p:sp>
          <p:nvSpPr>
            <p:cNvPr id="7" name="Google Shape;3258;p16">
              <a:extLst>
                <a:ext uri="{FF2B5EF4-FFF2-40B4-BE49-F238E27FC236}">
                  <a16:creationId xmlns:a16="http://schemas.microsoft.com/office/drawing/2014/main" id="{3EDACD66-29F2-444D-BC59-D8D487560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3259;p16">
            <a:extLst>
              <a:ext uri="{FF2B5EF4-FFF2-40B4-BE49-F238E27FC236}">
                <a16:creationId xmlns:a16="http://schemas.microsoft.com/office/drawing/2014/main" id="{9FD310BB-D4D8-4E05-8C26-0080CB5C7870}"/>
              </a:ext>
            </a:extLst>
          </p:cNvPr>
          <p:cNvSpPr txBox="1"/>
          <p:nvPr/>
        </p:nvSpPr>
        <p:spPr>
          <a:xfrm>
            <a:off x="6227910" y="1162365"/>
            <a:ext cx="437422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Mẫu: 800 + 200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200 = 800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1 000 – 800 = 200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9" name="Google Shape;3260;p16">
            <a:extLst>
              <a:ext uri="{FF2B5EF4-FFF2-40B4-BE49-F238E27FC236}">
                <a16:creationId xmlns:a16="http://schemas.microsoft.com/office/drawing/2014/main" id="{7175A575-0696-43A2-A1A5-F2143C1F5098}"/>
              </a:ext>
            </a:extLst>
          </p:cNvPr>
          <p:cNvSpPr txBox="1"/>
          <p:nvPr/>
        </p:nvSpPr>
        <p:spPr>
          <a:xfrm>
            <a:off x="2412016" y="3634874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a) 300 + 700 = 1 000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300 = 700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700 = 300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0" name="Google Shape;3261;p16">
            <a:extLst>
              <a:ext uri="{FF2B5EF4-FFF2-40B4-BE49-F238E27FC236}">
                <a16:creationId xmlns:a16="http://schemas.microsoft.com/office/drawing/2014/main" id="{75A6F429-BBE4-426B-8C84-AAB988E0A445}"/>
              </a:ext>
            </a:extLst>
          </p:cNvPr>
          <p:cNvSpPr txBox="1"/>
          <p:nvPr/>
        </p:nvSpPr>
        <p:spPr>
          <a:xfrm>
            <a:off x="7773779" y="3683882"/>
            <a:ext cx="441822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b) 400 + 600 = 1 000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400 = 600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1 000 – 600 = 400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1" name="Google Shape;3262;p16">
            <a:extLst>
              <a:ext uri="{FF2B5EF4-FFF2-40B4-BE49-F238E27FC236}">
                <a16:creationId xmlns:a16="http://schemas.microsoft.com/office/drawing/2014/main" id="{F49C27E0-76EA-4F67-81E6-50135D6A38BC}"/>
              </a:ext>
            </a:extLst>
          </p:cNvPr>
          <p:cNvSpPr/>
          <p:nvPr/>
        </p:nvSpPr>
        <p:spPr>
          <a:xfrm>
            <a:off x="5001438" y="380645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263;p16">
            <a:extLst>
              <a:ext uri="{FF2B5EF4-FFF2-40B4-BE49-F238E27FC236}">
                <a16:creationId xmlns:a16="http://schemas.microsoft.com/office/drawing/2014/main" id="{0F81CD61-EF24-4C2A-A974-D457CD0FC358}"/>
              </a:ext>
            </a:extLst>
          </p:cNvPr>
          <p:cNvSpPr/>
          <p:nvPr/>
        </p:nvSpPr>
        <p:spPr>
          <a:xfrm>
            <a:off x="5237311" y="4415586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264;p16">
            <a:extLst>
              <a:ext uri="{FF2B5EF4-FFF2-40B4-BE49-F238E27FC236}">
                <a16:creationId xmlns:a16="http://schemas.microsoft.com/office/drawing/2014/main" id="{82F81C52-9F3F-4F88-93CC-3FFC88F67209}"/>
              </a:ext>
            </a:extLst>
          </p:cNvPr>
          <p:cNvSpPr/>
          <p:nvPr/>
        </p:nvSpPr>
        <p:spPr>
          <a:xfrm>
            <a:off x="5269983" y="5075648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265;p16">
            <a:extLst>
              <a:ext uri="{FF2B5EF4-FFF2-40B4-BE49-F238E27FC236}">
                <a16:creationId xmlns:a16="http://schemas.microsoft.com/office/drawing/2014/main" id="{8337B1D3-468B-4707-A0C3-66C6613C1E23}"/>
              </a:ext>
            </a:extLst>
          </p:cNvPr>
          <p:cNvSpPr/>
          <p:nvPr/>
        </p:nvSpPr>
        <p:spPr>
          <a:xfrm>
            <a:off x="10366264" y="385546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266;p16">
            <a:extLst>
              <a:ext uri="{FF2B5EF4-FFF2-40B4-BE49-F238E27FC236}">
                <a16:creationId xmlns:a16="http://schemas.microsoft.com/office/drawing/2014/main" id="{F4E0D0DA-7938-4C8C-AB1D-4AF720F9DAA5}"/>
              </a:ext>
            </a:extLst>
          </p:cNvPr>
          <p:cNvSpPr/>
          <p:nvPr/>
        </p:nvSpPr>
        <p:spPr>
          <a:xfrm>
            <a:off x="10602137" y="4464595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267;p16">
            <a:extLst>
              <a:ext uri="{FF2B5EF4-FFF2-40B4-BE49-F238E27FC236}">
                <a16:creationId xmlns:a16="http://schemas.microsoft.com/office/drawing/2014/main" id="{534F28C9-4B49-4A40-B2C6-CD34E81538AB}"/>
              </a:ext>
            </a:extLst>
          </p:cNvPr>
          <p:cNvSpPr/>
          <p:nvPr/>
        </p:nvSpPr>
        <p:spPr>
          <a:xfrm>
            <a:off x="10584009" y="5124657"/>
            <a:ext cx="990599" cy="46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028;p30" descr="C:\Users\TUAN\Downloads\Luyện tập 1.png">
            <a:extLst>
              <a:ext uri="{FF2B5EF4-FFF2-40B4-BE49-F238E27FC236}">
                <a16:creationId xmlns:a16="http://schemas.microsoft.com/office/drawing/2014/main" id="{91650753-6996-4C66-A570-ED67B851F5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4155" y="27518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70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0" name="Google Shape;1028;p30" descr="C:\Users\TUAN\Downloads\Luyện tập 1.png">
            <a:extLst>
              <a:ext uri="{FF2B5EF4-FFF2-40B4-BE49-F238E27FC236}">
                <a16:creationId xmlns:a16="http://schemas.microsoft.com/office/drawing/2014/main" id="{801B9620-F375-4685-9AFA-9F736BE7A6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37" y="530184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272;p17">
            <a:extLst>
              <a:ext uri="{FF2B5EF4-FFF2-40B4-BE49-F238E27FC236}">
                <a16:creationId xmlns:a16="http://schemas.microsoft.com/office/drawing/2014/main" id="{466ECDBC-0118-4A5D-947A-6C47D149C8C7}"/>
              </a:ext>
            </a:extLst>
          </p:cNvPr>
          <p:cNvGrpSpPr/>
          <p:nvPr/>
        </p:nvGrpSpPr>
        <p:grpSpPr>
          <a:xfrm>
            <a:off x="773585" y="1582870"/>
            <a:ext cx="1918940" cy="570588"/>
            <a:chOff x="1001228" y="571913"/>
            <a:chExt cx="1918940" cy="570588"/>
          </a:xfrm>
        </p:grpSpPr>
        <p:grpSp>
          <p:nvGrpSpPr>
            <p:cNvPr id="32" name="Google Shape;3273;p17">
              <a:extLst>
                <a:ext uri="{FF2B5EF4-FFF2-40B4-BE49-F238E27FC236}">
                  <a16:creationId xmlns:a16="http://schemas.microsoft.com/office/drawing/2014/main" id="{CDDBE3EA-B5D4-4EA1-8CF1-8D1CB0E6C408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34" name="Google Shape;3274;p17">
                <a:extLst>
                  <a:ext uri="{FF2B5EF4-FFF2-40B4-BE49-F238E27FC236}">
                    <a16:creationId xmlns:a16="http://schemas.microsoft.com/office/drawing/2014/main" id="{E71BE619-59B2-4F07-BD67-DEC37337F019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275;p17">
                <a:extLst>
                  <a:ext uri="{FF2B5EF4-FFF2-40B4-BE49-F238E27FC236}">
                    <a16:creationId xmlns:a16="http://schemas.microsoft.com/office/drawing/2014/main" id="{DD8BCBE9-D884-423C-9C6F-C400560091BE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endParaRPr>
              </a:p>
            </p:txBody>
          </p:sp>
        </p:grpSp>
        <p:sp>
          <p:nvSpPr>
            <p:cNvPr id="33" name="Google Shape;3276;p17">
              <a:extLst>
                <a:ext uri="{FF2B5EF4-FFF2-40B4-BE49-F238E27FC236}">
                  <a16:creationId xmlns:a16="http://schemas.microsoft.com/office/drawing/2014/main" id="{391E138F-5E08-4A73-B5E7-9C585C8AB940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277;p17">
            <a:extLst>
              <a:ext uri="{FF2B5EF4-FFF2-40B4-BE49-F238E27FC236}">
                <a16:creationId xmlns:a16="http://schemas.microsoft.com/office/drawing/2014/main" id="{CBBC0B69-9DFA-45FA-B489-EB51DC733480}"/>
              </a:ext>
            </a:extLst>
          </p:cNvPr>
          <p:cNvSpPr/>
          <p:nvPr/>
        </p:nvSpPr>
        <p:spPr>
          <a:xfrm>
            <a:off x="1930296" y="2320239"/>
            <a:ext cx="1351270" cy="1351270"/>
          </a:xfrm>
          <a:prstGeom prst="ellipse">
            <a:avLst/>
          </a:prstGeom>
          <a:solidFill>
            <a:srgbClr val="873AC0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231</a:t>
            </a:r>
            <a:endParaRPr sz="36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278;p17">
            <a:extLst>
              <a:ext uri="{FF2B5EF4-FFF2-40B4-BE49-F238E27FC236}">
                <a16:creationId xmlns:a16="http://schemas.microsoft.com/office/drawing/2014/main" id="{B3E406FB-42E4-4F2D-A495-5F8E56EFB3F4}"/>
              </a:ext>
            </a:extLst>
          </p:cNvPr>
          <p:cNvSpPr/>
          <p:nvPr/>
        </p:nvSpPr>
        <p:spPr>
          <a:xfrm>
            <a:off x="4887322" y="2214824"/>
            <a:ext cx="1804670" cy="1555750"/>
          </a:xfrm>
          <a:prstGeom prst="triangle">
            <a:avLst>
              <a:gd name="adj" fmla="val 50000"/>
            </a:avLst>
          </a:prstGeom>
          <a:solidFill>
            <a:sysClr val="window" lastClr="FFFFFF"/>
          </a:solidFill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79;p17">
            <a:extLst>
              <a:ext uri="{FF2B5EF4-FFF2-40B4-BE49-F238E27FC236}">
                <a16:creationId xmlns:a16="http://schemas.microsoft.com/office/drawing/2014/main" id="{4F6A9838-AE76-41D0-AB87-8ACC13E71E33}"/>
              </a:ext>
            </a:extLst>
          </p:cNvPr>
          <p:cNvSpPr/>
          <p:nvPr/>
        </p:nvSpPr>
        <p:spPr>
          <a:xfrm>
            <a:off x="8371663" y="227197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3280;p17">
            <a:extLst>
              <a:ext uri="{FF2B5EF4-FFF2-40B4-BE49-F238E27FC236}">
                <a16:creationId xmlns:a16="http://schemas.microsoft.com/office/drawing/2014/main" id="{DAEFC249-5C50-4F2B-8137-E6BE297E2972}"/>
              </a:ext>
            </a:extLst>
          </p:cNvPr>
          <p:cNvCxnSpPr>
            <a:stCxn id="36" idx="6"/>
            <a:endCxn id="37" idx="1"/>
          </p:cNvCxnSpPr>
          <p:nvPr/>
        </p:nvCxnSpPr>
        <p:spPr>
          <a:xfrm rot="10800000" flipH="1">
            <a:off x="3281566" y="2992574"/>
            <a:ext cx="20568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281;p17">
            <a:extLst>
              <a:ext uri="{FF2B5EF4-FFF2-40B4-BE49-F238E27FC236}">
                <a16:creationId xmlns:a16="http://schemas.microsoft.com/office/drawing/2014/main" id="{B5E441A4-8FC3-4874-ACC9-05416AC5E163}"/>
              </a:ext>
            </a:extLst>
          </p:cNvPr>
          <p:cNvCxnSpPr>
            <a:stCxn id="37" idx="5"/>
            <a:endCxn id="38" idx="1"/>
          </p:cNvCxnSpPr>
          <p:nvPr/>
        </p:nvCxnSpPr>
        <p:spPr>
          <a:xfrm rot="10800000" flipH="1">
            <a:off x="6240824" y="2989399"/>
            <a:ext cx="2130900" cy="3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Google Shape;3282;p17">
            <a:extLst>
              <a:ext uri="{FF2B5EF4-FFF2-40B4-BE49-F238E27FC236}">
                <a16:creationId xmlns:a16="http://schemas.microsoft.com/office/drawing/2014/main" id="{19A1D949-424F-4192-AEBD-DDEA0E3C167E}"/>
              </a:ext>
            </a:extLst>
          </p:cNvPr>
          <p:cNvSpPr/>
          <p:nvPr/>
        </p:nvSpPr>
        <p:spPr>
          <a:xfrm>
            <a:off x="1930296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381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000">
                <a:solidFill>
                  <a:prstClr val="white"/>
                </a:solidFill>
                <a:latin typeface="UTM Avo"/>
                <a:ea typeface="Arial"/>
                <a:cs typeface="Arial"/>
                <a:sym typeface="Arial"/>
              </a:rPr>
              <a:t>362</a:t>
            </a:r>
            <a:endParaRPr sz="4000">
              <a:solidFill>
                <a:prstClr val="white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283;p17">
            <a:extLst>
              <a:ext uri="{FF2B5EF4-FFF2-40B4-BE49-F238E27FC236}">
                <a16:creationId xmlns:a16="http://schemas.microsoft.com/office/drawing/2014/main" id="{7962D26F-D2A1-4AFB-B7EE-673363FD8612}"/>
              </a:ext>
            </a:extLst>
          </p:cNvPr>
          <p:cNvSpPr/>
          <p:nvPr/>
        </p:nvSpPr>
        <p:spPr>
          <a:xfrm rot="2700000">
            <a:off x="5096364" y="4551624"/>
            <a:ext cx="1435100" cy="14351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284;p17">
            <a:extLst>
              <a:ext uri="{FF2B5EF4-FFF2-40B4-BE49-F238E27FC236}">
                <a16:creationId xmlns:a16="http://schemas.microsoft.com/office/drawing/2014/main" id="{897348D0-309C-4C68-BFED-F8355B154D0B}"/>
              </a:ext>
            </a:extLst>
          </p:cNvPr>
          <p:cNvSpPr/>
          <p:nvPr/>
        </p:nvSpPr>
        <p:spPr>
          <a:xfrm>
            <a:off x="8460563" y="4589723"/>
            <a:ext cx="1346200" cy="1346200"/>
          </a:xfrm>
          <a:prstGeom prst="ellipse">
            <a:avLst/>
          </a:prstGeom>
          <a:solidFill>
            <a:sysClr val="window" lastClr="FFFFFF"/>
          </a:solidFill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3285;p17">
            <a:extLst>
              <a:ext uri="{FF2B5EF4-FFF2-40B4-BE49-F238E27FC236}">
                <a16:creationId xmlns:a16="http://schemas.microsoft.com/office/drawing/2014/main" id="{8C0C4704-27CD-4F27-9848-1478C137427C}"/>
              </a:ext>
            </a:extLst>
          </p:cNvPr>
          <p:cNvCxnSpPr>
            <a:stCxn id="41" idx="3"/>
          </p:cNvCxnSpPr>
          <p:nvPr/>
        </p:nvCxnSpPr>
        <p:spPr>
          <a:xfrm rot="10800000" flipH="1">
            <a:off x="3365396" y="5262874"/>
            <a:ext cx="1526400" cy="630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" name="Google Shape;3286;p17">
            <a:extLst>
              <a:ext uri="{FF2B5EF4-FFF2-40B4-BE49-F238E27FC236}">
                <a16:creationId xmlns:a16="http://schemas.microsoft.com/office/drawing/2014/main" id="{C0CB7D23-5323-4062-A15B-F62FF357272F}"/>
              </a:ext>
            </a:extLst>
          </p:cNvPr>
          <p:cNvCxnSpPr>
            <a:endCxn id="43" idx="2"/>
          </p:cNvCxnSpPr>
          <p:nvPr/>
        </p:nvCxnSpPr>
        <p:spPr>
          <a:xfrm>
            <a:off x="6779663" y="5262823"/>
            <a:ext cx="1680900" cy="0"/>
          </a:xfrm>
          <a:prstGeom prst="straightConnector1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" name="Google Shape;3287;p17">
            <a:extLst>
              <a:ext uri="{FF2B5EF4-FFF2-40B4-BE49-F238E27FC236}">
                <a16:creationId xmlns:a16="http://schemas.microsoft.com/office/drawing/2014/main" id="{81AE53E4-636B-44E9-962E-0AF8522747EE}"/>
              </a:ext>
            </a:extLst>
          </p:cNvPr>
          <p:cNvSpPr txBox="1"/>
          <p:nvPr/>
        </p:nvSpPr>
        <p:spPr>
          <a:xfrm>
            <a:off x="5542062" y="4915231"/>
            <a:ext cx="5523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?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288;p17">
            <a:extLst>
              <a:ext uri="{FF2B5EF4-FFF2-40B4-BE49-F238E27FC236}">
                <a16:creationId xmlns:a16="http://schemas.microsoft.com/office/drawing/2014/main" id="{7281F7A9-6216-4A6E-86B1-10ACC2FFB523}"/>
              </a:ext>
            </a:extLst>
          </p:cNvPr>
          <p:cNvSpPr txBox="1"/>
          <p:nvPr/>
        </p:nvSpPr>
        <p:spPr>
          <a:xfrm>
            <a:off x="3461179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+ 263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8" name="Google Shape;3289;p17">
            <a:extLst>
              <a:ext uri="{FF2B5EF4-FFF2-40B4-BE49-F238E27FC236}">
                <a16:creationId xmlns:a16="http://schemas.microsoft.com/office/drawing/2014/main" id="{7CF43B1B-C33B-4374-9C97-FCFD86DC7FCA}"/>
              </a:ext>
            </a:extLst>
          </p:cNvPr>
          <p:cNvSpPr txBox="1"/>
          <p:nvPr/>
        </p:nvSpPr>
        <p:spPr>
          <a:xfrm>
            <a:off x="6630650" y="2367224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- 175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9" name="Google Shape;3290;p17">
            <a:extLst>
              <a:ext uri="{FF2B5EF4-FFF2-40B4-BE49-F238E27FC236}">
                <a16:creationId xmlns:a16="http://schemas.microsoft.com/office/drawing/2014/main" id="{9FB9D0F7-0DE4-4A3D-BDB2-76DDAA647515}"/>
              </a:ext>
            </a:extLst>
          </p:cNvPr>
          <p:cNvSpPr txBox="1"/>
          <p:nvPr/>
        </p:nvSpPr>
        <p:spPr>
          <a:xfrm>
            <a:off x="33933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- 171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0" name="Google Shape;3291;p17">
            <a:extLst>
              <a:ext uri="{FF2B5EF4-FFF2-40B4-BE49-F238E27FC236}">
                <a16:creationId xmlns:a16="http://schemas.microsoft.com/office/drawing/2014/main" id="{28138358-A619-4643-9FBE-B70A9D1C43D0}"/>
              </a:ext>
            </a:extLst>
          </p:cNvPr>
          <p:cNvSpPr txBox="1"/>
          <p:nvPr/>
        </p:nvSpPr>
        <p:spPr>
          <a:xfrm>
            <a:off x="7012804" y="4589723"/>
            <a:ext cx="177729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/>
                <a:ea typeface="Arial"/>
                <a:cs typeface="Arial"/>
                <a:sym typeface="Arial"/>
              </a:rPr>
              <a:t>+ 90</a:t>
            </a:r>
            <a:endParaRPr sz="4000">
              <a:solidFill>
                <a:prstClr val="black"/>
              </a:solidFill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1" name="Google Shape;3292;p17">
            <a:extLst>
              <a:ext uri="{FF2B5EF4-FFF2-40B4-BE49-F238E27FC236}">
                <a16:creationId xmlns:a16="http://schemas.microsoft.com/office/drawing/2014/main" id="{08092DF7-BF52-4068-B02A-318F492CDE4F}"/>
              </a:ext>
            </a:extLst>
          </p:cNvPr>
          <p:cNvSpPr txBox="1"/>
          <p:nvPr/>
        </p:nvSpPr>
        <p:spPr>
          <a:xfrm>
            <a:off x="5362389" y="309152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494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293;p17">
            <a:extLst>
              <a:ext uri="{FF2B5EF4-FFF2-40B4-BE49-F238E27FC236}">
                <a16:creationId xmlns:a16="http://schemas.microsoft.com/office/drawing/2014/main" id="{BC5A2C1B-956A-4562-8CC9-D5461DB24BFA}"/>
              </a:ext>
            </a:extLst>
          </p:cNvPr>
          <p:cNvSpPr txBox="1"/>
          <p:nvPr/>
        </p:nvSpPr>
        <p:spPr>
          <a:xfrm>
            <a:off x="8682138" y="2688097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319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3" name="Google Shape;3294;p17">
            <a:extLst>
              <a:ext uri="{FF2B5EF4-FFF2-40B4-BE49-F238E27FC236}">
                <a16:creationId xmlns:a16="http://schemas.microsoft.com/office/drawing/2014/main" id="{95169F97-34F9-4367-9B40-E3B7A4557699}"/>
              </a:ext>
            </a:extLst>
          </p:cNvPr>
          <p:cNvSpPr txBox="1"/>
          <p:nvPr/>
        </p:nvSpPr>
        <p:spPr>
          <a:xfrm>
            <a:off x="5362389" y="4915231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191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54" name="Google Shape;3295;p17">
            <a:extLst>
              <a:ext uri="{FF2B5EF4-FFF2-40B4-BE49-F238E27FC236}">
                <a16:creationId xmlns:a16="http://schemas.microsoft.com/office/drawing/2014/main" id="{0D855384-F4C2-4E0F-8BE2-2A36211E0903}"/>
              </a:ext>
            </a:extLst>
          </p:cNvPr>
          <p:cNvSpPr txBox="1"/>
          <p:nvPr/>
        </p:nvSpPr>
        <p:spPr>
          <a:xfrm>
            <a:off x="8790103" y="4955046"/>
            <a:ext cx="903050" cy="615553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C516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C516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04" y="3593803"/>
            <a:ext cx="2472247" cy="3587431"/>
          </a:xfrm>
          <a:prstGeom prst="rect">
            <a:avLst/>
          </a:prstGeom>
        </p:spPr>
      </p:pic>
      <p:grpSp>
        <p:nvGrpSpPr>
          <p:cNvPr id="4" name="Google Shape;3300;p18">
            <a:extLst>
              <a:ext uri="{FF2B5EF4-FFF2-40B4-BE49-F238E27FC236}">
                <a16:creationId xmlns:a16="http://schemas.microsoft.com/office/drawing/2014/main" id="{9743F934-C4B9-40E2-92FF-564F14CA1AC1}"/>
              </a:ext>
            </a:extLst>
          </p:cNvPr>
          <p:cNvGrpSpPr/>
          <p:nvPr/>
        </p:nvGrpSpPr>
        <p:grpSpPr>
          <a:xfrm>
            <a:off x="700088" y="757238"/>
            <a:ext cx="10390672" cy="1569620"/>
            <a:chOff x="1296327" y="1453656"/>
            <a:chExt cx="10390672" cy="1569620"/>
          </a:xfrm>
        </p:grpSpPr>
        <p:sp>
          <p:nvSpPr>
            <p:cNvPr id="5" name="Google Shape;3301;p18">
              <a:extLst>
                <a:ext uri="{FF2B5EF4-FFF2-40B4-BE49-F238E27FC236}">
                  <a16:creationId xmlns:a16="http://schemas.microsoft.com/office/drawing/2014/main" id="{ED23BC3D-0949-4E50-BE0C-948891AAC090}"/>
                </a:ext>
              </a:extLst>
            </p:cNvPr>
            <p:cNvSpPr txBox="1"/>
            <p:nvPr/>
          </p:nvSpPr>
          <p:spPr>
            <a:xfrm>
              <a:off x="1866915" y="1453656"/>
              <a:ext cx="9820084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thúc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hội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Á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30,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288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gồm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190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thao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6" name="Google Shape;3302;p18">
              <a:extLst>
                <a:ext uri="{FF2B5EF4-FFF2-40B4-BE49-F238E27FC236}">
                  <a16:creationId xmlns:a16="http://schemas.microsoft.com/office/drawing/2014/main" id="{998B67EF-4D8F-4226-9B0A-E58BD74BB737}"/>
                </a:ext>
              </a:extLst>
            </p:cNvPr>
            <p:cNvSpPr/>
            <p:nvPr/>
          </p:nvSpPr>
          <p:spPr>
            <a:xfrm>
              <a:off x="1296327" y="1520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3303;p18">
            <a:extLst>
              <a:ext uri="{FF2B5EF4-FFF2-40B4-BE49-F238E27FC236}">
                <a16:creationId xmlns:a16="http://schemas.microsoft.com/office/drawing/2014/main" id="{0164C9B5-1219-45FC-8E33-46A2EA20FF33}"/>
              </a:ext>
            </a:extLst>
          </p:cNvPr>
          <p:cNvSpPr txBox="1"/>
          <p:nvPr/>
        </p:nvSpPr>
        <p:spPr>
          <a:xfrm>
            <a:off x="1824966" y="2326858"/>
            <a:ext cx="784477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        : 288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: 190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8" name="Google Shape;3304;p18">
            <a:extLst>
              <a:ext uri="{FF2B5EF4-FFF2-40B4-BE49-F238E27FC236}">
                <a16:creationId xmlns:a16="http://schemas.microsoft.com/office/drawing/2014/main" id="{044A53A0-3AF1-49A7-BDFA-21679ECD7696}"/>
              </a:ext>
            </a:extLst>
          </p:cNvPr>
          <p:cNvSpPr txBox="1"/>
          <p:nvPr/>
        </p:nvSpPr>
        <p:spPr>
          <a:xfrm>
            <a:off x="985381" y="3896478"/>
            <a:ext cx="962591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288 – 190 = 98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98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chương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988828" y="414670"/>
            <a:ext cx="10621925" cy="529926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1871327"/>
            <a:ext cx="2941492" cy="5158123"/>
          </a:xfrm>
          <a:prstGeom prst="rect">
            <a:avLst/>
          </a:prstGeom>
        </p:spPr>
      </p:pic>
      <p:sp>
        <p:nvSpPr>
          <p:cNvPr id="17" name="Google Shape;3309;p19">
            <a:extLst>
              <a:ext uri="{FF2B5EF4-FFF2-40B4-BE49-F238E27FC236}">
                <a16:creationId xmlns:a16="http://schemas.microsoft.com/office/drawing/2014/main" id="{277D7099-2FBC-46EC-AE96-DB23DE725E4C}"/>
              </a:ext>
            </a:extLst>
          </p:cNvPr>
          <p:cNvSpPr/>
          <p:nvPr/>
        </p:nvSpPr>
        <p:spPr>
          <a:xfrm>
            <a:off x="2039362" y="1300739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>
            <a:solidFill>
              <a:srgbClr val="D6E3B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310;p19" descr="Screen Clipping">
            <a:extLst>
              <a:ext uri="{FF2B5EF4-FFF2-40B4-BE49-F238E27FC236}">
                <a16:creationId xmlns:a16="http://schemas.microsoft.com/office/drawing/2014/main" id="{1DE32375-47E0-4440-8666-1DB08A787A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9833" y="3262027"/>
            <a:ext cx="8133152" cy="223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11;p19">
            <a:extLst>
              <a:ext uri="{FF2B5EF4-FFF2-40B4-BE49-F238E27FC236}">
                <a16:creationId xmlns:a16="http://schemas.microsoft.com/office/drawing/2014/main" id="{0FBC4E90-711F-4F08-8492-DC499C889FAA}"/>
              </a:ext>
            </a:extLst>
          </p:cNvPr>
          <p:cNvSpPr/>
          <p:nvPr/>
        </p:nvSpPr>
        <p:spPr>
          <a:xfrm>
            <a:off x="3365778" y="1146929"/>
            <a:ext cx="1993900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231-125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12;p19">
            <a:extLst>
              <a:ext uri="{FF2B5EF4-FFF2-40B4-BE49-F238E27FC236}">
                <a16:creationId xmlns:a16="http://schemas.microsoft.com/office/drawing/2014/main" id="{BF932460-4587-4345-BFA2-AC7301F827FD}"/>
              </a:ext>
            </a:extLst>
          </p:cNvPr>
          <p:cNvSpPr/>
          <p:nvPr/>
        </p:nvSpPr>
        <p:spPr>
          <a:xfrm>
            <a:off x="5965414" y="1146928"/>
            <a:ext cx="2148876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425 - 330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313;p19">
            <a:extLst>
              <a:ext uri="{FF2B5EF4-FFF2-40B4-BE49-F238E27FC236}">
                <a16:creationId xmlns:a16="http://schemas.microsoft.com/office/drawing/2014/main" id="{B2FE5C17-834A-4C83-AADA-C13CB7E0B3D4}"/>
              </a:ext>
            </a:extLst>
          </p:cNvPr>
          <p:cNvSpPr/>
          <p:nvPr/>
        </p:nvSpPr>
        <p:spPr>
          <a:xfrm>
            <a:off x="8567626" y="1146928"/>
            <a:ext cx="2164152" cy="724399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526 - 400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14;p19">
            <a:extLst>
              <a:ext uri="{FF2B5EF4-FFF2-40B4-BE49-F238E27FC236}">
                <a16:creationId xmlns:a16="http://schemas.microsoft.com/office/drawing/2014/main" id="{B4519851-5F75-4FD2-B21F-60351A8FECF7}"/>
              </a:ext>
            </a:extLst>
          </p:cNvPr>
          <p:cNvSpPr/>
          <p:nvPr/>
        </p:nvSpPr>
        <p:spPr>
          <a:xfrm>
            <a:off x="3918228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106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3315;p19">
            <a:extLst>
              <a:ext uri="{FF2B5EF4-FFF2-40B4-BE49-F238E27FC236}">
                <a16:creationId xmlns:a16="http://schemas.microsoft.com/office/drawing/2014/main" id="{0315739A-0732-4180-A5A1-F6A3926A303B}"/>
              </a:ext>
            </a:extLst>
          </p:cNvPr>
          <p:cNvCxnSpPr>
            <a:stCxn id="22" idx="0"/>
            <a:endCxn id="19" idx="4"/>
          </p:cNvCxnSpPr>
          <p:nvPr/>
        </p:nvCxnSpPr>
        <p:spPr>
          <a:xfrm rot="10800000">
            <a:off x="4362728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3316;p19">
            <a:extLst>
              <a:ext uri="{FF2B5EF4-FFF2-40B4-BE49-F238E27FC236}">
                <a16:creationId xmlns:a16="http://schemas.microsoft.com/office/drawing/2014/main" id="{AB4B2FBD-DE00-4B62-976D-F67CA0B46DCD}"/>
              </a:ext>
            </a:extLst>
          </p:cNvPr>
          <p:cNvSpPr/>
          <p:nvPr/>
        </p:nvSpPr>
        <p:spPr>
          <a:xfrm>
            <a:off x="659793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95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3317;p19">
            <a:extLst>
              <a:ext uri="{FF2B5EF4-FFF2-40B4-BE49-F238E27FC236}">
                <a16:creationId xmlns:a16="http://schemas.microsoft.com/office/drawing/2014/main" id="{14B9FC55-F17F-4DB1-A2BB-0871E7612C98}"/>
              </a:ext>
            </a:extLst>
          </p:cNvPr>
          <p:cNvCxnSpPr>
            <a:stCxn id="24" idx="0"/>
          </p:cNvCxnSpPr>
          <p:nvPr/>
        </p:nvCxnSpPr>
        <p:spPr>
          <a:xfrm rot="10800000">
            <a:off x="704243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318;p19">
            <a:extLst>
              <a:ext uri="{FF2B5EF4-FFF2-40B4-BE49-F238E27FC236}">
                <a16:creationId xmlns:a16="http://schemas.microsoft.com/office/drawing/2014/main" id="{D8455C08-11A6-4E1D-83CE-8EEDC1295AAA}"/>
              </a:ext>
            </a:extLst>
          </p:cNvPr>
          <p:cNvSpPr/>
          <p:nvPr/>
        </p:nvSpPr>
        <p:spPr>
          <a:xfrm>
            <a:off x="9207782" y="2115287"/>
            <a:ext cx="889000" cy="889000"/>
          </a:xfrm>
          <a:prstGeom prst="ellipse">
            <a:avLst/>
          </a:prstGeom>
          <a:solidFill>
            <a:srgbClr val="FFFFFF"/>
          </a:solidFill>
          <a:ln w="57150" cap="flat" cmpd="dbl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126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319;p19">
            <a:extLst>
              <a:ext uri="{FF2B5EF4-FFF2-40B4-BE49-F238E27FC236}">
                <a16:creationId xmlns:a16="http://schemas.microsoft.com/office/drawing/2014/main" id="{A632593A-4C0E-48B3-9D33-7B7E7BF31DF9}"/>
              </a:ext>
            </a:extLst>
          </p:cNvPr>
          <p:cNvCxnSpPr>
            <a:stCxn id="37" idx="0"/>
          </p:cNvCxnSpPr>
          <p:nvPr/>
        </p:nvCxnSpPr>
        <p:spPr>
          <a:xfrm rot="10800000">
            <a:off x="9652282" y="1871387"/>
            <a:ext cx="0" cy="243900"/>
          </a:xfrm>
          <a:prstGeom prst="straightConnector1">
            <a:avLst/>
          </a:prstGeom>
          <a:noFill/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320;p19">
            <a:extLst>
              <a:ext uri="{FF2B5EF4-FFF2-40B4-BE49-F238E27FC236}">
                <a16:creationId xmlns:a16="http://schemas.microsoft.com/office/drawing/2014/main" id="{A03D4EEF-9F21-4210-8C88-F8E571DD17C6}"/>
              </a:ext>
            </a:extLst>
          </p:cNvPr>
          <p:cNvSpPr txBox="1"/>
          <p:nvPr/>
        </p:nvSpPr>
        <p:spPr>
          <a:xfrm>
            <a:off x="3895816" y="4381205"/>
            <a:ext cx="14638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321;p19">
            <a:extLst>
              <a:ext uri="{FF2B5EF4-FFF2-40B4-BE49-F238E27FC236}">
                <a16:creationId xmlns:a16="http://schemas.microsoft.com/office/drawing/2014/main" id="{A861B270-55B7-4B9E-9E19-7159802E887E}"/>
              </a:ext>
            </a:extLst>
          </p:cNvPr>
          <p:cNvSpPr txBox="1"/>
          <p:nvPr/>
        </p:nvSpPr>
        <p:spPr>
          <a:xfrm>
            <a:off x="6597932" y="4367423"/>
            <a:ext cx="13644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 bé nhất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1028;p30" descr="C:\Users\TUAN\Downloads\Luyện tập 1.png">
            <a:extLst>
              <a:ext uri="{FF2B5EF4-FFF2-40B4-BE49-F238E27FC236}">
                <a16:creationId xmlns:a16="http://schemas.microsoft.com/office/drawing/2014/main" id="{A0FE6470-E09B-4BA7-86C9-4C3EA187A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3185" y="425958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34906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3326;p20" descr="Screen Clipping">
            <a:extLst>
              <a:ext uri="{FF2B5EF4-FFF2-40B4-BE49-F238E27FC236}">
                <a16:creationId xmlns:a16="http://schemas.microsoft.com/office/drawing/2014/main" id="{842BDF06-5C1A-4473-946E-16A4E8F2E2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944" y="1475122"/>
            <a:ext cx="6971119" cy="51413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6" name="Google Shape;3327;p20">
            <a:extLst>
              <a:ext uri="{FF2B5EF4-FFF2-40B4-BE49-F238E27FC236}">
                <a16:creationId xmlns:a16="http://schemas.microsoft.com/office/drawing/2014/main" id="{F18293A8-1926-469F-8222-FE97B6B0ECDD}"/>
              </a:ext>
            </a:extLst>
          </p:cNvPr>
          <p:cNvGrpSpPr/>
          <p:nvPr/>
        </p:nvGrpSpPr>
        <p:grpSpPr>
          <a:xfrm>
            <a:off x="1530206" y="241538"/>
            <a:ext cx="10117760" cy="992217"/>
            <a:chOff x="1112039" y="1595808"/>
            <a:chExt cx="10117760" cy="992217"/>
          </a:xfrm>
        </p:grpSpPr>
        <p:sp>
          <p:nvSpPr>
            <p:cNvPr id="7" name="Google Shape;3328;p20">
              <a:extLst>
                <a:ext uri="{FF2B5EF4-FFF2-40B4-BE49-F238E27FC236}">
                  <a16:creationId xmlns:a16="http://schemas.microsoft.com/office/drawing/2014/main" id="{DD43B37B-566B-4105-A6F2-0D29B88CD39E}"/>
                </a:ext>
              </a:extLst>
            </p:cNvPr>
            <p:cNvSpPr txBox="1"/>
            <p:nvPr/>
          </p:nvSpPr>
          <p:spPr>
            <a:xfrm>
              <a:off x="1409715" y="1633918"/>
              <a:ext cx="9820084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29;p20">
              <a:extLst>
                <a:ext uri="{FF2B5EF4-FFF2-40B4-BE49-F238E27FC236}">
                  <a16:creationId xmlns:a16="http://schemas.microsoft.com/office/drawing/2014/main" id="{3F7032B1-50B9-4DED-B75D-2E58991AFC3E}"/>
                </a:ext>
              </a:extLst>
            </p:cNvPr>
            <p:cNvSpPr/>
            <p:nvPr/>
          </p:nvSpPr>
          <p:spPr>
            <a:xfrm>
              <a:off x="1112039" y="15958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330;p20">
            <a:extLst>
              <a:ext uri="{FF2B5EF4-FFF2-40B4-BE49-F238E27FC236}">
                <a16:creationId xmlns:a16="http://schemas.microsoft.com/office/drawing/2014/main" id="{CD9A2DF2-C816-4591-A7B9-3CEE66736E6D}"/>
              </a:ext>
            </a:extLst>
          </p:cNvPr>
          <p:cNvSpPr txBox="1"/>
          <p:nvPr/>
        </p:nvSpPr>
        <p:spPr>
          <a:xfrm>
            <a:off x="8181602" y="2518657"/>
            <a:ext cx="27051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762 – 70 =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529 – 130 =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430 – 50 = 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31;p20">
            <a:extLst>
              <a:ext uri="{FF2B5EF4-FFF2-40B4-BE49-F238E27FC236}">
                <a16:creationId xmlns:a16="http://schemas.microsoft.com/office/drawing/2014/main" id="{614609A4-BC8A-46C9-B9CB-024A8F393D70}"/>
              </a:ext>
            </a:extLst>
          </p:cNvPr>
          <p:cNvSpPr txBox="1"/>
          <p:nvPr/>
        </p:nvSpPr>
        <p:spPr>
          <a:xfrm>
            <a:off x="9959601" y="2518657"/>
            <a:ext cx="9271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692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32;p20">
            <a:extLst>
              <a:ext uri="{FF2B5EF4-FFF2-40B4-BE49-F238E27FC236}">
                <a16:creationId xmlns:a16="http://schemas.microsoft.com/office/drawing/2014/main" id="{739B3D2D-DAE7-40EA-BAF8-8303C146A973}"/>
              </a:ext>
            </a:extLst>
          </p:cNvPr>
          <p:cNvSpPr txBox="1"/>
          <p:nvPr/>
        </p:nvSpPr>
        <p:spPr>
          <a:xfrm>
            <a:off x="3598824" y="2307702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33;p20">
            <a:extLst>
              <a:ext uri="{FF2B5EF4-FFF2-40B4-BE49-F238E27FC236}">
                <a16:creationId xmlns:a16="http://schemas.microsoft.com/office/drawing/2014/main" id="{EB63D9A7-A4ED-42E8-B202-FFCFE5883761}"/>
              </a:ext>
            </a:extLst>
          </p:cNvPr>
          <p:cNvSpPr txBox="1"/>
          <p:nvPr/>
        </p:nvSpPr>
        <p:spPr>
          <a:xfrm>
            <a:off x="10112001" y="3155721"/>
            <a:ext cx="9271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4;p20">
            <a:extLst>
              <a:ext uri="{FF2B5EF4-FFF2-40B4-BE49-F238E27FC236}">
                <a16:creationId xmlns:a16="http://schemas.microsoft.com/office/drawing/2014/main" id="{DE2F6F8D-9BF9-449D-A7A7-B54388AE81F7}"/>
              </a:ext>
            </a:extLst>
          </p:cNvPr>
          <p:cNvSpPr txBox="1"/>
          <p:nvPr/>
        </p:nvSpPr>
        <p:spPr>
          <a:xfrm>
            <a:off x="3660560" y="2989664"/>
            <a:ext cx="45719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5" name="Google Shape;3335;p20">
            <a:extLst>
              <a:ext uri="{FF2B5EF4-FFF2-40B4-BE49-F238E27FC236}">
                <a16:creationId xmlns:a16="http://schemas.microsoft.com/office/drawing/2014/main" id="{01627361-032D-40C9-8674-514325590410}"/>
              </a:ext>
            </a:extLst>
          </p:cNvPr>
          <p:cNvSpPr txBox="1"/>
          <p:nvPr/>
        </p:nvSpPr>
        <p:spPr>
          <a:xfrm>
            <a:off x="10112001" y="3812937"/>
            <a:ext cx="9271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380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36;p20">
            <a:extLst>
              <a:ext uri="{FF2B5EF4-FFF2-40B4-BE49-F238E27FC236}">
                <a16:creationId xmlns:a16="http://schemas.microsoft.com/office/drawing/2014/main" id="{148A2638-5AD3-4591-81E1-63DD7E3B9D2E}"/>
              </a:ext>
            </a:extLst>
          </p:cNvPr>
          <p:cNvSpPr txBox="1"/>
          <p:nvPr/>
        </p:nvSpPr>
        <p:spPr>
          <a:xfrm>
            <a:off x="4098703" y="3015588"/>
            <a:ext cx="8635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399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7;p20">
            <a:extLst>
              <a:ext uri="{FF2B5EF4-FFF2-40B4-BE49-F238E27FC236}">
                <a16:creationId xmlns:a16="http://schemas.microsoft.com/office/drawing/2014/main" id="{5FDA20D8-2F55-42DB-82F9-42FE8678C923}"/>
              </a:ext>
            </a:extLst>
          </p:cNvPr>
          <p:cNvSpPr txBox="1"/>
          <p:nvPr/>
        </p:nvSpPr>
        <p:spPr>
          <a:xfrm>
            <a:off x="3651256" y="3574399"/>
            <a:ext cx="381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17130" y="1519832"/>
            <a:ext cx="9357739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ave 19">
            <a:extLst>
              <a:ext uri="{FF2B5EF4-FFF2-40B4-BE49-F238E27FC236}">
                <a16:creationId xmlns:a16="http://schemas.microsoft.com/office/drawing/2014/main" id="{E91B2C5D-CCBD-4BDD-8B84-7B8414F53F3D}"/>
              </a:ext>
            </a:extLst>
          </p:cNvPr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13D697-D211-4FBB-95EF-54BAC413B790}"/>
              </a:ext>
            </a:extLst>
          </p:cNvPr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E1661C-02C4-4258-831C-E63BC69260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09261-08A1-4208-BD09-6226AEE8C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043278-191F-4E43-BA9E-B28FE9F23E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4" y="-37686"/>
            <a:ext cx="1952408" cy="19383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B40BE-544A-4EBC-98A9-461ED18D999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sp>
        <p:nvSpPr>
          <p:cNvPr id="31" name="Right Arrow 9">
            <a:hlinkClick r:id="rId9" action="ppaction://hlinksldjump"/>
            <a:extLst>
              <a:ext uri="{FF2B5EF4-FFF2-40B4-BE49-F238E27FC236}">
                <a16:creationId xmlns:a16="http://schemas.microsoft.com/office/drawing/2014/main" id="{215005F0-6676-4849-A4C7-CA7E444D1A36}"/>
              </a:ext>
            </a:extLst>
          </p:cNvPr>
          <p:cNvSpPr/>
          <p:nvPr/>
        </p:nvSpPr>
        <p:spPr>
          <a:xfrm>
            <a:off x="9144000" y="5486400"/>
            <a:ext cx="1524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>
            <a:hlinkClick r:id="rId9" action="ppaction://hlinksldjump"/>
            <a:extLst>
              <a:ext uri="{FF2B5EF4-FFF2-40B4-BE49-F238E27FC236}">
                <a16:creationId xmlns:a16="http://schemas.microsoft.com/office/drawing/2014/main" id="{45E4115D-6AE2-4A75-A9E5-E71218F0EC82}"/>
              </a:ext>
            </a:extLst>
          </p:cNvPr>
          <p:cNvSpPr txBox="1"/>
          <p:nvPr/>
        </p:nvSpPr>
        <p:spPr>
          <a:xfrm>
            <a:off x="9234055" y="5875904"/>
            <a:ext cx="13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35" name="ChiOngNauVaEmBeBeat-VA-5262771.mp3">
            <a:hlinkClick r:id="" action="ppaction://media"/>
            <a:extLst>
              <a:ext uri="{FF2B5EF4-FFF2-40B4-BE49-F238E27FC236}">
                <a16:creationId xmlns:a16="http://schemas.microsoft.com/office/drawing/2014/main" id="{DC35EC28-A0A9-423E-8395-0575ED934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594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593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592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597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64772" y="317542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27759" y="546636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– 159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4376965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561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560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55024" y="2255580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562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564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727759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714 – 153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810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809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710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811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651 + 159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3" y="5645956"/>
            <a:ext cx="2285999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900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901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899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898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789+111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6" y="4572973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912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12068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913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809996" y="2324085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914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911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670755" y="212849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+ 159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09997" y="2308092"/>
            <a:ext cx="237605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999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898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900053" y="454786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998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2285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997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2812999" y="433998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642159" y="4572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852 + 147 =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455</Words>
  <Application>Microsoft Office PowerPoint</Application>
  <PresentationFormat>Widescreen</PresentationFormat>
  <Paragraphs>116</Paragraphs>
  <Slides>19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等线</vt:lpstr>
      <vt:lpstr>微软雅黑</vt:lpstr>
      <vt:lpstr>Arial</vt:lpstr>
      <vt:lpstr>Arial-Rounded</vt:lpstr>
      <vt:lpstr>Calibri</vt:lpstr>
      <vt:lpstr>ITC Avant Garde Std Bk</vt:lpstr>
      <vt:lpstr>Times New Roman</vt:lpstr>
      <vt:lpstr>UTM Avo</vt:lpstr>
      <vt:lpstr>仓耳羽辰体-谷力 W05</vt:lpstr>
      <vt:lpstr>字魂59号-创粗黑</vt:lpstr>
      <vt:lpstr>Office Theme</vt:lpstr>
      <vt:lpstr>千图网海量PPT模板www.58pic.com​​</vt:lpstr>
      <vt:lpstr>2_Office 主题</vt:lpstr>
      <vt:lpstr>Office 主题</vt:lpstr>
      <vt:lpstr>https://www.freeppt7.com</vt:lpstr>
      <vt:lpstr>2_Office 主题​​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42</cp:revision>
  <dcterms:created xsi:type="dcterms:W3CDTF">2021-07-20T01:55:21Z</dcterms:created>
  <dcterms:modified xsi:type="dcterms:W3CDTF">2022-03-26T20:05:46Z</dcterms:modified>
</cp:coreProperties>
</file>