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
  </p:notesMasterIdLst>
  <p:sldIdLst>
    <p:sldId id="602" r:id="rId2"/>
    <p:sldId id="612" r:id="rId3"/>
    <p:sldId id="614" r:id="rId4"/>
    <p:sldId id="611" r:id="rId5"/>
    <p:sldId id="613" r:id="rId6"/>
    <p:sldId id="610" r:id="rId7"/>
  </p:sldIdLst>
  <p:sldSz cx="12192000" cy="6858000"/>
  <p:notesSz cx="6858000" cy="9144000"/>
  <p:custDataLst>
    <p:tags r:id="rId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86" d="100"/>
          <a:sy n="86" d="100"/>
        </p:scale>
        <p:origin x="498"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 y="1"/>
            <a:ext cx="12192000" cy="6857999"/>
          </a:xfrm>
          <a:prstGeom prst="rect">
            <a:avLst/>
          </a:prstGeom>
        </p:spPr>
      </p:pic>
      <p:sp>
        <p:nvSpPr>
          <p:cNvPr id="6" name="TextBox 5"/>
          <p:cNvSpPr txBox="1"/>
          <p:nvPr/>
        </p:nvSpPr>
        <p:spPr>
          <a:xfrm>
            <a:off x="2783632" y="1196752"/>
            <a:ext cx="6480720" cy="3809600"/>
          </a:xfrm>
          <a:prstGeom prst="rect">
            <a:avLst/>
          </a:prstGeom>
          <a:noFill/>
        </p:spPr>
        <p:txBody>
          <a:bodyPr wrap="square" rtlCol="0">
            <a:prstTxWarp prst="textArchUpPour">
              <a:avLst/>
            </a:prstTxWarp>
            <a:spAutoFit/>
          </a:bodyPr>
          <a:lstStyle/>
          <a:p>
            <a:r>
              <a:rPr lang="en-US" sz="2800" b="1" i="1" dirty="0" err="1" smtClean="0">
                <a:solidFill>
                  <a:srgbClr val="00B050"/>
                </a:solidFill>
              </a:rPr>
              <a:t>Chào</a:t>
            </a:r>
            <a:r>
              <a:rPr lang="en-US" sz="2800" b="1" i="1" dirty="0" smtClean="0">
                <a:solidFill>
                  <a:srgbClr val="00B050"/>
                </a:solidFill>
              </a:rPr>
              <a:t> </a:t>
            </a:r>
            <a:r>
              <a:rPr lang="en-US" sz="2800" b="1" i="1" dirty="0" err="1" smtClean="0">
                <a:solidFill>
                  <a:srgbClr val="00B050"/>
                </a:solidFill>
              </a:rPr>
              <a:t>mừng</a:t>
            </a:r>
            <a:r>
              <a:rPr lang="en-US" sz="2800" b="1" i="1" dirty="0" smtClean="0">
                <a:solidFill>
                  <a:srgbClr val="00B050"/>
                </a:solidFill>
              </a:rPr>
              <a:t> </a:t>
            </a:r>
            <a:r>
              <a:rPr lang="en-US" sz="2800" b="1" i="1" dirty="0" err="1" smtClean="0">
                <a:solidFill>
                  <a:srgbClr val="00B050"/>
                </a:solidFill>
              </a:rPr>
              <a:t>quý</a:t>
            </a:r>
            <a:r>
              <a:rPr lang="en-US" sz="2800" b="1" i="1" dirty="0" smtClean="0">
                <a:solidFill>
                  <a:srgbClr val="00B050"/>
                </a:solidFill>
              </a:rPr>
              <a:t> </a:t>
            </a:r>
            <a:r>
              <a:rPr lang="en-US" sz="2800" b="1" i="1" dirty="0" err="1" smtClean="0">
                <a:solidFill>
                  <a:srgbClr val="00B050"/>
                </a:solidFill>
              </a:rPr>
              <a:t>thầy</a:t>
            </a:r>
            <a:r>
              <a:rPr lang="en-US" sz="2800" b="1" i="1" dirty="0" smtClean="0">
                <a:solidFill>
                  <a:srgbClr val="00B050"/>
                </a:solidFill>
              </a:rPr>
              <a:t> </a:t>
            </a:r>
            <a:r>
              <a:rPr lang="en-US" sz="2800" b="1" i="1" dirty="0" err="1" smtClean="0">
                <a:solidFill>
                  <a:srgbClr val="00B050"/>
                </a:solidFill>
              </a:rPr>
              <a:t>cô</a:t>
            </a:r>
            <a:r>
              <a:rPr lang="en-US" sz="2800" b="1" i="1" dirty="0" smtClean="0">
                <a:solidFill>
                  <a:srgbClr val="00B050"/>
                </a:solidFill>
              </a:rPr>
              <a:t> </a:t>
            </a:r>
            <a:r>
              <a:rPr lang="en-US" sz="2800" b="1" i="1" dirty="0" err="1" smtClean="0">
                <a:solidFill>
                  <a:srgbClr val="00B050"/>
                </a:solidFill>
              </a:rPr>
              <a:t>và</a:t>
            </a:r>
            <a:r>
              <a:rPr lang="en-US" sz="2800" b="1" i="1" dirty="0" smtClean="0">
                <a:solidFill>
                  <a:srgbClr val="00B050"/>
                </a:solidFill>
              </a:rPr>
              <a:t> </a:t>
            </a:r>
            <a:r>
              <a:rPr lang="en-US" sz="2800" b="1" i="1" dirty="0" err="1" smtClean="0">
                <a:solidFill>
                  <a:srgbClr val="00B050"/>
                </a:solidFill>
              </a:rPr>
              <a:t>các</a:t>
            </a:r>
            <a:r>
              <a:rPr lang="en-US" sz="2800" b="1" i="1" dirty="0" smtClean="0">
                <a:solidFill>
                  <a:srgbClr val="00B050"/>
                </a:solidFill>
              </a:rPr>
              <a:t> </a:t>
            </a:r>
            <a:r>
              <a:rPr lang="en-US" sz="2800" b="1" i="1" dirty="0" err="1" smtClean="0">
                <a:solidFill>
                  <a:srgbClr val="00B050"/>
                </a:solidFill>
              </a:rPr>
              <a:t>bạn</a:t>
            </a:r>
            <a:r>
              <a:rPr lang="en-US" sz="2800" b="1" i="1" dirty="0" smtClean="0">
                <a:solidFill>
                  <a:srgbClr val="00B050"/>
                </a:solidFill>
              </a:rPr>
              <a:t> </a:t>
            </a:r>
            <a:r>
              <a:rPr lang="en-US" sz="2800" b="1" i="1" dirty="0" err="1" smtClean="0">
                <a:solidFill>
                  <a:srgbClr val="00B050"/>
                </a:solidFill>
              </a:rPr>
              <a:t>học</a:t>
            </a:r>
            <a:r>
              <a:rPr lang="en-US" sz="2800" b="1" i="1" dirty="0" smtClean="0">
                <a:solidFill>
                  <a:srgbClr val="00B050"/>
                </a:solidFill>
              </a:rPr>
              <a:t>      </a:t>
            </a:r>
            <a:r>
              <a:rPr lang="en-US" sz="2800" b="1" i="1" dirty="0" err="1" smtClean="0">
                <a:solidFill>
                  <a:srgbClr val="00B050"/>
                </a:solidFill>
              </a:rPr>
              <a:t>sinh</a:t>
            </a:r>
            <a:r>
              <a:rPr lang="en-US" sz="2800" b="1" i="1" dirty="0" smtClean="0">
                <a:solidFill>
                  <a:srgbClr val="00B050"/>
                </a:solidFill>
              </a:rPr>
              <a:t> </a:t>
            </a:r>
            <a:r>
              <a:rPr lang="en-US" sz="2800" b="1" i="1" dirty="0" err="1" smtClean="0">
                <a:solidFill>
                  <a:srgbClr val="00B050"/>
                </a:solidFill>
              </a:rPr>
              <a:t>đến</a:t>
            </a:r>
            <a:r>
              <a:rPr lang="en-US" sz="2800" b="1" i="1" dirty="0" smtClean="0">
                <a:solidFill>
                  <a:srgbClr val="00B050"/>
                </a:solidFill>
              </a:rPr>
              <a:t> </a:t>
            </a:r>
            <a:r>
              <a:rPr lang="en-US" sz="2800" b="1" i="1" dirty="0" err="1" smtClean="0">
                <a:solidFill>
                  <a:srgbClr val="00B050"/>
                </a:solidFill>
              </a:rPr>
              <a:t>với</a:t>
            </a:r>
            <a:r>
              <a:rPr lang="en-US" sz="2800" b="1" i="1" dirty="0" smtClean="0">
                <a:solidFill>
                  <a:srgbClr val="00B050"/>
                </a:solidFill>
              </a:rPr>
              <a:t> </a:t>
            </a:r>
            <a:r>
              <a:rPr lang="en-US" sz="2800" b="1" i="1" dirty="0" err="1" smtClean="0">
                <a:solidFill>
                  <a:srgbClr val="00B050"/>
                </a:solidFill>
              </a:rPr>
              <a:t>tiết</a:t>
            </a:r>
            <a:r>
              <a:rPr lang="en-US" sz="2800" b="1" i="1" dirty="0" smtClean="0">
                <a:solidFill>
                  <a:srgbClr val="00B050"/>
                </a:solidFill>
              </a:rPr>
              <a:t> </a:t>
            </a:r>
            <a:r>
              <a:rPr lang="en-US" sz="2800" b="1" i="1" dirty="0" err="1" smtClean="0">
                <a:solidFill>
                  <a:srgbClr val="00B050"/>
                </a:solidFill>
              </a:rPr>
              <a:t>âm</a:t>
            </a:r>
            <a:r>
              <a:rPr lang="en-US" sz="2800" b="1" i="1" dirty="0" smtClean="0">
                <a:solidFill>
                  <a:srgbClr val="00B050"/>
                </a:solidFill>
              </a:rPr>
              <a:t> </a:t>
            </a:r>
            <a:r>
              <a:rPr lang="en-US" sz="2800" b="1" i="1" dirty="0" err="1" smtClean="0">
                <a:solidFill>
                  <a:srgbClr val="00B050"/>
                </a:solidFill>
              </a:rPr>
              <a:t>nhạc</a:t>
            </a:r>
            <a:r>
              <a:rPr lang="en-US" sz="2800" b="1" i="1" dirty="0" smtClean="0">
                <a:solidFill>
                  <a:srgbClr val="00B050"/>
                </a:solidFill>
              </a:rPr>
              <a:t> </a:t>
            </a:r>
            <a:r>
              <a:rPr lang="en-US" sz="2800" b="1" i="1" dirty="0" err="1" smtClean="0">
                <a:solidFill>
                  <a:srgbClr val="00B050"/>
                </a:solidFill>
              </a:rPr>
              <a:t>lớp</a:t>
            </a:r>
            <a:r>
              <a:rPr lang="en-US" sz="2800" b="1" i="1" dirty="0" smtClean="0">
                <a:solidFill>
                  <a:srgbClr val="00B050"/>
                </a:solidFill>
              </a:rPr>
              <a:t> 3</a:t>
            </a:r>
            <a:endParaRPr lang="en-US" sz="2800" b="1" i="1" dirty="0">
              <a:solidFill>
                <a:srgbClr val="00B050"/>
              </a:solidFill>
            </a:endParaRPr>
          </a:p>
        </p:txBody>
      </p:sp>
      <p:pic>
        <p:nvPicPr>
          <p:cNvPr id="2" name="CHỮ ĐẸP MÀ NÉT CÀNG NGOAN- BEAT KARAOKE GIAI ĐIỆU TỰ HÀ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3904" y="3429000"/>
            <a:ext cx="609600" cy="609600"/>
          </a:xfrm>
          <a:prstGeom prst="rect">
            <a:avLst/>
          </a:prstGeom>
        </p:spPr>
      </p:pic>
    </p:spTree>
    <p:extLst>
      <p:ext uri="{BB962C8B-B14F-4D97-AF65-F5344CB8AC3E}">
        <p14:creationId xmlns:p14="http://schemas.microsoft.com/office/powerpoint/2010/main" val="2837914447"/>
      </p:ext>
    </p:extLst>
  </p:cSld>
  <p:clrMapOvr>
    <a:masterClrMapping/>
  </p:clrMapOvr>
  <mc:AlternateContent xmlns:mc="http://schemas.openxmlformats.org/markup-compatibility/2006" xmlns:p14="http://schemas.microsoft.com/office/powerpoint/2010/main">
    <mc:Choice Requires="p14">
      <p:transition spd="slow" p14:dur="2000" advTm="7579"/>
    </mc:Choice>
    <mc:Fallback xmlns="">
      <p:transition spd="slow" advTm="757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719"/>
          </a:xfrm>
        </p:spPr>
        <p:txBody>
          <a:bodyPr>
            <a:normAutofit fontScale="90000"/>
          </a:bodyPr>
          <a:lstStyle/>
          <a:p>
            <a:endParaRPr lang="en-US" dirty="0"/>
          </a:p>
        </p:txBody>
      </p:sp>
      <p:pic>
        <p:nvPicPr>
          <p:cNvPr id="6" name="Mẹ Yêu ơi - Gia Khiê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410844"/>
            <a:ext cx="10515600" cy="5766119"/>
          </a:xfrm>
        </p:spPr>
      </p:pic>
    </p:spTree>
    <p:extLst>
      <p:ext uri="{BB962C8B-B14F-4D97-AF65-F5344CB8AC3E}">
        <p14:creationId xmlns:p14="http://schemas.microsoft.com/office/powerpoint/2010/main" val="1550152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825624"/>
            <a:ext cx="6984776" cy="3763616"/>
          </a:xfrm>
        </p:spPr>
        <p:txBody>
          <a:bodyPr>
            <a:normAutofit/>
          </a:bodyPr>
          <a:lstStyle/>
          <a:p>
            <a:r>
              <a:rPr lang="en-US" sz="2000" b="1" dirty="0" smtClean="0"/>
              <a:t>       </a:t>
            </a:r>
            <a:r>
              <a:rPr lang="en-US" sz="2000" b="1" dirty="0" err="1" smtClean="0"/>
              <a:t>Nhạc</a:t>
            </a:r>
            <a:r>
              <a:rPr lang="en-US" sz="2000" b="1" dirty="0" smtClean="0"/>
              <a:t> </a:t>
            </a:r>
            <a:r>
              <a:rPr lang="en-US" sz="2000" b="1" dirty="0" err="1" smtClean="0"/>
              <a:t>sĩ</a:t>
            </a:r>
            <a:r>
              <a:rPr lang="en-US" sz="2000" b="1" dirty="0" smtClean="0"/>
              <a:t> </a:t>
            </a:r>
            <a:r>
              <a:rPr lang="vi-VN" sz="2000" b="1" dirty="0" smtClean="0"/>
              <a:t>Quách Beem</a:t>
            </a:r>
            <a:r>
              <a:rPr lang="en-US" sz="2000" b="1" dirty="0" smtClean="0"/>
              <a:t/>
            </a:r>
            <a:br>
              <a:rPr lang="en-US" sz="2000" b="1" dirty="0" smtClean="0"/>
            </a:br>
            <a:r>
              <a:rPr lang="vi-VN" sz="2000" b="1" dirty="0" smtClean="0"/>
              <a:t> </a:t>
            </a:r>
            <a:r>
              <a:rPr lang="vi-VN" sz="2000" b="1" dirty="0"/>
              <a:t/>
            </a:r>
            <a:br>
              <a:rPr lang="vi-VN" sz="2000" b="1" dirty="0"/>
            </a:br>
            <a:r>
              <a:rPr lang="vi-VN" sz="2000" dirty="0"/>
              <a:t>Quách </a:t>
            </a:r>
            <a:r>
              <a:rPr lang="vi-VN" sz="2000" dirty="0" smtClean="0"/>
              <a:t>Beem</a:t>
            </a:r>
            <a:r>
              <a:rPr lang="en-US" sz="2000" dirty="0" smtClean="0"/>
              <a:t> </a:t>
            </a:r>
            <a:r>
              <a:rPr lang="en-US" sz="2000" b="1" dirty="0" err="1" smtClean="0"/>
              <a:t>sinh</a:t>
            </a:r>
            <a:r>
              <a:rPr lang="en-US" sz="2000" b="1" dirty="0" smtClean="0"/>
              <a:t> </a:t>
            </a:r>
            <a:r>
              <a:rPr lang="en-US" sz="2000" b="1" dirty="0" err="1" smtClean="0"/>
              <a:t>năm</a:t>
            </a:r>
            <a:r>
              <a:rPr lang="en-US" sz="2000" b="1" dirty="0" smtClean="0"/>
              <a:t> 1987</a:t>
            </a:r>
            <a:r>
              <a:rPr lang="vi-VN" sz="2000" dirty="0" smtClean="0"/>
              <a:t> </a:t>
            </a:r>
            <a:r>
              <a:rPr lang="vi-VN" sz="2000" dirty="0"/>
              <a:t>là một ca sĩ, nhạc sĩ, đạo diễn âm nhạc người Việt Nam. Quách Beem tên thật là Đoàn Đông Đức. Anh là nhạc sĩ sáng tác nhiều ca khúc hot được giới trẻ yêu thích như: </a:t>
            </a:r>
            <a:r>
              <a:rPr lang="en-US" sz="2000" b="1" dirty="0" err="1" smtClean="0"/>
              <a:t>Này</a:t>
            </a:r>
            <a:r>
              <a:rPr lang="en-US" sz="2000" b="1" dirty="0" smtClean="0"/>
              <a:t> </a:t>
            </a:r>
            <a:r>
              <a:rPr lang="en-US" sz="2000" b="1" dirty="0" err="1" smtClean="0"/>
              <a:t>Hà</a:t>
            </a:r>
            <a:r>
              <a:rPr lang="en-US" sz="2000" b="1" dirty="0" smtClean="0"/>
              <a:t> </a:t>
            </a:r>
            <a:r>
              <a:rPr lang="en-US" sz="2000" b="1" dirty="0" err="1" smtClean="0"/>
              <a:t>Giang</a:t>
            </a:r>
            <a:r>
              <a:rPr lang="en-US" sz="2000" b="1" dirty="0" smtClean="0"/>
              <a:t>, </a:t>
            </a:r>
            <a:r>
              <a:rPr lang="en-US" sz="2000" b="1" dirty="0" err="1" smtClean="0"/>
              <a:t>Đôi</a:t>
            </a:r>
            <a:r>
              <a:rPr lang="en-US" sz="2000" b="1" dirty="0" smtClean="0"/>
              <a:t> </a:t>
            </a:r>
            <a:r>
              <a:rPr lang="en-US" sz="2000" b="1" dirty="0" err="1" smtClean="0"/>
              <a:t>chân</a:t>
            </a:r>
            <a:r>
              <a:rPr lang="en-US" sz="2000" b="1" dirty="0" smtClean="0"/>
              <a:t>, </a:t>
            </a:r>
            <a:r>
              <a:rPr lang="en-US" sz="2000" b="1" dirty="0" err="1" smtClean="0"/>
              <a:t>Mẹ</a:t>
            </a:r>
            <a:r>
              <a:rPr lang="en-US" sz="2000" b="1" dirty="0" smtClean="0"/>
              <a:t> </a:t>
            </a:r>
            <a:r>
              <a:rPr lang="en-US" sz="2000" b="1" dirty="0" err="1" smtClean="0"/>
              <a:t>yêu</a:t>
            </a:r>
            <a:r>
              <a:rPr lang="en-US" sz="2000" b="1" dirty="0" smtClean="0"/>
              <a:t> </a:t>
            </a:r>
            <a:r>
              <a:rPr lang="en-US" sz="2000" b="1" dirty="0" err="1" smtClean="0"/>
              <a:t>ơi</a:t>
            </a:r>
            <a:r>
              <a:rPr lang="vi-VN" sz="2000" b="1" dirty="0" smtClean="0"/>
              <a:t> </a:t>
            </a:r>
            <a:r>
              <a:rPr lang="vi-VN" sz="2000" dirty="0"/>
              <a:t>… và nhiều ca khúc khác.</a:t>
            </a:r>
            <a:r>
              <a:rPr lang="vi-VN" dirty="0"/>
              <a:t/>
            </a:r>
            <a:br>
              <a:rPr lang="vi-VN" dirty="0"/>
            </a:br>
            <a:endParaRPr lang="en-US" dirty="0"/>
          </a:p>
        </p:txBody>
      </p:sp>
      <p:pic>
        <p:nvPicPr>
          <p:cNvPr id="1026" name="Picture 2" descr="Quách Beem là ai? Lùm xùm tranh chấp bản quyền bài ‘Gánh mẹ’"/>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80176" y="1825624"/>
            <a:ext cx="3673623"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3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440" y="365125"/>
            <a:ext cx="9793088" cy="5944195"/>
          </a:xfrm>
        </p:spPr>
      </p:pic>
      <p:pic>
        <p:nvPicPr>
          <p:cNvPr id="7" name="Mẹ yêu ơi KARAOKE BEAT Bé Gia Khiêm BEAT nhạc s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917" y="-169282"/>
            <a:ext cx="609600" cy="609600"/>
          </a:xfrm>
          <a:prstGeom prst="rect">
            <a:avLst/>
          </a:prstGeom>
        </p:spPr>
      </p:pic>
    </p:spTree>
    <p:extLst>
      <p:ext uri="{BB962C8B-B14F-4D97-AF65-F5344CB8AC3E}">
        <p14:creationId xmlns:p14="http://schemas.microsoft.com/office/powerpoint/2010/main" val="1887846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ẹ yêu ơi KARAOKE BEAT Bé Gia Khiêm BEAT nhạc số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5"/>
            <a:ext cx="10515600" cy="5811838"/>
          </a:xfrm>
        </p:spPr>
      </p:pic>
    </p:spTree>
    <p:extLst>
      <p:ext uri="{BB962C8B-B14F-4D97-AF65-F5344CB8AC3E}">
        <p14:creationId xmlns:p14="http://schemas.microsoft.com/office/powerpoint/2010/main" val="1103091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765052" y="908720"/>
            <a:ext cx="10661896" cy="5317162"/>
            <a:chOff x="7966113" y="-3164943"/>
            <a:chExt cx="9477240" cy="5596230"/>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9" t="1056" r="1369"/>
            <a:stretch/>
          </p:blipFill>
          <p:spPr bwMode="auto">
            <a:xfrm>
              <a:off x="7966113" y="-3164943"/>
              <a:ext cx="9477240" cy="5596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9992931" y="-1035681"/>
              <a:ext cx="5423602" cy="7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4000" b="1" dirty="0" smtClean="0">
                  <a:latin typeface="Cambria" pitchFamily="18" charset="0"/>
                  <a:cs typeface="Times New Roman" pitchFamily="18" charset="0"/>
                </a:rPr>
                <a:t>VẬN ĐỘNG PHỤ HỌA</a:t>
              </a:r>
              <a:endParaRPr lang="en-US" sz="4000" b="1" dirty="0">
                <a:latin typeface="Cambria" pitchFamily="18" charset="0"/>
                <a:cs typeface="Times New Roman" pitchFamily="18" charset="0"/>
              </a:endParaRPr>
            </a:p>
          </p:txBody>
        </p:sp>
      </p:grpSp>
      <p:pic>
        <p:nvPicPr>
          <p:cNvPr id="8" name="Picture 13">
            <a:extLst>
              <a:ext uri="{FF2B5EF4-FFF2-40B4-BE49-F238E27FC236}">
                <a16:creationId xmlns:a16="http://schemas.microsoft.com/office/drawing/2014/main" id="{1A76EE6C-AE49-404C-A29D-8597CB49C8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6556" r="40505"/>
          <a:stretch/>
        </p:blipFill>
        <p:spPr bwMode="auto">
          <a:xfrm>
            <a:off x="968831" y="332656"/>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araoke - Đẹp Mãi Tuổi Thơ - Âm Nhạc Lớp 3 [ Kết Nối Tri Thức 2022 ] Lớp Nhạc Dorem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67890" y="503738"/>
            <a:ext cx="609600" cy="609600"/>
          </a:xfrm>
          <a:prstGeom prst="rect">
            <a:avLst/>
          </a:prstGeom>
        </p:spPr>
      </p:pic>
    </p:spTree>
    <p:extLst>
      <p:ext uri="{BB962C8B-B14F-4D97-AF65-F5344CB8AC3E}">
        <p14:creationId xmlns:p14="http://schemas.microsoft.com/office/powerpoint/2010/main" val="2867168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7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8488</TotalTime>
  <Words>26</Words>
  <Application>Microsoft Office PowerPoint</Application>
  <PresentationFormat>Widescreen</PresentationFormat>
  <Paragraphs>3</Paragraphs>
  <Slides>6</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Cambria</vt:lpstr>
      <vt:lpstr>Times New Roman</vt:lpstr>
      <vt:lpstr>Default Design</vt:lpstr>
      <vt:lpstr>PowerPoint Presentation</vt:lpstr>
      <vt:lpstr>PowerPoint Presentation</vt:lpstr>
      <vt:lpstr>       Nhạc sĩ Quách Beem   Quách Beem sinh năm 1987 là một ca sĩ, nhạc sĩ, đạo diễn âm nhạc người Việt Nam. Quách Beem tên thật là Đoàn Đông Đức. Anh là nhạc sĩ sáng tác nhiều ca khúc hot được giới trẻ yêu thích như: Này Hà Giang, Đôi chân, Mẹ yêu ơi … và nhiều ca khúc khác. </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672</cp:revision>
  <dcterms:created xsi:type="dcterms:W3CDTF">2010-04-30T18:19:48Z</dcterms:created>
  <dcterms:modified xsi:type="dcterms:W3CDTF">2024-03-06T06:14:01Z</dcterms:modified>
</cp:coreProperties>
</file>