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509" r:id="rId2"/>
    <p:sldId id="480" r:id="rId3"/>
    <p:sldId id="483" r:id="rId4"/>
    <p:sldId id="442" r:id="rId5"/>
    <p:sldId id="345" r:id="rId6"/>
    <p:sldId id="500" r:id="rId7"/>
    <p:sldId id="501" r:id="rId8"/>
    <p:sldId id="502" r:id="rId9"/>
    <p:sldId id="503" r:id="rId10"/>
    <p:sldId id="504" r:id="rId11"/>
    <p:sldId id="451" r:id="rId12"/>
    <p:sldId id="491" r:id="rId13"/>
    <p:sldId id="452" r:id="rId14"/>
    <p:sldId id="492" r:id="rId15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96" autoAdjust="0"/>
    <p:restoredTop sz="94660"/>
  </p:normalViewPr>
  <p:slideViewPr>
    <p:cSldViewPr>
      <p:cViewPr varScale="1">
        <p:scale>
          <a:sx n="82" d="100"/>
          <a:sy n="82" d="100"/>
        </p:scale>
        <p:origin x="869" y="77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9905CD2-4904-4A50-A805-5EB67A555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64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C065B-D2E3-446D-B071-88B5B6C68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1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729AB-D89E-4205-A1E2-43CBC4920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4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8ABC-6D26-4105-8BC1-0092EAF54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72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A34C0-F147-4AB5-98A0-C2891448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22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7F94C-2A56-495F-B4BF-D90E6DF81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3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0649C-2492-4F9E-8DC0-B01756B19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5AD4E-6CA7-409F-A70F-62754366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88C6-4596-4E38-ABF2-A8A464EB7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4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5047F-DCD8-4D57-9260-2EED261CE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6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BEF4F-C34E-495E-989C-A00236F28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0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907BC-7A92-49C1-A741-88104FB26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0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660D2-9682-433F-8716-8FC7437B7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5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6EA95-F237-450B-97ED-17E831871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5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E67E079-F72E-4657-AC96-51AE1D7F5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" y="-46866"/>
            <a:ext cx="9144000" cy="1328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2523"/>
            <a:ext cx="5598662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Chào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mừng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quý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thầy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cô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và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học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sinh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tiết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âm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nhạc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9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4342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>
            <a:fillRect/>
          </a:stretch>
        </p:blipFill>
        <p:spPr bwMode="auto">
          <a:xfrm>
            <a:off x="460375" y="4868863"/>
            <a:ext cx="1010443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830388"/>
            <a:ext cx="953135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28BA9C-497E-4B37-A78E-6350283DADED}"/>
              </a:ext>
            </a:extLst>
          </p:cNvPr>
          <p:cNvSpPr/>
          <p:nvPr/>
        </p:nvSpPr>
        <p:spPr>
          <a:xfrm>
            <a:off x="4714652" y="1162460"/>
            <a:ext cx="1543495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3,4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31750"/>
            <a:ext cx="8208963" cy="671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C:\Users\Administrator\Downloads\palm-tree-155730_12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9351BF-4540-448B-9602-E28BAEA6AD41}"/>
              </a:ext>
            </a:extLst>
          </p:cNvPr>
          <p:cNvSpPr/>
          <p:nvPr/>
        </p:nvSpPr>
        <p:spPr>
          <a:xfrm>
            <a:off x="229816" y="188640"/>
            <a:ext cx="1543495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Ẹ ƠI CON BIẾ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31750"/>
            <a:ext cx="8208962" cy="671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9D5548-CF47-4A99-B423-0DFC07CE29B4}"/>
              </a:ext>
            </a:extLst>
          </p:cNvPr>
          <p:cNvSpPr/>
          <p:nvPr/>
        </p:nvSpPr>
        <p:spPr>
          <a:xfrm>
            <a:off x="229817" y="188640"/>
            <a:ext cx="1800200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1815" y="349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MẸ ƠI CON BIẾ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0"/>
            <a:ext cx="8135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ED3B3D-6153-4A8A-96FF-E0202BE952BE}"/>
              </a:ext>
            </a:extLst>
          </p:cNvPr>
          <p:cNvSpPr/>
          <p:nvPr/>
        </p:nvSpPr>
        <p:spPr>
          <a:xfrm>
            <a:off x="229817" y="188640"/>
            <a:ext cx="1800200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1815" y="349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MẸ ƠI CON BIẾ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624013" y="1693863"/>
            <a:ext cx="80232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NGHE VÀ HÁT THEO LỜI CA VỚI HAI CAO ĐỘ KHÁC NHAU</a:t>
            </a:r>
          </a:p>
        </p:txBody>
      </p:sp>
      <p:pic>
        <p:nvPicPr>
          <p:cNvPr id="20484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52737"/>
            <a:ext cx="2649561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4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2917825"/>
            <a:ext cx="7920038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FA2F19-1822-432D-B404-3266B2F15F3E}"/>
              </a:ext>
            </a:extLst>
          </p:cNvPr>
          <p:cNvSpPr/>
          <p:nvPr/>
        </p:nvSpPr>
        <p:spPr>
          <a:xfrm>
            <a:off x="1624013" y="3810577"/>
            <a:ext cx="1090079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THẤP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D0BB1-CC1D-49AF-902D-5694AD790255}"/>
              </a:ext>
            </a:extLst>
          </p:cNvPr>
          <p:cNvSpPr/>
          <p:nvPr/>
        </p:nvSpPr>
        <p:spPr>
          <a:xfrm>
            <a:off x="1624012" y="5120648"/>
            <a:ext cx="1090079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 CAO H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"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1066800" y="32385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THƠ THEO TIẾT TẤU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3" name="Picture 5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98" y="1556792"/>
            <a:ext cx="2650604" cy="86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47925" y="2611438"/>
            <a:ext cx="6494859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   </a:t>
            </a:r>
            <a:r>
              <a:rPr lang="en-US" sz="2800" dirty="0" err="1">
                <a:solidFill>
                  <a:srgbClr val="1713CB"/>
                </a:solidFill>
              </a:rPr>
              <a:t>Bàn</a:t>
            </a:r>
            <a:r>
              <a:rPr lang="en-US" sz="2800" dirty="0">
                <a:solidFill>
                  <a:srgbClr val="1713CB"/>
                </a:solidFill>
              </a:rPr>
              <a:t> </a:t>
            </a:r>
            <a:r>
              <a:rPr lang="en-US" sz="2800" dirty="0" err="1">
                <a:solidFill>
                  <a:srgbClr val="1713CB"/>
                </a:solidFill>
              </a:rPr>
              <a:t>tay</a:t>
            </a:r>
            <a:r>
              <a:rPr lang="en-US" sz="2800" dirty="0">
                <a:solidFill>
                  <a:srgbClr val="1713CB"/>
                </a:solidFill>
              </a:rPr>
              <a:t> </a:t>
            </a:r>
            <a:r>
              <a:rPr lang="en-US" sz="2800" dirty="0" err="1">
                <a:solidFill>
                  <a:srgbClr val="1713CB"/>
                </a:solidFill>
              </a:rPr>
              <a:t>mẹ</a:t>
            </a:r>
            <a:r>
              <a:rPr lang="en-US" sz="2800" dirty="0">
                <a:solidFill>
                  <a:srgbClr val="1713CB"/>
                </a:solidFill>
              </a:rPr>
              <a:t>                 </a:t>
            </a:r>
            <a:r>
              <a:rPr lang="en-US" sz="2800" dirty="0" err="1">
                <a:solidFill>
                  <a:srgbClr val="1713CB"/>
                </a:solidFill>
              </a:rPr>
              <a:t>Cơm</a:t>
            </a:r>
            <a:r>
              <a:rPr lang="en-US" sz="2800" dirty="0">
                <a:solidFill>
                  <a:srgbClr val="1713CB"/>
                </a:solidFill>
              </a:rPr>
              <a:t> con </a:t>
            </a:r>
            <a:r>
              <a:rPr lang="en-US" sz="2800" dirty="0" err="1">
                <a:solidFill>
                  <a:srgbClr val="1713CB"/>
                </a:solidFill>
              </a:rPr>
              <a:t>ăn</a:t>
            </a:r>
            <a:endParaRPr lang="en-US" sz="2800" dirty="0">
              <a:solidFill>
                <a:srgbClr val="1713CB"/>
              </a:solidFill>
            </a:endParaRPr>
          </a:p>
          <a:p>
            <a:pPr algn="l"/>
            <a:r>
              <a:rPr lang="en-US" sz="2800" dirty="0">
                <a:solidFill>
                  <a:srgbClr val="1713CB"/>
                </a:solidFill>
              </a:rPr>
              <a:t>   </a:t>
            </a:r>
            <a:r>
              <a:rPr lang="en-US" sz="2800" dirty="0" err="1">
                <a:solidFill>
                  <a:srgbClr val="1713CB"/>
                </a:solidFill>
              </a:rPr>
              <a:t>Bế</a:t>
            </a:r>
            <a:r>
              <a:rPr lang="en-US" sz="2800" dirty="0">
                <a:solidFill>
                  <a:srgbClr val="1713CB"/>
                </a:solidFill>
              </a:rPr>
              <a:t> </a:t>
            </a:r>
            <a:r>
              <a:rPr lang="en-US" sz="2800" dirty="0" err="1">
                <a:solidFill>
                  <a:srgbClr val="1713CB"/>
                </a:solidFill>
              </a:rPr>
              <a:t>chúng</a:t>
            </a:r>
            <a:r>
              <a:rPr lang="en-US" sz="2800" dirty="0">
                <a:solidFill>
                  <a:srgbClr val="1713CB"/>
                </a:solidFill>
              </a:rPr>
              <a:t> con             Tay </a:t>
            </a:r>
            <a:r>
              <a:rPr lang="en-US" sz="2800" dirty="0" err="1">
                <a:solidFill>
                  <a:srgbClr val="1713CB"/>
                </a:solidFill>
              </a:rPr>
              <a:t>mẹ</a:t>
            </a:r>
            <a:r>
              <a:rPr lang="en-US" sz="2800" dirty="0">
                <a:solidFill>
                  <a:srgbClr val="1713CB"/>
                </a:solidFill>
              </a:rPr>
              <a:t> </a:t>
            </a:r>
            <a:r>
              <a:rPr lang="en-US" sz="2800" dirty="0" err="1">
                <a:solidFill>
                  <a:srgbClr val="1713CB"/>
                </a:solidFill>
              </a:rPr>
              <a:t>nấu</a:t>
            </a:r>
            <a:endParaRPr lang="en-US" sz="2800" dirty="0">
              <a:solidFill>
                <a:srgbClr val="1713CB"/>
              </a:solidFill>
            </a:endParaRPr>
          </a:p>
          <a:p>
            <a:pPr algn="l"/>
            <a:r>
              <a:rPr lang="en-US" sz="2800" dirty="0">
                <a:solidFill>
                  <a:srgbClr val="1713CB"/>
                </a:solidFill>
              </a:rPr>
              <a:t>   </a:t>
            </a:r>
            <a:r>
              <a:rPr lang="en-US" sz="2800" dirty="0" err="1">
                <a:solidFill>
                  <a:srgbClr val="1713CB"/>
                </a:solidFill>
              </a:rPr>
              <a:t>Bàn</a:t>
            </a:r>
            <a:r>
              <a:rPr lang="en-US" sz="2800" dirty="0">
                <a:solidFill>
                  <a:srgbClr val="1713CB"/>
                </a:solidFill>
              </a:rPr>
              <a:t> </a:t>
            </a:r>
            <a:r>
              <a:rPr lang="en-US" sz="2800" dirty="0" err="1">
                <a:solidFill>
                  <a:srgbClr val="1713CB"/>
                </a:solidFill>
              </a:rPr>
              <a:t>tay</a:t>
            </a:r>
            <a:r>
              <a:rPr lang="en-US" sz="2800" dirty="0">
                <a:solidFill>
                  <a:srgbClr val="1713CB"/>
                </a:solidFill>
              </a:rPr>
              <a:t> </a:t>
            </a:r>
            <a:r>
              <a:rPr lang="en-US" sz="2800" dirty="0" err="1">
                <a:solidFill>
                  <a:srgbClr val="1713CB"/>
                </a:solidFill>
              </a:rPr>
              <a:t>mẹ</a:t>
            </a:r>
            <a:r>
              <a:rPr lang="en-US" sz="2800" dirty="0">
                <a:solidFill>
                  <a:srgbClr val="1713CB"/>
                </a:solidFill>
              </a:rPr>
              <a:t>                 </a:t>
            </a:r>
            <a:r>
              <a:rPr lang="en-US" sz="2800" dirty="0" err="1">
                <a:solidFill>
                  <a:srgbClr val="1713CB"/>
                </a:solidFill>
              </a:rPr>
              <a:t>Nước</a:t>
            </a:r>
            <a:r>
              <a:rPr lang="en-US" sz="2800" dirty="0">
                <a:solidFill>
                  <a:srgbClr val="1713CB"/>
                </a:solidFill>
              </a:rPr>
              <a:t> con </a:t>
            </a:r>
            <a:r>
              <a:rPr lang="en-US" sz="2800" dirty="0" err="1">
                <a:solidFill>
                  <a:srgbClr val="1713CB"/>
                </a:solidFill>
              </a:rPr>
              <a:t>uống</a:t>
            </a:r>
            <a:endParaRPr lang="en-US" sz="2800" dirty="0">
              <a:solidFill>
                <a:srgbClr val="1713CB"/>
              </a:solidFill>
            </a:endParaRPr>
          </a:p>
          <a:p>
            <a:pPr algn="l"/>
            <a:r>
              <a:rPr lang="en-US" sz="2800" dirty="0">
                <a:solidFill>
                  <a:srgbClr val="1713CB"/>
                </a:solidFill>
              </a:rPr>
              <a:t>   </a:t>
            </a:r>
            <a:r>
              <a:rPr lang="en-US" sz="2800" dirty="0" err="1">
                <a:solidFill>
                  <a:srgbClr val="1713CB"/>
                </a:solidFill>
              </a:rPr>
              <a:t>Chăm</a:t>
            </a:r>
            <a:r>
              <a:rPr lang="en-US" sz="2800" dirty="0">
                <a:solidFill>
                  <a:srgbClr val="1713CB"/>
                </a:solidFill>
              </a:rPr>
              <a:t> </a:t>
            </a:r>
            <a:r>
              <a:rPr lang="en-US" sz="2800" dirty="0" err="1">
                <a:solidFill>
                  <a:srgbClr val="1713CB"/>
                </a:solidFill>
              </a:rPr>
              <a:t>chúng</a:t>
            </a:r>
            <a:r>
              <a:rPr lang="en-US" sz="2800" dirty="0">
                <a:solidFill>
                  <a:srgbClr val="1713CB"/>
                </a:solidFill>
              </a:rPr>
              <a:t> con        Tay </a:t>
            </a:r>
            <a:r>
              <a:rPr lang="en-US" sz="2800" dirty="0" err="1">
                <a:solidFill>
                  <a:srgbClr val="1713CB"/>
                </a:solidFill>
              </a:rPr>
              <a:t>mẹ</a:t>
            </a:r>
            <a:r>
              <a:rPr lang="en-US" sz="2800" dirty="0">
                <a:solidFill>
                  <a:srgbClr val="1713CB"/>
                </a:solidFill>
              </a:rPr>
              <a:t> </a:t>
            </a:r>
            <a:r>
              <a:rPr lang="en-US" sz="2800" dirty="0" err="1">
                <a:solidFill>
                  <a:srgbClr val="1713CB"/>
                </a:solidFill>
              </a:rPr>
              <a:t>đun</a:t>
            </a:r>
            <a:r>
              <a:rPr lang="en-US" sz="2800" dirty="0">
                <a:solidFill>
                  <a:srgbClr val="1713CB"/>
                </a:solidFill>
              </a:rPr>
              <a:t>…</a:t>
            </a:r>
          </a:p>
          <a:p>
            <a:r>
              <a:rPr lang="en-US" sz="2400" dirty="0"/>
              <a:t>                          </a:t>
            </a:r>
            <a:r>
              <a:rPr lang="en-US" sz="2400" i="1" dirty="0"/>
              <a:t>(</a:t>
            </a:r>
            <a:r>
              <a:rPr lang="en-US" sz="2400" i="1" dirty="0" err="1"/>
              <a:t>Trích</a:t>
            </a:r>
            <a:r>
              <a:rPr lang="en-US" sz="2400" i="1" dirty="0"/>
              <a:t> </a:t>
            </a:r>
            <a:r>
              <a:rPr lang="en-US" sz="2400" i="1" dirty="0" err="1"/>
              <a:t>thơ</a:t>
            </a:r>
            <a:r>
              <a:rPr lang="en-US" sz="2400" i="1" dirty="0"/>
              <a:t>: </a:t>
            </a:r>
            <a:r>
              <a:rPr lang="en-US" sz="2400" i="1" dirty="0" err="1"/>
              <a:t>Tạ</a:t>
            </a:r>
            <a:r>
              <a:rPr lang="en-US" sz="2400" i="1" dirty="0"/>
              <a:t> </a:t>
            </a:r>
            <a:r>
              <a:rPr lang="en-US" sz="2400" i="1" dirty="0" err="1"/>
              <a:t>Hữu</a:t>
            </a:r>
            <a:r>
              <a:rPr lang="en-US" sz="2400" i="1" dirty="0"/>
              <a:t> </a:t>
            </a:r>
            <a:r>
              <a:rPr lang="en-US" sz="2400" i="1" dirty="0" err="1"/>
              <a:t>Yên</a:t>
            </a:r>
            <a:r>
              <a:rPr lang="en-US" sz="2400" i="1" dirty="0"/>
              <a:t>) </a:t>
            </a:r>
            <a:endParaRPr lang="en-US" sz="2400" dirty="0"/>
          </a:p>
        </p:txBody>
      </p:sp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205538" y="3716338"/>
            <a:ext cx="396081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Nguyễn Văn Chung</a:t>
            </a:r>
          </a:p>
        </p:txBody>
      </p:sp>
      <p:pic>
        <p:nvPicPr>
          <p:cNvPr id="5124" name="Picture 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95663"/>
            <a:ext cx="560228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2852738"/>
            <a:ext cx="8023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042988"/>
            <a:ext cx="66976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89138"/>
            <a:ext cx="2447925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490913" y="701675"/>
            <a:ext cx="40100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MẸ ƠI CÓ BIẾT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525" y="1471613"/>
            <a:ext cx="9783763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200">
                <a:latin typeface="Cambria" pitchFamily="18" charset="0"/>
              </a:rPr>
              <a:t>Mẹ ơi có biết</a:t>
            </a:r>
            <a:r>
              <a:rPr lang="en-US" sz="3200">
                <a:latin typeface="Cambria" pitchFamily="18" charset="0"/>
              </a:rPr>
              <a:t>,</a:t>
            </a:r>
            <a:r>
              <a:rPr lang="vi-VN" sz="3200">
                <a:latin typeface="Cambria" pitchFamily="18" charset="0"/>
              </a:rPr>
              <a:t> con thương mẹ nhiều?</a:t>
            </a:r>
            <a:br>
              <a:rPr lang="vi-VN" sz="3200">
                <a:latin typeface="Cambria" pitchFamily="18" charset="0"/>
              </a:rPr>
            </a:br>
            <a:r>
              <a:rPr lang="vi-VN" sz="3200">
                <a:latin typeface="Cambria" pitchFamily="18" charset="0"/>
              </a:rPr>
              <a:t>Cứ muốn ôm mẹ và cười thật </a:t>
            </a:r>
            <a:r>
              <a:rPr lang="en-US" sz="3200">
                <a:latin typeface="Cambria" pitchFamily="18" charset="0"/>
              </a:rPr>
              <a:t>tươi</a:t>
            </a:r>
            <a:r>
              <a:rPr lang="vi-VN" sz="3200">
                <a:latin typeface="Cambria" pitchFamily="18" charset="0"/>
              </a:rPr>
              <a:t>.</a:t>
            </a:r>
            <a:br>
              <a:rPr lang="vi-VN" sz="3200">
                <a:latin typeface="Cambria" pitchFamily="18" charset="0"/>
              </a:rPr>
            </a:br>
            <a:r>
              <a:rPr lang="vi-VN" sz="3200">
                <a:latin typeface="Cambria" pitchFamily="18" charset="0"/>
              </a:rPr>
              <a:t>Mẹ ơi con biết</a:t>
            </a:r>
            <a:r>
              <a:rPr lang="en-US" sz="3200">
                <a:latin typeface="Cambria" pitchFamily="18" charset="0"/>
              </a:rPr>
              <a:t>,</a:t>
            </a:r>
            <a:r>
              <a:rPr lang="vi-VN" sz="3200">
                <a:latin typeface="Cambria" pitchFamily="18" charset="0"/>
              </a:rPr>
              <a:t> mẹ yêu con lắm!</a:t>
            </a:r>
            <a:br>
              <a:rPr lang="vi-VN" sz="3200">
                <a:latin typeface="Cambria" pitchFamily="18" charset="0"/>
              </a:rPr>
            </a:br>
            <a:r>
              <a:rPr lang="vi-VN" sz="3200">
                <a:latin typeface="Cambria" pitchFamily="18" charset="0"/>
              </a:rPr>
              <a:t>Mỗi khi con buồn</a:t>
            </a:r>
            <a:r>
              <a:rPr lang="en-US" sz="3200">
                <a:latin typeface="Cambria" pitchFamily="18" charset="0"/>
              </a:rPr>
              <a:t>,</a:t>
            </a:r>
            <a:r>
              <a:rPr lang="vi-VN" sz="3200">
                <a:latin typeface="Cambria" pitchFamily="18" charset="0"/>
              </a:rPr>
              <a:t> có mẹ kề bên.</a:t>
            </a:r>
            <a:br>
              <a:rPr lang="vi-VN" sz="3200">
                <a:latin typeface="Cambria" pitchFamily="18" charset="0"/>
              </a:rPr>
            </a:br>
            <a:r>
              <a:rPr lang="vi-VN" sz="3200">
                <a:latin typeface="Cambria" pitchFamily="18" charset="0"/>
              </a:rPr>
              <a:t>Mái tóc mẹ thơm, ánh mắt mẹ hiền</a:t>
            </a:r>
            <a:r>
              <a:rPr lang="en-US" sz="3200">
                <a:latin typeface="Cambria" pitchFamily="18" charset="0"/>
              </a:rPr>
              <a:t>,</a:t>
            </a:r>
            <a:br>
              <a:rPr lang="vi-VN" sz="3200">
                <a:latin typeface="Cambria" pitchFamily="18" charset="0"/>
              </a:rPr>
            </a:br>
            <a:r>
              <a:rPr lang="en-US" sz="3200">
                <a:latin typeface="Cambria" pitchFamily="18" charset="0"/>
              </a:rPr>
              <a:t>t</a:t>
            </a:r>
            <a:r>
              <a:rPr lang="vi-VN" sz="3200">
                <a:latin typeface="Cambria" pitchFamily="18" charset="0"/>
              </a:rPr>
              <a:t>hích nhất mẹ hát</a:t>
            </a:r>
            <a:r>
              <a:rPr lang="en-US" sz="3200">
                <a:latin typeface="Cambria" pitchFamily="18" charset="0"/>
              </a:rPr>
              <a:t>,</a:t>
            </a:r>
            <a:r>
              <a:rPr lang="vi-VN" sz="3200">
                <a:latin typeface="Cambria" pitchFamily="18" charset="0"/>
              </a:rPr>
              <a:t> con sẽ ngủ yên!</a:t>
            </a:r>
            <a:br>
              <a:rPr lang="vi-VN" sz="3200">
                <a:latin typeface="Cambria" pitchFamily="18" charset="0"/>
              </a:rPr>
            </a:br>
            <a:r>
              <a:rPr lang="en-US" sz="3200">
                <a:latin typeface="Cambria" pitchFamily="18" charset="0"/>
              </a:rPr>
              <a:t>Đ</a:t>
            </a:r>
            <a:r>
              <a:rPr lang="vi-VN" sz="3200">
                <a:latin typeface="Cambria" pitchFamily="18" charset="0"/>
              </a:rPr>
              <a:t>ến lúc con lớn</a:t>
            </a:r>
            <a:r>
              <a:rPr lang="en-US" sz="3200">
                <a:latin typeface="Cambria" pitchFamily="18" charset="0"/>
              </a:rPr>
              <a:t>,</a:t>
            </a:r>
            <a:r>
              <a:rPr lang="vi-VN" sz="3200">
                <a:latin typeface="Cambria" pitchFamily="18" charset="0"/>
              </a:rPr>
              <a:t> hứa sẽ chăm ngoan,</a:t>
            </a:r>
            <a:br>
              <a:rPr lang="vi-VN" sz="3200">
                <a:latin typeface="Cambria" pitchFamily="18" charset="0"/>
              </a:rPr>
            </a:br>
            <a:r>
              <a:rPr lang="en-US" sz="3200">
                <a:latin typeface="Cambria" pitchFamily="18" charset="0"/>
              </a:rPr>
              <a:t>c</a:t>
            </a:r>
            <a:r>
              <a:rPr lang="vi-VN" sz="3200">
                <a:latin typeface="Cambria" pitchFamily="18" charset="0"/>
              </a:rPr>
              <a:t>ố gắng học hành để mẹ được vui</a:t>
            </a:r>
            <a:r>
              <a:rPr lang="en-US" sz="3200">
                <a:latin typeface="Cambria" pitchFamily="18" charset="0"/>
              </a:rPr>
              <a:t>.</a:t>
            </a:r>
            <a:endParaRPr lang="en-US" sz="3200"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2244725"/>
            <a:ext cx="993775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1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16338"/>
            <a:ext cx="4162425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778A99-68FE-4959-B2EB-E02D63F2F00C}"/>
              </a:ext>
            </a:extLst>
          </p:cNvPr>
          <p:cNvSpPr/>
          <p:nvPr/>
        </p:nvSpPr>
        <p:spPr>
          <a:xfrm>
            <a:off x="4714652" y="1159920"/>
            <a:ext cx="1543495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16338"/>
            <a:ext cx="4162425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2120900"/>
            <a:ext cx="9424987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334261-3159-480E-B4E4-3D48F4CB1B45}"/>
              </a:ext>
            </a:extLst>
          </p:cNvPr>
          <p:cNvSpPr/>
          <p:nvPr/>
        </p:nvSpPr>
        <p:spPr>
          <a:xfrm>
            <a:off x="4714652" y="1159920"/>
            <a:ext cx="1543495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269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>
            <a:fillRect/>
          </a:stretch>
        </p:blipFill>
        <p:spPr bwMode="auto">
          <a:xfrm>
            <a:off x="460375" y="4610100"/>
            <a:ext cx="1010443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563688"/>
            <a:ext cx="9798050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57548F-26EB-48C6-91D0-F523A48F904B}"/>
              </a:ext>
            </a:extLst>
          </p:cNvPr>
          <p:cNvSpPr/>
          <p:nvPr/>
        </p:nvSpPr>
        <p:spPr>
          <a:xfrm>
            <a:off x="4654327" y="1101023"/>
            <a:ext cx="1543495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1,2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294" name="Picture 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16338"/>
            <a:ext cx="4162425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2101850"/>
            <a:ext cx="9775825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701FA9-0999-4F54-87E8-1851E12F5838}"/>
              </a:ext>
            </a:extLst>
          </p:cNvPr>
          <p:cNvSpPr/>
          <p:nvPr/>
        </p:nvSpPr>
        <p:spPr>
          <a:xfrm>
            <a:off x="4714652" y="1159920"/>
            <a:ext cx="1543495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3318" name="Picture 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16338"/>
            <a:ext cx="4162425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1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2" b="9137"/>
          <a:stretch>
            <a:fillRect/>
          </a:stretch>
        </p:blipFill>
        <p:spPr bwMode="auto">
          <a:xfrm>
            <a:off x="687388" y="2205038"/>
            <a:ext cx="96234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643B7A-7991-440C-9FBD-8D620E7927CB}"/>
              </a:ext>
            </a:extLst>
          </p:cNvPr>
          <p:cNvSpPr/>
          <p:nvPr/>
        </p:nvSpPr>
        <p:spPr>
          <a:xfrm>
            <a:off x="4714652" y="1159920"/>
            <a:ext cx="1543495" cy="4738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9864</TotalTime>
  <Words>216</Words>
  <Application>Microsoft Office PowerPoint</Application>
  <PresentationFormat>Custom</PresentationFormat>
  <Paragraphs>30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641</cp:revision>
  <dcterms:created xsi:type="dcterms:W3CDTF">2010-04-30T18:19:48Z</dcterms:created>
  <dcterms:modified xsi:type="dcterms:W3CDTF">2024-05-27T11:24:13Z</dcterms:modified>
</cp:coreProperties>
</file>