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8"/>
  </p:notesMasterIdLst>
  <p:sldIdLst>
    <p:sldId id="269" r:id="rId2"/>
    <p:sldId id="270" r:id="rId3"/>
    <p:sldId id="259" r:id="rId4"/>
    <p:sldId id="271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74" r:id="rId13"/>
    <p:sldId id="266" r:id="rId14"/>
    <p:sldId id="267" r:id="rId15"/>
    <p:sldId id="268" r:id="rId16"/>
    <p:sldId id="273" r:id="rId17"/>
  </p:sldIdLst>
  <p:sldSz cx="10799763" cy="6858000"/>
  <p:notesSz cx="6858000" cy="9144000"/>
  <p:embeddedFontLst>
    <p:embeddedFont>
      <p:font typeface="Abril Fatface" panose="02000503000000020003" pitchFamily="2" charset="0"/>
      <p:regular r:id="rId19"/>
    </p:embeddedFont>
    <p:embeddedFont>
      <p:font typeface="Lemon" panose="020B0604020202020204" charset="0"/>
      <p:regular r:id="rId20"/>
    </p:embeddedFont>
    <p:embeddedFont>
      <p:font typeface="Mali Medium" panose="00000600000000000000" pitchFamily="2" charset="-34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190" y="43"/>
      </p:cViewPr>
      <p:guideLst>
        <p:guide orient="horz" pos="216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7965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" name="Google Shape;3478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9" name="Google Shape;3479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4443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6" name="Google Shape;3556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7" name="Google Shape;3557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929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6" name="Google Shape;3566;g111c3728c1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7" name="Google Shape;3567;g111c3728c1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3139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" name="Google Shape;3478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9" name="Google Shape;3479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618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3" name="Google Shape;3493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4" name="Google Shape;3494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6875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1" name="Google Shape;3501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2" name="Google Shape;3502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3921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9" name="Google Shape;3509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0" name="Google Shape;3510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386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9" name="Google Shape;3519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0" name="Google Shape;3520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215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646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0" name="Google Shape;3540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1" name="Google Shape;3541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98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" name="Google Shape;3548;g1146587f11e_0_18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9" name="Google Shape;3549;g1146587f11e_0_18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97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 1">
  <p:cSld name="CUSTOM_2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"/>
          <p:cNvSpPr/>
          <p:nvPr/>
        </p:nvSpPr>
        <p:spPr>
          <a:xfrm>
            <a:off x="0" y="0"/>
            <a:ext cx="10799763" cy="6858000"/>
          </a:xfrm>
          <a:prstGeom prst="frame">
            <a:avLst>
              <a:gd name="adj1" fmla="val 1813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"/>
          <p:cNvSpPr/>
          <p:nvPr/>
        </p:nvSpPr>
        <p:spPr>
          <a:xfrm>
            <a:off x="0" y="0"/>
            <a:ext cx="10799763" cy="6858000"/>
          </a:xfrm>
          <a:prstGeom prst="frame">
            <a:avLst>
              <a:gd name="adj1" fmla="val 1735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"/>
          <p:cNvSpPr txBox="1">
            <a:spLocks noGrp="1"/>
          </p:cNvSpPr>
          <p:nvPr>
            <p:ph type="title"/>
          </p:nvPr>
        </p:nvSpPr>
        <p:spPr>
          <a:xfrm>
            <a:off x="4608302" y="2031250"/>
            <a:ext cx="4830396" cy="2229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4" name="Google Shape;324;p3"/>
          <p:cNvSpPr txBox="1">
            <a:spLocks noGrp="1"/>
          </p:cNvSpPr>
          <p:nvPr>
            <p:ph type="subTitle" idx="1"/>
          </p:nvPr>
        </p:nvSpPr>
        <p:spPr>
          <a:xfrm>
            <a:off x="4608302" y="4260550"/>
            <a:ext cx="4830396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"/>
          <p:cNvSpPr/>
          <p:nvPr/>
        </p:nvSpPr>
        <p:spPr>
          <a:xfrm>
            <a:off x="134997" y="152400"/>
            <a:ext cx="10532958" cy="6524700"/>
          </a:xfrm>
          <a:prstGeom prst="frame">
            <a:avLst>
              <a:gd name="adj1" fmla="val 13556"/>
            </a:avLst>
          </a:prstGeom>
          <a:noFill/>
          <a:ln w="31750" cap="rnd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>
            <a:outerShdw blurRad="25400" algn="ctr" rotWithShape="0">
              <a:srgbClr val="4E3F30">
                <a:alpha val="8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6" name="Google Shape;326;p3"/>
          <p:cNvCxnSpPr/>
          <p:nvPr/>
        </p:nvCxnSpPr>
        <p:spPr>
          <a:xfrm flipH="1">
            <a:off x="9705509" y="1197771"/>
            <a:ext cx="36938" cy="4170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7" name="Google Shape;327;p3"/>
          <p:cNvCxnSpPr/>
          <p:nvPr/>
        </p:nvCxnSpPr>
        <p:spPr>
          <a:xfrm rot="10800000">
            <a:off x="9701359" y="5619407"/>
            <a:ext cx="41456" cy="4680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8" name="Google Shape;328;p3"/>
          <p:cNvCxnSpPr/>
          <p:nvPr/>
        </p:nvCxnSpPr>
        <p:spPr>
          <a:xfrm>
            <a:off x="1061917" y="1197771"/>
            <a:ext cx="36938" cy="41700"/>
          </a:xfrm>
          <a:prstGeom prst="straightConnector1">
            <a:avLst/>
          </a:prstGeom>
          <a:noFill/>
          <a:ln w="15875" cap="rnd" cmpd="sng">
            <a:solidFill>
              <a:srgbClr val="AB92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9" name="Google Shape;329;p3"/>
          <p:cNvCxnSpPr/>
          <p:nvPr/>
        </p:nvCxnSpPr>
        <p:spPr>
          <a:xfrm rot="10800000" flipH="1">
            <a:off x="1061549" y="5619407"/>
            <a:ext cx="41456" cy="46800"/>
          </a:xfrm>
          <a:prstGeom prst="straightConnector1">
            <a:avLst/>
          </a:prstGeom>
          <a:noFill/>
          <a:ln w="15875" cap="rnd" cmpd="sng">
            <a:solidFill>
              <a:srgbClr val="AB92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30" name="Google Shape;330;p3"/>
          <p:cNvGrpSpPr/>
          <p:nvPr/>
        </p:nvGrpSpPr>
        <p:grpSpPr>
          <a:xfrm>
            <a:off x="-1148484" y="856529"/>
            <a:ext cx="6243369" cy="6524786"/>
            <a:chOff x="-1372714" y="367305"/>
            <a:chExt cx="7823537" cy="7242520"/>
          </a:xfrm>
        </p:grpSpPr>
        <p:grpSp>
          <p:nvGrpSpPr>
            <p:cNvPr id="331" name="Google Shape;331;p3"/>
            <p:cNvGrpSpPr/>
            <p:nvPr/>
          </p:nvGrpSpPr>
          <p:grpSpPr>
            <a:xfrm>
              <a:off x="3182929" y="573794"/>
              <a:ext cx="2324237" cy="2191344"/>
              <a:chOff x="6795971" y="2730009"/>
              <a:chExt cx="1945294" cy="1834067"/>
            </a:xfrm>
          </p:grpSpPr>
          <p:sp>
            <p:nvSpPr>
              <p:cNvPr id="332" name="Google Shape;332;p3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4" name="Google Shape;334;p3"/>
            <p:cNvGrpSpPr/>
            <p:nvPr/>
          </p:nvGrpSpPr>
          <p:grpSpPr>
            <a:xfrm rot="2563035">
              <a:off x="3691701" y="1391340"/>
              <a:ext cx="2324153" cy="2191264"/>
              <a:chOff x="6795971" y="2730008"/>
              <a:chExt cx="1945294" cy="1834067"/>
            </a:xfrm>
          </p:grpSpPr>
          <p:sp>
            <p:nvSpPr>
              <p:cNvPr id="335" name="Google Shape;335;p3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3"/>
            <p:cNvGrpSpPr/>
            <p:nvPr/>
          </p:nvGrpSpPr>
          <p:grpSpPr>
            <a:xfrm rot="5991012">
              <a:off x="2394971" y="4192042"/>
              <a:ext cx="3131219" cy="3202625"/>
              <a:chOff x="4862114" y="3366615"/>
              <a:chExt cx="2620676" cy="2680439"/>
            </a:xfrm>
          </p:grpSpPr>
          <p:grpSp>
            <p:nvGrpSpPr>
              <p:cNvPr id="338" name="Google Shape;338;p3"/>
              <p:cNvGrpSpPr/>
              <p:nvPr/>
            </p:nvGrpSpPr>
            <p:grpSpPr>
              <a:xfrm>
                <a:off x="4916585" y="3366615"/>
                <a:ext cx="1945294" cy="1834067"/>
                <a:chOff x="6795971" y="2730008"/>
                <a:chExt cx="1945294" cy="1834067"/>
              </a:xfrm>
            </p:grpSpPr>
            <p:sp>
              <p:nvSpPr>
                <p:cNvPr id="339" name="Google Shape;339;p3"/>
                <p:cNvSpPr/>
                <p:nvPr/>
              </p:nvSpPr>
              <p:spPr>
                <a:xfrm rot="8594692">
                  <a:off x="6956426" y="3109072"/>
                  <a:ext cx="1624383" cy="10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820" h="1077553" extrusionOk="0">
                      <a:moveTo>
                        <a:pt x="25865" y="1047419"/>
                      </a:moveTo>
                      <a:cubicBezTo>
                        <a:pt x="8101" y="1043980"/>
                        <a:pt x="-3520" y="1026787"/>
                        <a:pt x="-81" y="1009023"/>
                      </a:cubicBezTo>
                      <a:cubicBezTo>
                        <a:pt x="338" y="1006909"/>
                        <a:pt x="947" y="1004832"/>
                        <a:pt x="1766" y="1002842"/>
                      </a:cubicBezTo>
                      <a:cubicBezTo>
                        <a:pt x="64822" y="848822"/>
                        <a:pt x="290946" y="386098"/>
                        <a:pt x="674708" y="169976"/>
                      </a:cubicBezTo>
                      <a:cubicBezTo>
                        <a:pt x="1075901" y="-56053"/>
                        <a:pt x="1465283" y="-1474"/>
                        <a:pt x="1599776" y="26148"/>
                      </a:cubicBezTo>
                      <a:cubicBezTo>
                        <a:pt x="1617140" y="29653"/>
                        <a:pt x="1628598" y="46293"/>
                        <a:pt x="1625684" y="63772"/>
                      </a:cubicBezTo>
                      <a:cubicBezTo>
                        <a:pt x="1604253" y="190645"/>
                        <a:pt x="1450995" y="611078"/>
                        <a:pt x="1090188" y="890161"/>
                      </a:cubicBezTo>
                      <a:cubicBezTo>
                        <a:pt x="771863" y="1136096"/>
                        <a:pt x="194648" y="1080756"/>
                        <a:pt x="25865" y="10474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76918"/>
                    </a:gs>
                    <a:gs pos="39000">
                      <a:srgbClr val="476918"/>
                    </a:gs>
                    <a:gs pos="100000">
                      <a:srgbClr val="659036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340;p3"/>
                <p:cNvSpPr/>
                <p:nvPr/>
              </p:nvSpPr>
              <p:spPr>
                <a:xfrm rot="-2263899">
                  <a:off x="6977176" y="3155933"/>
                  <a:ext cx="1517606" cy="104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102" h="1055370" extrusionOk="0">
                      <a:moveTo>
                        <a:pt x="326" y="995562"/>
                      </a:moveTo>
                      <a:lnTo>
                        <a:pt x="191" y="995648"/>
                      </a:lnTo>
                      <a:lnTo>
                        <a:pt x="0" y="995743"/>
                      </a:lnTo>
                      <a:close/>
                      <a:moveTo>
                        <a:pt x="71012" y="956319"/>
                      </a:moveTo>
                      <a:lnTo>
                        <a:pt x="68431" y="957752"/>
                      </a:lnTo>
                      <a:lnTo>
                        <a:pt x="70677" y="962215"/>
                      </a:lnTo>
                      <a:close/>
                      <a:moveTo>
                        <a:pt x="63438" y="947832"/>
                      </a:moveTo>
                      <a:lnTo>
                        <a:pt x="66305" y="953528"/>
                      </a:lnTo>
                      <a:lnTo>
                        <a:pt x="69577" y="951443"/>
                      </a:lnTo>
                      <a:close/>
                      <a:moveTo>
                        <a:pt x="207641" y="880619"/>
                      </a:moveTo>
                      <a:lnTo>
                        <a:pt x="206796" y="881064"/>
                      </a:lnTo>
                      <a:lnTo>
                        <a:pt x="207455" y="882300"/>
                      </a:lnTo>
                      <a:close/>
                      <a:moveTo>
                        <a:pt x="199739" y="867822"/>
                      </a:moveTo>
                      <a:lnTo>
                        <a:pt x="200157" y="868606"/>
                      </a:lnTo>
                      <a:lnTo>
                        <a:pt x="200678" y="868309"/>
                      </a:lnTo>
                      <a:close/>
                      <a:moveTo>
                        <a:pt x="569309" y="656176"/>
                      </a:moveTo>
                      <a:lnTo>
                        <a:pt x="569687" y="656840"/>
                      </a:lnTo>
                      <a:lnTo>
                        <a:pt x="570296" y="656482"/>
                      </a:lnTo>
                      <a:close/>
                      <a:moveTo>
                        <a:pt x="1010718" y="381146"/>
                      </a:moveTo>
                      <a:lnTo>
                        <a:pt x="1012092" y="383452"/>
                      </a:lnTo>
                      <a:lnTo>
                        <a:pt x="1014193" y="382053"/>
                      </a:lnTo>
                      <a:close/>
                      <a:moveTo>
                        <a:pt x="1223733" y="268566"/>
                      </a:moveTo>
                      <a:lnTo>
                        <a:pt x="1223592" y="268664"/>
                      </a:lnTo>
                      <a:lnTo>
                        <a:pt x="1223677" y="268795"/>
                      </a:lnTo>
                      <a:close/>
                      <a:moveTo>
                        <a:pt x="1211961" y="250698"/>
                      </a:moveTo>
                      <a:lnTo>
                        <a:pt x="1212121" y="250946"/>
                      </a:lnTo>
                      <a:lnTo>
                        <a:pt x="1212397" y="250768"/>
                      </a:lnTo>
                      <a:close/>
                      <a:moveTo>
                        <a:pt x="677990" y="189261"/>
                      </a:moveTo>
                      <a:lnTo>
                        <a:pt x="678179" y="189261"/>
                      </a:lnTo>
                      <a:lnTo>
                        <a:pt x="677524" y="191728"/>
                      </a:lnTo>
                      <a:close/>
                      <a:moveTo>
                        <a:pt x="1390676" y="152232"/>
                      </a:moveTo>
                      <a:lnTo>
                        <a:pt x="1386595" y="154964"/>
                      </a:lnTo>
                      <a:lnTo>
                        <a:pt x="1389031" y="158495"/>
                      </a:lnTo>
                      <a:close/>
                      <a:moveTo>
                        <a:pt x="1375887" y="139445"/>
                      </a:moveTo>
                      <a:lnTo>
                        <a:pt x="1378804" y="143672"/>
                      </a:lnTo>
                      <a:lnTo>
                        <a:pt x="1385682" y="139649"/>
                      </a:lnTo>
                      <a:close/>
                      <a:moveTo>
                        <a:pt x="1288519" y="1275"/>
                      </a:moveTo>
                      <a:lnTo>
                        <a:pt x="1230944" y="238813"/>
                      </a:lnTo>
                      <a:lnTo>
                        <a:pt x="1361292" y="154796"/>
                      </a:lnTo>
                      <a:lnTo>
                        <a:pt x="1422941" y="29241"/>
                      </a:lnTo>
                      <a:lnTo>
                        <a:pt x="1422941" y="29336"/>
                      </a:lnTo>
                      <a:lnTo>
                        <a:pt x="1395485" y="133915"/>
                      </a:lnTo>
                      <a:lnTo>
                        <a:pt x="1574102" y="29432"/>
                      </a:lnTo>
                      <a:lnTo>
                        <a:pt x="1408755" y="140128"/>
                      </a:lnTo>
                      <a:lnTo>
                        <a:pt x="1465101" y="141299"/>
                      </a:lnTo>
                      <a:cubicBezTo>
                        <a:pt x="1494759" y="143636"/>
                        <a:pt x="1524287" y="147689"/>
                        <a:pt x="1553528" y="153447"/>
                      </a:cubicBezTo>
                      <a:cubicBezTo>
                        <a:pt x="1521001" y="160543"/>
                        <a:pt x="1487997" y="164377"/>
                        <a:pt x="1454850" y="166210"/>
                      </a:cubicBezTo>
                      <a:lnTo>
                        <a:pt x="1369370" y="166865"/>
                      </a:lnTo>
                      <a:lnTo>
                        <a:pt x="1242358" y="255559"/>
                      </a:lnTo>
                      <a:lnTo>
                        <a:pt x="1351765" y="273055"/>
                      </a:lnTo>
                      <a:cubicBezTo>
                        <a:pt x="1398128" y="281885"/>
                        <a:pt x="1444229" y="292089"/>
                        <a:pt x="1489996" y="303657"/>
                      </a:cubicBezTo>
                      <a:cubicBezTo>
                        <a:pt x="1442800" y="302290"/>
                        <a:pt x="1395675" y="299540"/>
                        <a:pt x="1348669" y="295411"/>
                      </a:cubicBezTo>
                      <a:lnTo>
                        <a:pt x="1208817" y="278982"/>
                      </a:lnTo>
                      <a:lnTo>
                        <a:pt x="1097900" y="356437"/>
                      </a:lnTo>
                      <a:lnTo>
                        <a:pt x="1046812" y="390566"/>
                      </a:lnTo>
                      <a:lnTo>
                        <a:pt x="1377145" y="476777"/>
                      </a:lnTo>
                      <a:lnTo>
                        <a:pt x="1016013" y="411142"/>
                      </a:lnTo>
                      <a:lnTo>
                        <a:pt x="826976" y="537429"/>
                      </a:lnTo>
                      <a:lnTo>
                        <a:pt x="1025962" y="590860"/>
                      </a:lnTo>
                      <a:cubicBezTo>
                        <a:pt x="1102782" y="612529"/>
                        <a:pt x="1179148" y="635460"/>
                        <a:pt x="1253205" y="660177"/>
                      </a:cubicBezTo>
                      <a:cubicBezTo>
                        <a:pt x="1176243" y="646461"/>
                        <a:pt x="1098114" y="630078"/>
                        <a:pt x="1020223" y="612385"/>
                      </a:cubicBezTo>
                      <a:lnTo>
                        <a:pt x="794417" y="558117"/>
                      </a:lnTo>
                      <a:lnTo>
                        <a:pt x="660815" y="638028"/>
                      </a:lnTo>
                      <a:lnTo>
                        <a:pt x="606363" y="667663"/>
                      </a:lnTo>
                      <a:lnTo>
                        <a:pt x="828009" y="736377"/>
                      </a:lnTo>
                      <a:cubicBezTo>
                        <a:pt x="911448" y="763618"/>
                        <a:pt x="1002316" y="794098"/>
                        <a:pt x="1084230" y="825054"/>
                      </a:cubicBezTo>
                      <a:cubicBezTo>
                        <a:pt x="998505" y="806004"/>
                        <a:pt x="906113" y="781430"/>
                        <a:pt x="821436" y="758379"/>
                      </a:cubicBezTo>
                      <a:lnTo>
                        <a:pt x="572206" y="686252"/>
                      </a:lnTo>
                      <a:lnTo>
                        <a:pt x="432493" y="762289"/>
                      </a:lnTo>
                      <a:lnTo>
                        <a:pt x="386601" y="786440"/>
                      </a:lnTo>
                      <a:lnTo>
                        <a:pt x="594360" y="864298"/>
                      </a:lnTo>
                      <a:cubicBezTo>
                        <a:pt x="669417" y="893920"/>
                        <a:pt x="751046" y="926972"/>
                        <a:pt x="824294" y="960310"/>
                      </a:cubicBezTo>
                      <a:cubicBezTo>
                        <a:pt x="746856" y="938878"/>
                        <a:pt x="663035" y="911637"/>
                        <a:pt x="586169" y="886205"/>
                      </a:cubicBezTo>
                      <a:lnTo>
                        <a:pt x="353489" y="803866"/>
                      </a:lnTo>
                      <a:lnTo>
                        <a:pt x="215964" y="876240"/>
                      </a:lnTo>
                      <a:lnTo>
                        <a:pt x="349187" y="945356"/>
                      </a:lnTo>
                      <a:cubicBezTo>
                        <a:pt x="396812" y="971740"/>
                        <a:pt x="448913" y="1001172"/>
                        <a:pt x="494729" y="1031081"/>
                      </a:cubicBezTo>
                      <a:cubicBezTo>
                        <a:pt x="456629" y="1017365"/>
                        <a:pt x="414910" y="999553"/>
                        <a:pt x="377380" y="983456"/>
                      </a:cubicBezTo>
                      <a:lnTo>
                        <a:pt x="186405" y="892255"/>
                      </a:lnTo>
                      <a:lnTo>
                        <a:pt x="74538" y="954362"/>
                      </a:lnTo>
                      <a:lnTo>
                        <a:pt x="148555" y="997904"/>
                      </a:lnTo>
                      <a:cubicBezTo>
                        <a:pt x="176166" y="1015846"/>
                        <a:pt x="202979" y="1035020"/>
                        <a:pt x="228887" y="1055370"/>
                      </a:cubicBezTo>
                      <a:cubicBezTo>
                        <a:pt x="166879" y="1033176"/>
                        <a:pt x="106871" y="1005544"/>
                        <a:pt x="49721" y="972788"/>
                      </a:cubicBezTo>
                      <a:lnTo>
                        <a:pt x="45577" y="970440"/>
                      </a:lnTo>
                      <a:lnTo>
                        <a:pt x="326" y="995562"/>
                      </a:lnTo>
                      <a:lnTo>
                        <a:pt x="42498" y="968695"/>
                      </a:lnTo>
                      <a:lnTo>
                        <a:pt x="41149" y="967930"/>
                      </a:lnTo>
                      <a:cubicBezTo>
                        <a:pt x="49055" y="903970"/>
                        <a:pt x="62390" y="840810"/>
                        <a:pt x="81059" y="779145"/>
                      </a:cubicBezTo>
                      <a:lnTo>
                        <a:pt x="71352" y="950312"/>
                      </a:lnTo>
                      <a:lnTo>
                        <a:pt x="178915" y="881785"/>
                      </a:lnTo>
                      <a:lnTo>
                        <a:pt x="201835" y="732805"/>
                      </a:lnTo>
                      <a:cubicBezTo>
                        <a:pt x="210789" y="681180"/>
                        <a:pt x="221028" y="629793"/>
                        <a:pt x="233458" y="578834"/>
                      </a:cubicBezTo>
                      <a:lnTo>
                        <a:pt x="233458" y="579024"/>
                      </a:lnTo>
                      <a:cubicBezTo>
                        <a:pt x="232125" y="629793"/>
                        <a:pt x="228791" y="680442"/>
                        <a:pt x="224207" y="730984"/>
                      </a:cubicBezTo>
                      <a:lnTo>
                        <a:pt x="209564" y="863249"/>
                      </a:lnTo>
                      <a:lnTo>
                        <a:pt x="342405" y="787605"/>
                      </a:lnTo>
                      <a:lnTo>
                        <a:pt x="423292" y="365188"/>
                      </a:lnTo>
                      <a:lnTo>
                        <a:pt x="423958" y="365188"/>
                      </a:lnTo>
                      <a:lnTo>
                        <a:pt x="373615" y="769833"/>
                      </a:lnTo>
                      <a:lnTo>
                        <a:pt x="496056" y="700111"/>
                      </a:lnTo>
                      <a:lnTo>
                        <a:pt x="551082" y="667774"/>
                      </a:lnTo>
                      <a:lnTo>
                        <a:pt x="551402" y="666463"/>
                      </a:lnTo>
                      <a:lnTo>
                        <a:pt x="677524" y="191728"/>
                      </a:lnTo>
                      <a:lnTo>
                        <a:pt x="632127" y="431851"/>
                      </a:lnTo>
                      <a:lnTo>
                        <a:pt x="584290" y="648258"/>
                      </a:lnTo>
                      <a:lnTo>
                        <a:pt x="780009" y="533237"/>
                      </a:lnTo>
                      <a:lnTo>
                        <a:pt x="840617" y="303466"/>
                      </a:lnTo>
                      <a:cubicBezTo>
                        <a:pt x="862489" y="224623"/>
                        <a:pt x="885683" y="146209"/>
                        <a:pt x="910781" y="70104"/>
                      </a:cubicBezTo>
                      <a:lnTo>
                        <a:pt x="911067" y="70104"/>
                      </a:lnTo>
                      <a:cubicBezTo>
                        <a:pt x="897208" y="148971"/>
                        <a:pt x="880540" y="229076"/>
                        <a:pt x="862573" y="308944"/>
                      </a:cubicBezTo>
                      <a:lnTo>
                        <a:pt x="814487" y="511786"/>
                      </a:lnTo>
                      <a:lnTo>
                        <a:pt x="987328" y="399938"/>
                      </a:lnTo>
                      <a:lnTo>
                        <a:pt x="992063" y="396786"/>
                      </a:lnTo>
                      <a:lnTo>
                        <a:pt x="993954" y="391147"/>
                      </a:lnTo>
                      <a:lnTo>
                        <a:pt x="1113588" y="29483"/>
                      </a:lnTo>
                      <a:lnTo>
                        <a:pt x="1027905" y="372924"/>
                      </a:lnTo>
                      <a:lnTo>
                        <a:pt x="1180827" y="271117"/>
                      </a:lnTo>
                      <a:lnTo>
                        <a:pt x="1196266" y="261165"/>
                      </a:lnTo>
                      <a:lnTo>
                        <a:pt x="1236024" y="136981"/>
                      </a:lnTo>
                      <a:close/>
                      <a:moveTo>
                        <a:pt x="1288828" y="0"/>
                      </a:moveTo>
                      <a:lnTo>
                        <a:pt x="1288828" y="476"/>
                      </a:lnTo>
                      <a:lnTo>
                        <a:pt x="1288519" y="1275"/>
                      </a:lnTo>
                      <a:close/>
                    </a:path>
                  </a:pathLst>
                </a:custGeom>
                <a:solidFill>
                  <a:srgbClr val="476918"/>
                </a:solidFill>
                <a:ln>
                  <a:noFill/>
                </a:ln>
                <a:effectLst>
                  <a:outerShdw blurRad="127000" sx="105000" sy="105000" algn="ctr" rotWithShape="0">
                    <a:srgbClr val="659036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1" name="Google Shape;341;p3"/>
              <p:cNvGrpSpPr/>
              <p:nvPr/>
            </p:nvGrpSpPr>
            <p:grpSpPr>
              <a:xfrm rot="1913837">
                <a:off x="5199801" y="3837509"/>
                <a:ext cx="1945301" cy="1834074"/>
                <a:chOff x="6795972" y="2730006"/>
                <a:chExt cx="1945294" cy="1834067"/>
              </a:xfrm>
            </p:grpSpPr>
            <p:sp>
              <p:nvSpPr>
                <p:cNvPr id="342" name="Google Shape;342;p3"/>
                <p:cNvSpPr/>
                <p:nvPr/>
              </p:nvSpPr>
              <p:spPr>
                <a:xfrm rot="8594692">
                  <a:off x="6956427" y="3109070"/>
                  <a:ext cx="1624383" cy="10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820" h="1077553" extrusionOk="0">
                      <a:moveTo>
                        <a:pt x="25865" y="1047419"/>
                      </a:moveTo>
                      <a:cubicBezTo>
                        <a:pt x="8101" y="1043980"/>
                        <a:pt x="-3520" y="1026787"/>
                        <a:pt x="-81" y="1009023"/>
                      </a:cubicBezTo>
                      <a:cubicBezTo>
                        <a:pt x="338" y="1006909"/>
                        <a:pt x="947" y="1004832"/>
                        <a:pt x="1766" y="1002842"/>
                      </a:cubicBezTo>
                      <a:cubicBezTo>
                        <a:pt x="64822" y="848822"/>
                        <a:pt x="290946" y="386098"/>
                        <a:pt x="674708" y="169976"/>
                      </a:cubicBezTo>
                      <a:cubicBezTo>
                        <a:pt x="1075901" y="-56053"/>
                        <a:pt x="1465283" y="-1474"/>
                        <a:pt x="1599776" y="26148"/>
                      </a:cubicBezTo>
                      <a:cubicBezTo>
                        <a:pt x="1617140" y="29653"/>
                        <a:pt x="1628598" y="46293"/>
                        <a:pt x="1625684" y="63772"/>
                      </a:cubicBezTo>
                      <a:cubicBezTo>
                        <a:pt x="1604253" y="190645"/>
                        <a:pt x="1450995" y="611078"/>
                        <a:pt x="1090188" y="890161"/>
                      </a:cubicBezTo>
                      <a:cubicBezTo>
                        <a:pt x="771863" y="1136096"/>
                        <a:pt x="194648" y="1080756"/>
                        <a:pt x="25865" y="10474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76918"/>
                    </a:gs>
                    <a:gs pos="39000">
                      <a:srgbClr val="476918"/>
                    </a:gs>
                    <a:gs pos="100000">
                      <a:srgbClr val="659036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343;p3"/>
                <p:cNvSpPr/>
                <p:nvPr/>
              </p:nvSpPr>
              <p:spPr>
                <a:xfrm rot="-2263899">
                  <a:off x="6977176" y="3155933"/>
                  <a:ext cx="1517606" cy="104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102" h="1055370" extrusionOk="0">
                      <a:moveTo>
                        <a:pt x="326" y="995562"/>
                      </a:moveTo>
                      <a:lnTo>
                        <a:pt x="191" y="995648"/>
                      </a:lnTo>
                      <a:lnTo>
                        <a:pt x="0" y="995743"/>
                      </a:lnTo>
                      <a:close/>
                      <a:moveTo>
                        <a:pt x="71012" y="956319"/>
                      </a:moveTo>
                      <a:lnTo>
                        <a:pt x="68431" y="957752"/>
                      </a:lnTo>
                      <a:lnTo>
                        <a:pt x="70677" y="962215"/>
                      </a:lnTo>
                      <a:close/>
                      <a:moveTo>
                        <a:pt x="63438" y="947832"/>
                      </a:moveTo>
                      <a:lnTo>
                        <a:pt x="66305" y="953528"/>
                      </a:lnTo>
                      <a:lnTo>
                        <a:pt x="69577" y="951443"/>
                      </a:lnTo>
                      <a:close/>
                      <a:moveTo>
                        <a:pt x="207641" y="880619"/>
                      </a:moveTo>
                      <a:lnTo>
                        <a:pt x="206796" y="881064"/>
                      </a:lnTo>
                      <a:lnTo>
                        <a:pt x="207455" y="882300"/>
                      </a:lnTo>
                      <a:close/>
                      <a:moveTo>
                        <a:pt x="199739" y="867822"/>
                      </a:moveTo>
                      <a:lnTo>
                        <a:pt x="200157" y="868606"/>
                      </a:lnTo>
                      <a:lnTo>
                        <a:pt x="200678" y="868309"/>
                      </a:lnTo>
                      <a:close/>
                      <a:moveTo>
                        <a:pt x="569309" y="656176"/>
                      </a:moveTo>
                      <a:lnTo>
                        <a:pt x="569687" y="656840"/>
                      </a:lnTo>
                      <a:lnTo>
                        <a:pt x="570296" y="656482"/>
                      </a:lnTo>
                      <a:close/>
                      <a:moveTo>
                        <a:pt x="1010718" y="381146"/>
                      </a:moveTo>
                      <a:lnTo>
                        <a:pt x="1012092" y="383452"/>
                      </a:lnTo>
                      <a:lnTo>
                        <a:pt x="1014193" y="382053"/>
                      </a:lnTo>
                      <a:close/>
                      <a:moveTo>
                        <a:pt x="1223733" y="268566"/>
                      </a:moveTo>
                      <a:lnTo>
                        <a:pt x="1223592" y="268664"/>
                      </a:lnTo>
                      <a:lnTo>
                        <a:pt x="1223677" y="268795"/>
                      </a:lnTo>
                      <a:close/>
                      <a:moveTo>
                        <a:pt x="1211961" y="250698"/>
                      </a:moveTo>
                      <a:lnTo>
                        <a:pt x="1212121" y="250946"/>
                      </a:lnTo>
                      <a:lnTo>
                        <a:pt x="1212397" y="250768"/>
                      </a:lnTo>
                      <a:close/>
                      <a:moveTo>
                        <a:pt x="677990" y="189261"/>
                      </a:moveTo>
                      <a:lnTo>
                        <a:pt x="678179" y="189261"/>
                      </a:lnTo>
                      <a:lnTo>
                        <a:pt x="677524" y="191728"/>
                      </a:lnTo>
                      <a:close/>
                      <a:moveTo>
                        <a:pt x="1390676" y="152232"/>
                      </a:moveTo>
                      <a:lnTo>
                        <a:pt x="1386595" y="154964"/>
                      </a:lnTo>
                      <a:lnTo>
                        <a:pt x="1389031" y="158495"/>
                      </a:lnTo>
                      <a:close/>
                      <a:moveTo>
                        <a:pt x="1375887" y="139445"/>
                      </a:moveTo>
                      <a:lnTo>
                        <a:pt x="1378804" y="143672"/>
                      </a:lnTo>
                      <a:lnTo>
                        <a:pt x="1385682" y="139649"/>
                      </a:lnTo>
                      <a:close/>
                      <a:moveTo>
                        <a:pt x="1288519" y="1275"/>
                      </a:moveTo>
                      <a:lnTo>
                        <a:pt x="1230944" y="238813"/>
                      </a:lnTo>
                      <a:lnTo>
                        <a:pt x="1361292" y="154796"/>
                      </a:lnTo>
                      <a:lnTo>
                        <a:pt x="1422941" y="29241"/>
                      </a:lnTo>
                      <a:lnTo>
                        <a:pt x="1422941" y="29336"/>
                      </a:lnTo>
                      <a:lnTo>
                        <a:pt x="1395485" y="133915"/>
                      </a:lnTo>
                      <a:lnTo>
                        <a:pt x="1574102" y="29432"/>
                      </a:lnTo>
                      <a:lnTo>
                        <a:pt x="1408755" y="140128"/>
                      </a:lnTo>
                      <a:lnTo>
                        <a:pt x="1465101" y="141299"/>
                      </a:lnTo>
                      <a:cubicBezTo>
                        <a:pt x="1494759" y="143636"/>
                        <a:pt x="1524287" y="147689"/>
                        <a:pt x="1553528" y="153447"/>
                      </a:cubicBezTo>
                      <a:cubicBezTo>
                        <a:pt x="1521001" y="160543"/>
                        <a:pt x="1487997" y="164377"/>
                        <a:pt x="1454850" y="166210"/>
                      </a:cubicBezTo>
                      <a:lnTo>
                        <a:pt x="1369370" y="166865"/>
                      </a:lnTo>
                      <a:lnTo>
                        <a:pt x="1242358" y="255559"/>
                      </a:lnTo>
                      <a:lnTo>
                        <a:pt x="1351765" y="273055"/>
                      </a:lnTo>
                      <a:cubicBezTo>
                        <a:pt x="1398128" y="281885"/>
                        <a:pt x="1444229" y="292089"/>
                        <a:pt x="1489996" y="303657"/>
                      </a:cubicBezTo>
                      <a:cubicBezTo>
                        <a:pt x="1442800" y="302290"/>
                        <a:pt x="1395675" y="299540"/>
                        <a:pt x="1348669" y="295411"/>
                      </a:cubicBezTo>
                      <a:lnTo>
                        <a:pt x="1208817" y="278982"/>
                      </a:lnTo>
                      <a:lnTo>
                        <a:pt x="1097900" y="356437"/>
                      </a:lnTo>
                      <a:lnTo>
                        <a:pt x="1046812" y="390566"/>
                      </a:lnTo>
                      <a:lnTo>
                        <a:pt x="1377145" y="476777"/>
                      </a:lnTo>
                      <a:lnTo>
                        <a:pt x="1016013" y="411142"/>
                      </a:lnTo>
                      <a:lnTo>
                        <a:pt x="826976" y="537429"/>
                      </a:lnTo>
                      <a:lnTo>
                        <a:pt x="1025962" y="590860"/>
                      </a:lnTo>
                      <a:cubicBezTo>
                        <a:pt x="1102782" y="612529"/>
                        <a:pt x="1179148" y="635460"/>
                        <a:pt x="1253205" y="660177"/>
                      </a:cubicBezTo>
                      <a:cubicBezTo>
                        <a:pt x="1176243" y="646461"/>
                        <a:pt x="1098114" y="630078"/>
                        <a:pt x="1020223" y="612385"/>
                      </a:cubicBezTo>
                      <a:lnTo>
                        <a:pt x="794417" y="558117"/>
                      </a:lnTo>
                      <a:lnTo>
                        <a:pt x="660815" y="638028"/>
                      </a:lnTo>
                      <a:lnTo>
                        <a:pt x="606363" y="667663"/>
                      </a:lnTo>
                      <a:lnTo>
                        <a:pt x="828009" y="736377"/>
                      </a:lnTo>
                      <a:cubicBezTo>
                        <a:pt x="911448" y="763618"/>
                        <a:pt x="1002316" y="794098"/>
                        <a:pt x="1084230" y="825054"/>
                      </a:cubicBezTo>
                      <a:cubicBezTo>
                        <a:pt x="998505" y="806004"/>
                        <a:pt x="906113" y="781430"/>
                        <a:pt x="821436" y="758379"/>
                      </a:cubicBezTo>
                      <a:lnTo>
                        <a:pt x="572206" y="686252"/>
                      </a:lnTo>
                      <a:lnTo>
                        <a:pt x="432493" y="762289"/>
                      </a:lnTo>
                      <a:lnTo>
                        <a:pt x="386601" y="786440"/>
                      </a:lnTo>
                      <a:lnTo>
                        <a:pt x="594360" y="864298"/>
                      </a:lnTo>
                      <a:cubicBezTo>
                        <a:pt x="669417" y="893920"/>
                        <a:pt x="751046" y="926972"/>
                        <a:pt x="824294" y="960310"/>
                      </a:cubicBezTo>
                      <a:cubicBezTo>
                        <a:pt x="746856" y="938878"/>
                        <a:pt x="663035" y="911637"/>
                        <a:pt x="586169" y="886205"/>
                      </a:cubicBezTo>
                      <a:lnTo>
                        <a:pt x="353489" y="803866"/>
                      </a:lnTo>
                      <a:lnTo>
                        <a:pt x="215964" y="876240"/>
                      </a:lnTo>
                      <a:lnTo>
                        <a:pt x="349187" y="945356"/>
                      </a:lnTo>
                      <a:cubicBezTo>
                        <a:pt x="396812" y="971740"/>
                        <a:pt x="448913" y="1001172"/>
                        <a:pt x="494729" y="1031081"/>
                      </a:cubicBezTo>
                      <a:cubicBezTo>
                        <a:pt x="456629" y="1017365"/>
                        <a:pt x="414910" y="999553"/>
                        <a:pt x="377380" y="983456"/>
                      </a:cubicBezTo>
                      <a:lnTo>
                        <a:pt x="186405" y="892255"/>
                      </a:lnTo>
                      <a:lnTo>
                        <a:pt x="74538" y="954362"/>
                      </a:lnTo>
                      <a:lnTo>
                        <a:pt x="148555" y="997904"/>
                      </a:lnTo>
                      <a:cubicBezTo>
                        <a:pt x="176166" y="1015846"/>
                        <a:pt x="202979" y="1035020"/>
                        <a:pt x="228887" y="1055370"/>
                      </a:cubicBezTo>
                      <a:cubicBezTo>
                        <a:pt x="166879" y="1033176"/>
                        <a:pt x="106871" y="1005544"/>
                        <a:pt x="49721" y="972788"/>
                      </a:cubicBezTo>
                      <a:lnTo>
                        <a:pt x="45577" y="970440"/>
                      </a:lnTo>
                      <a:lnTo>
                        <a:pt x="326" y="995562"/>
                      </a:lnTo>
                      <a:lnTo>
                        <a:pt x="42498" y="968695"/>
                      </a:lnTo>
                      <a:lnTo>
                        <a:pt x="41149" y="967930"/>
                      </a:lnTo>
                      <a:cubicBezTo>
                        <a:pt x="49055" y="903970"/>
                        <a:pt x="62390" y="840810"/>
                        <a:pt x="81059" y="779145"/>
                      </a:cubicBezTo>
                      <a:lnTo>
                        <a:pt x="71352" y="950312"/>
                      </a:lnTo>
                      <a:lnTo>
                        <a:pt x="178915" y="881785"/>
                      </a:lnTo>
                      <a:lnTo>
                        <a:pt x="201835" y="732805"/>
                      </a:lnTo>
                      <a:cubicBezTo>
                        <a:pt x="210789" y="681180"/>
                        <a:pt x="221028" y="629793"/>
                        <a:pt x="233458" y="578834"/>
                      </a:cubicBezTo>
                      <a:lnTo>
                        <a:pt x="233458" y="579024"/>
                      </a:lnTo>
                      <a:cubicBezTo>
                        <a:pt x="232125" y="629793"/>
                        <a:pt x="228791" y="680442"/>
                        <a:pt x="224207" y="730984"/>
                      </a:cubicBezTo>
                      <a:lnTo>
                        <a:pt x="209564" y="863249"/>
                      </a:lnTo>
                      <a:lnTo>
                        <a:pt x="342405" y="787605"/>
                      </a:lnTo>
                      <a:lnTo>
                        <a:pt x="423292" y="365188"/>
                      </a:lnTo>
                      <a:lnTo>
                        <a:pt x="423958" y="365188"/>
                      </a:lnTo>
                      <a:lnTo>
                        <a:pt x="373615" y="769833"/>
                      </a:lnTo>
                      <a:lnTo>
                        <a:pt x="496056" y="700111"/>
                      </a:lnTo>
                      <a:lnTo>
                        <a:pt x="551082" y="667774"/>
                      </a:lnTo>
                      <a:lnTo>
                        <a:pt x="551402" y="666463"/>
                      </a:lnTo>
                      <a:lnTo>
                        <a:pt x="677524" y="191728"/>
                      </a:lnTo>
                      <a:lnTo>
                        <a:pt x="632127" y="431851"/>
                      </a:lnTo>
                      <a:lnTo>
                        <a:pt x="584290" y="648258"/>
                      </a:lnTo>
                      <a:lnTo>
                        <a:pt x="780009" y="533237"/>
                      </a:lnTo>
                      <a:lnTo>
                        <a:pt x="840617" y="303466"/>
                      </a:lnTo>
                      <a:cubicBezTo>
                        <a:pt x="862489" y="224623"/>
                        <a:pt x="885683" y="146209"/>
                        <a:pt x="910781" y="70104"/>
                      </a:cubicBezTo>
                      <a:lnTo>
                        <a:pt x="911067" y="70104"/>
                      </a:lnTo>
                      <a:cubicBezTo>
                        <a:pt x="897208" y="148971"/>
                        <a:pt x="880540" y="229076"/>
                        <a:pt x="862573" y="308944"/>
                      </a:cubicBezTo>
                      <a:lnTo>
                        <a:pt x="814487" y="511786"/>
                      </a:lnTo>
                      <a:lnTo>
                        <a:pt x="987328" y="399938"/>
                      </a:lnTo>
                      <a:lnTo>
                        <a:pt x="992063" y="396786"/>
                      </a:lnTo>
                      <a:lnTo>
                        <a:pt x="993954" y="391147"/>
                      </a:lnTo>
                      <a:lnTo>
                        <a:pt x="1113588" y="29483"/>
                      </a:lnTo>
                      <a:lnTo>
                        <a:pt x="1027905" y="372924"/>
                      </a:lnTo>
                      <a:lnTo>
                        <a:pt x="1180827" y="271117"/>
                      </a:lnTo>
                      <a:lnTo>
                        <a:pt x="1196266" y="261165"/>
                      </a:lnTo>
                      <a:lnTo>
                        <a:pt x="1236024" y="136981"/>
                      </a:lnTo>
                      <a:close/>
                      <a:moveTo>
                        <a:pt x="1288828" y="0"/>
                      </a:moveTo>
                      <a:lnTo>
                        <a:pt x="1288828" y="476"/>
                      </a:lnTo>
                      <a:lnTo>
                        <a:pt x="1288519" y="1275"/>
                      </a:lnTo>
                      <a:close/>
                    </a:path>
                  </a:pathLst>
                </a:custGeom>
                <a:solidFill>
                  <a:srgbClr val="476918"/>
                </a:solidFill>
                <a:ln>
                  <a:noFill/>
                </a:ln>
                <a:effectLst>
                  <a:outerShdw blurRad="127000" sx="105000" sy="105000" algn="ctr" rotWithShape="0">
                    <a:srgbClr val="659036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44" name="Google Shape;344;p3"/>
            <p:cNvGrpSpPr/>
            <p:nvPr/>
          </p:nvGrpSpPr>
          <p:grpSpPr>
            <a:xfrm rot="-8708045">
              <a:off x="-738373" y="1930794"/>
              <a:ext cx="3131107" cy="3202511"/>
              <a:chOff x="3016380" y="1995015"/>
              <a:chExt cx="2620676" cy="2680440"/>
            </a:xfrm>
          </p:grpSpPr>
          <p:grpSp>
            <p:nvGrpSpPr>
              <p:cNvPr id="345" name="Google Shape;345;p3"/>
              <p:cNvGrpSpPr/>
              <p:nvPr/>
            </p:nvGrpSpPr>
            <p:grpSpPr>
              <a:xfrm>
                <a:off x="3070852" y="1995015"/>
                <a:ext cx="1945294" cy="1834067"/>
                <a:chOff x="6795971" y="2730008"/>
                <a:chExt cx="1945294" cy="1834067"/>
              </a:xfrm>
            </p:grpSpPr>
            <p:sp>
              <p:nvSpPr>
                <p:cNvPr id="346" name="Google Shape;346;p3"/>
                <p:cNvSpPr/>
                <p:nvPr/>
              </p:nvSpPr>
              <p:spPr>
                <a:xfrm rot="8594692">
                  <a:off x="6956426" y="3109072"/>
                  <a:ext cx="1624383" cy="10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820" h="1077553" extrusionOk="0">
                      <a:moveTo>
                        <a:pt x="25865" y="1047419"/>
                      </a:moveTo>
                      <a:cubicBezTo>
                        <a:pt x="8101" y="1043980"/>
                        <a:pt x="-3520" y="1026787"/>
                        <a:pt x="-81" y="1009023"/>
                      </a:cubicBezTo>
                      <a:cubicBezTo>
                        <a:pt x="338" y="1006909"/>
                        <a:pt x="947" y="1004832"/>
                        <a:pt x="1766" y="1002842"/>
                      </a:cubicBezTo>
                      <a:cubicBezTo>
                        <a:pt x="64822" y="848822"/>
                        <a:pt x="290946" y="386098"/>
                        <a:pt x="674708" y="169976"/>
                      </a:cubicBezTo>
                      <a:cubicBezTo>
                        <a:pt x="1075901" y="-56053"/>
                        <a:pt x="1465283" y="-1474"/>
                        <a:pt x="1599776" y="26148"/>
                      </a:cubicBezTo>
                      <a:cubicBezTo>
                        <a:pt x="1617140" y="29653"/>
                        <a:pt x="1628598" y="46293"/>
                        <a:pt x="1625684" y="63772"/>
                      </a:cubicBezTo>
                      <a:cubicBezTo>
                        <a:pt x="1604253" y="190645"/>
                        <a:pt x="1450995" y="611078"/>
                        <a:pt x="1090188" y="890161"/>
                      </a:cubicBezTo>
                      <a:cubicBezTo>
                        <a:pt x="771863" y="1136096"/>
                        <a:pt x="194648" y="1080756"/>
                        <a:pt x="25865" y="10474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76918"/>
                    </a:gs>
                    <a:gs pos="39000">
                      <a:srgbClr val="476918"/>
                    </a:gs>
                    <a:gs pos="100000">
                      <a:srgbClr val="659036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3"/>
                <p:cNvSpPr/>
                <p:nvPr/>
              </p:nvSpPr>
              <p:spPr>
                <a:xfrm rot="-2263899">
                  <a:off x="6977176" y="3155933"/>
                  <a:ext cx="1517606" cy="104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102" h="1055370" extrusionOk="0">
                      <a:moveTo>
                        <a:pt x="326" y="995562"/>
                      </a:moveTo>
                      <a:lnTo>
                        <a:pt x="191" y="995648"/>
                      </a:lnTo>
                      <a:lnTo>
                        <a:pt x="0" y="995743"/>
                      </a:lnTo>
                      <a:close/>
                      <a:moveTo>
                        <a:pt x="71012" y="956319"/>
                      </a:moveTo>
                      <a:lnTo>
                        <a:pt x="68431" y="957752"/>
                      </a:lnTo>
                      <a:lnTo>
                        <a:pt x="70677" y="962215"/>
                      </a:lnTo>
                      <a:close/>
                      <a:moveTo>
                        <a:pt x="63438" y="947832"/>
                      </a:moveTo>
                      <a:lnTo>
                        <a:pt x="66305" y="953528"/>
                      </a:lnTo>
                      <a:lnTo>
                        <a:pt x="69577" y="951443"/>
                      </a:lnTo>
                      <a:close/>
                      <a:moveTo>
                        <a:pt x="207641" y="880619"/>
                      </a:moveTo>
                      <a:lnTo>
                        <a:pt x="206796" y="881064"/>
                      </a:lnTo>
                      <a:lnTo>
                        <a:pt x="207455" y="882300"/>
                      </a:lnTo>
                      <a:close/>
                      <a:moveTo>
                        <a:pt x="199739" y="867822"/>
                      </a:moveTo>
                      <a:lnTo>
                        <a:pt x="200157" y="868606"/>
                      </a:lnTo>
                      <a:lnTo>
                        <a:pt x="200678" y="868309"/>
                      </a:lnTo>
                      <a:close/>
                      <a:moveTo>
                        <a:pt x="569309" y="656176"/>
                      </a:moveTo>
                      <a:lnTo>
                        <a:pt x="569687" y="656840"/>
                      </a:lnTo>
                      <a:lnTo>
                        <a:pt x="570296" y="656482"/>
                      </a:lnTo>
                      <a:close/>
                      <a:moveTo>
                        <a:pt x="1010718" y="381146"/>
                      </a:moveTo>
                      <a:lnTo>
                        <a:pt x="1012092" y="383452"/>
                      </a:lnTo>
                      <a:lnTo>
                        <a:pt x="1014193" y="382053"/>
                      </a:lnTo>
                      <a:close/>
                      <a:moveTo>
                        <a:pt x="1223733" y="268566"/>
                      </a:moveTo>
                      <a:lnTo>
                        <a:pt x="1223592" y="268664"/>
                      </a:lnTo>
                      <a:lnTo>
                        <a:pt x="1223677" y="268795"/>
                      </a:lnTo>
                      <a:close/>
                      <a:moveTo>
                        <a:pt x="1211961" y="250698"/>
                      </a:moveTo>
                      <a:lnTo>
                        <a:pt x="1212121" y="250946"/>
                      </a:lnTo>
                      <a:lnTo>
                        <a:pt x="1212397" y="250768"/>
                      </a:lnTo>
                      <a:close/>
                      <a:moveTo>
                        <a:pt x="677990" y="189261"/>
                      </a:moveTo>
                      <a:lnTo>
                        <a:pt x="678179" y="189261"/>
                      </a:lnTo>
                      <a:lnTo>
                        <a:pt x="677524" y="191728"/>
                      </a:lnTo>
                      <a:close/>
                      <a:moveTo>
                        <a:pt x="1390676" y="152232"/>
                      </a:moveTo>
                      <a:lnTo>
                        <a:pt x="1386595" y="154964"/>
                      </a:lnTo>
                      <a:lnTo>
                        <a:pt x="1389031" y="158495"/>
                      </a:lnTo>
                      <a:close/>
                      <a:moveTo>
                        <a:pt x="1375887" y="139445"/>
                      </a:moveTo>
                      <a:lnTo>
                        <a:pt x="1378804" y="143672"/>
                      </a:lnTo>
                      <a:lnTo>
                        <a:pt x="1385682" y="139649"/>
                      </a:lnTo>
                      <a:close/>
                      <a:moveTo>
                        <a:pt x="1288519" y="1275"/>
                      </a:moveTo>
                      <a:lnTo>
                        <a:pt x="1230944" y="238813"/>
                      </a:lnTo>
                      <a:lnTo>
                        <a:pt x="1361292" y="154796"/>
                      </a:lnTo>
                      <a:lnTo>
                        <a:pt x="1422941" y="29241"/>
                      </a:lnTo>
                      <a:lnTo>
                        <a:pt x="1422941" y="29336"/>
                      </a:lnTo>
                      <a:lnTo>
                        <a:pt x="1395485" y="133915"/>
                      </a:lnTo>
                      <a:lnTo>
                        <a:pt x="1574102" y="29432"/>
                      </a:lnTo>
                      <a:lnTo>
                        <a:pt x="1408755" y="140128"/>
                      </a:lnTo>
                      <a:lnTo>
                        <a:pt x="1465101" y="141299"/>
                      </a:lnTo>
                      <a:cubicBezTo>
                        <a:pt x="1494759" y="143636"/>
                        <a:pt x="1524287" y="147689"/>
                        <a:pt x="1553528" y="153447"/>
                      </a:cubicBezTo>
                      <a:cubicBezTo>
                        <a:pt x="1521001" y="160543"/>
                        <a:pt x="1487997" y="164377"/>
                        <a:pt x="1454850" y="166210"/>
                      </a:cubicBezTo>
                      <a:lnTo>
                        <a:pt x="1369370" y="166865"/>
                      </a:lnTo>
                      <a:lnTo>
                        <a:pt x="1242358" y="255559"/>
                      </a:lnTo>
                      <a:lnTo>
                        <a:pt x="1351765" y="273055"/>
                      </a:lnTo>
                      <a:cubicBezTo>
                        <a:pt x="1398128" y="281885"/>
                        <a:pt x="1444229" y="292089"/>
                        <a:pt x="1489996" y="303657"/>
                      </a:cubicBezTo>
                      <a:cubicBezTo>
                        <a:pt x="1442800" y="302290"/>
                        <a:pt x="1395675" y="299540"/>
                        <a:pt x="1348669" y="295411"/>
                      </a:cubicBezTo>
                      <a:lnTo>
                        <a:pt x="1208817" y="278982"/>
                      </a:lnTo>
                      <a:lnTo>
                        <a:pt x="1097900" y="356437"/>
                      </a:lnTo>
                      <a:lnTo>
                        <a:pt x="1046812" y="390566"/>
                      </a:lnTo>
                      <a:lnTo>
                        <a:pt x="1377145" y="476777"/>
                      </a:lnTo>
                      <a:lnTo>
                        <a:pt x="1016013" y="411142"/>
                      </a:lnTo>
                      <a:lnTo>
                        <a:pt x="826976" y="537429"/>
                      </a:lnTo>
                      <a:lnTo>
                        <a:pt x="1025962" y="590860"/>
                      </a:lnTo>
                      <a:cubicBezTo>
                        <a:pt x="1102782" y="612529"/>
                        <a:pt x="1179148" y="635460"/>
                        <a:pt x="1253205" y="660177"/>
                      </a:cubicBezTo>
                      <a:cubicBezTo>
                        <a:pt x="1176243" y="646461"/>
                        <a:pt x="1098114" y="630078"/>
                        <a:pt x="1020223" y="612385"/>
                      </a:cubicBezTo>
                      <a:lnTo>
                        <a:pt x="794417" y="558117"/>
                      </a:lnTo>
                      <a:lnTo>
                        <a:pt x="660815" y="638028"/>
                      </a:lnTo>
                      <a:lnTo>
                        <a:pt x="606363" y="667663"/>
                      </a:lnTo>
                      <a:lnTo>
                        <a:pt x="828009" y="736377"/>
                      </a:lnTo>
                      <a:cubicBezTo>
                        <a:pt x="911448" y="763618"/>
                        <a:pt x="1002316" y="794098"/>
                        <a:pt x="1084230" y="825054"/>
                      </a:cubicBezTo>
                      <a:cubicBezTo>
                        <a:pt x="998505" y="806004"/>
                        <a:pt x="906113" y="781430"/>
                        <a:pt x="821436" y="758379"/>
                      </a:cubicBezTo>
                      <a:lnTo>
                        <a:pt x="572206" y="686252"/>
                      </a:lnTo>
                      <a:lnTo>
                        <a:pt x="432493" y="762289"/>
                      </a:lnTo>
                      <a:lnTo>
                        <a:pt x="386601" y="786440"/>
                      </a:lnTo>
                      <a:lnTo>
                        <a:pt x="594360" y="864298"/>
                      </a:lnTo>
                      <a:cubicBezTo>
                        <a:pt x="669417" y="893920"/>
                        <a:pt x="751046" y="926972"/>
                        <a:pt x="824294" y="960310"/>
                      </a:cubicBezTo>
                      <a:cubicBezTo>
                        <a:pt x="746856" y="938878"/>
                        <a:pt x="663035" y="911637"/>
                        <a:pt x="586169" y="886205"/>
                      </a:cubicBezTo>
                      <a:lnTo>
                        <a:pt x="353489" y="803866"/>
                      </a:lnTo>
                      <a:lnTo>
                        <a:pt x="215964" y="876240"/>
                      </a:lnTo>
                      <a:lnTo>
                        <a:pt x="349187" y="945356"/>
                      </a:lnTo>
                      <a:cubicBezTo>
                        <a:pt x="396812" y="971740"/>
                        <a:pt x="448913" y="1001172"/>
                        <a:pt x="494729" y="1031081"/>
                      </a:cubicBezTo>
                      <a:cubicBezTo>
                        <a:pt x="456629" y="1017365"/>
                        <a:pt x="414910" y="999553"/>
                        <a:pt x="377380" y="983456"/>
                      </a:cubicBezTo>
                      <a:lnTo>
                        <a:pt x="186405" y="892255"/>
                      </a:lnTo>
                      <a:lnTo>
                        <a:pt x="74538" y="954362"/>
                      </a:lnTo>
                      <a:lnTo>
                        <a:pt x="148555" y="997904"/>
                      </a:lnTo>
                      <a:cubicBezTo>
                        <a:pt x="176166" y="1015846"/>
                        <a:pt x="202979" y="1035020"/>
                        <a:pt x="228887" y="1055370"/>
                      </a:cubicBezTo>
                      <a:cubicBezTo>
                        <a:pt x="166879" y="1033176"/>
                        <a:pt x="106871" y="1005544"/>
                        <a:pt x="49721" y="972788"/>
                      </a:cubicBezTo>
                      <a:lnTo>
                        <a:pt x="45577" y="970440"/>
                      </a:lnTo>
                      <a:lnTo>
                        <a:pt x="326" y="995562"/>
                      </a:lnTo>
                      <a:lnTo>
                        <a:pt x="42498" y="968695"/>
                      </a:lnTo>
                      <a:lnTo>
                        <a:pt x="41149" y="967930"/>
                      </a:lnTo>
                      <a:cubicBezTo>
                        <a:pt x="49055" y="903970"/>
                        <a:pt x="62390" y="840810"/>
                        <a:pt x="81059" y="779145"/>
                      </a:cubicBezTo>
                      <a:lnTo>
                        <a:pt x="71352" y="950312"/>
                      </a:lnTo>
                      <a:lnTo>
                        <a:pt x="178915" y="881785"/>
                      </a:lnTo>
                      <a:lnTo>
                        <a:pt x="201835" y="732805"/>
                      </a:lnTo>
                      <a:cubicBezTo>
                        <a:pt x="210789" y="681180"/>
                        <a:pt x="221028" y="629793"/>
                        <a:pt x="233458" y="578834"/>
                      </a:cubicBezTo>
                      <a:lnTo>
                        <a:pt x="233458" y="579024"/>
                      </a:lnTo>
                      <a:cubicBezTo>
                        <a:pt x="232125" y="629793"/>
                        <a:pt x="228791" y="680442"/>
                        <a:pt x="224207" y="730984"/>
                      </a:cubicBezTo>
                      <a:lnTo>
                        <a:pt x="209564" y="863249"/>
                      </a:lnTo>
                      <a:lnTo>
                        <a:pt x="342405" y="787605"/>
                      </a:lnTo>
                      <a:lnTo>
                        <a:pt x="423292" y="365188"/>
                      </a:lnTo>
                      <a:lnTo>
                        <a:pt x="423958" y="365188"/>
                      </a:lnTo>
                      <a:lnTo>
                        <a:pt x="373615" y="769833"/>
                      </a:lnTo>
                      <a:lnTo>
                        <a:pt x="496056" y="700111"/>
                      </a:lnTo>
                      <a:lnTo>
                        <a:pt x="551082" y="667774"/>
                      </a:lnTo>
                      <a:lnTo>
                        <a:pt x="551402" y="666463"/>
                      </a:lnTo>
                      <a:lnTo>
                        <a:pt x="677524" y="191728"/>
                      </a:lnTo>
                      <a:lnTo>
                        <a:pt x="632127" y="431851"/>
                      </a:lnTo>
                      <a:lnTo>
                        <a:pt x="584290" y="648258"/>
                      </a:lnTo>
                      <a:lnTo>
                        <a:pt x="780009" y="533237"/>
                      </a:lnTo>
                      <a:lnTo>
                        <a:pt x="840617" y="303466"/>
                      </a:lnTo>
                      <a:cubicBezTo>
                        <a:pt x="862489" y="224623"/>
                        <a:pt x="885683" y="146209"/>
                        <a:pt x="910781" y="70104"/>
                      </a:cubicBezTo>
                      <a:lnTo>
                        <a:pt x="911067" y="70104"/>
                      </a:lnTo>
                      <a:cubicBezTo>
                        <a:pt x="897208" y="148971"/>
                        <a:pt x="880540" y="229076"/>
                        <a:pt x="862573" y="308944"/>
                      </a:cubicBezTo>
                      <a:lnTo>
                        <a:pt x="814487" y="511786"/>
                      </a:lnTo>
                      <a:lnTo>
                        <a:pt x="987328" y="399938"/>
                      </a:lnTo>
                      <a:lnTo>
                        <a:pt x="992063" y="396786"/>
                      </a:lnTo>
                      <a:lnTo>
                        <a:pt x="993954" y="391147"/>
                      </a:lnTo>
                      <a:lnTo>
                        <a:pt x="1113588" y="29483"/>
                      </a:lnTo>
                      <a:lnTo>
                        <a:pt x="1027905" y="372924"/>
                      </a:lnTo>
                      <a:lnTo>
                        <a:pt x="1180827" y="271117"/>
                      </a:lnTo>
                      <a:lnTo>
                        <a:pt x="1196266" y="261165"/>
                      </a:lnTo>
                      <a:lnTo>
                        <a:pt x="1236024" y="136981"/>
                      </a:lnTo>
                      <a:close/>
                      <a:moveTo>
                        <a:pt x="1288828" y="0"/>
                      </a:moveTo>
                      <a:lnTo>
                        <a:pt x="1288828" y="476"/>
                      </a:lnTo>
                      <a:lnTo>
                        <a:pt x="1288519" y="1275"/>
                      </a:lnTo>
                      <a:close/>
                    </a:path>
                  </a:pathLst>
                </a:custGeom>
                <a:solidFill>
                  <a:srgbClr val="476918"/>
                </a:solidFill>
                <a:ln>
                  <a:noFill/>
                </a:ln>
                <a:effectLst>
                  <a:outerShdw blurRad="127000" sx="105000" sy="105000" algn="ctr" rotWithShape="0">
                    <a:srgbClr val="659036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3"/>
              <p:cNvGrpSpPr/>
              <p:nvPr/>
            </p:nvGrpSpPr>
            <p:grpSpPr>
              <a:xfrm rot="1913837">
                <a:off x="3354067" y="2465910"/>
                <a:ext cx="1945301" cy="1834074"/>
                <a:chOff x="6795971" y="2730008"/>
                <a:chExt cx="1945294" cy="1834067"/>
              </a:xfrm>
            </p:grpSpPr>
            <p:sp>
              <p:nvSpPr>
                <p:cNvPr id="349" name="Google Shape;349;p3"/>
                <p:cNvSpPr/>
                <p:nvPr/>
              </p:nvSpPr>
              <p:spPr>
                <a:xfrm rot="8594692">
                  <a:off x="6956426" y="3109072"/>
                  <a:ext cx="1624383" cy="10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820" h="1077553" extrusionOk="0">
                      <a:moveTo>
                        <a:pt x="25865" y="1047419"/>
                      </a:moveTo>
                      <a:cubicBezTo>
                        <a:pt x="8101" y="1043980"/>
                        <a:pt x="-3520" y="1026787"/>
                        <a:pt x="-81" y="1009023"/>
                      </a:cubicBezTo>
                      <a:cubicBezTo>
                        <a:pt x="338" y="1006909"/>
                        <a:pt x="947" y="1004832"/>
                        <a:pt x="1766" y="1002842"/>
                      </a:cubicBezTo>
                      <a:cubicBezTo>
                        <a:pt x="64822" y="848822"/>
                        <a:pt x="290946" y="386098"/>
                        <a:pt x="674708" y="169976"/>
                      </a:cubicBezTo>
                      <a:cubicBezTo>
                        <a:pt x="1075901" y="-56053"/>
                        <a:pt x="1465283" y="-1474"/>
                        <a:pt x="1599776" y="26148"/>
                      </a:cubicBezTo>
                      <a:cubicBezTo>
                        <a:pt x="1617140" y="29653"/>
                        <a:pt x="1628598" y="46293"/>
                        <a:pt x="1625684" y="63772"/>
                      </a:cubicBezTo>
                      <a:cubicBezTo>
                        <a:pt x="1604253" y="190645"/>
                        <a:pt x="1450995" y="611078"/>
                        <a:pt x="1090188" y="890161"/>
                      </a:cubicBezTo>
                      <a:cubicBezTo>
                        <a:pt x="771863" y="1136096"/>
                        <a:pt x="194648" y="1080756"/>
                        <a:pt x="25865" y="10474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76918"/>
                    </a:gs>
                    <a:gs pos="39000">
                      <a:srgbClr val="476918"/>
                    </a:gs>
                    <a:gs pos="100000">
                      <a:srgbClr val="659036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3"/>
                <p:cNvSpPr/>
                <p:nvPr/>
              </p:nvSpPr>
              <p:spPr>
                <a:xfrm rot="-2263899">
                  <a:off x="6977176" y="3155933"/>
                  <a:ext cx="1517606" cy="104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102" h="1055370" extrusionOk="0">
                      <a:moveTo>
                        <a:pt x="326" y="995562"/>
                      </a:moveTo>
                      <a:lnTo>
                        <a:pt x="191" y="995648"/>
                      </a:lnTo>
                      <a:lnTo>
                        <a:pt x="0" y="995743"/>
                      </a:lnTo>
                      <a:close/>
                      <a:moveTo>
                        <a:pt x="71012" y="956319"/>
                      </a:moveTo>
                      <a:lnTo>
                        <a:pt x="68431" y="957752"/>
                      </a:lnTo>
                      <a:lnTo>
                        <a:pt x="70677" y="962215"/>
                      </a:lnTo>
                      <a:close/>
                      <a:moveTo>
                        <a:pt x="63438" y="947832"/>
                      </a:moveTo>
                      <a:lnTo>
                        <a:pt x="66305" y="953528"/>
                      </a:lnTo>
                      <a:lnTo>
                        <a:pt x="69577" y="951443"/>
                      </a:lnTo>
                      <a:close/>
                      <a:moveTo>
                        <a:pt x="207641" y="880619"/>
                      </a:moveTo>
                      <a:lnTo>
                        <a:pt x="206796" y="881064"/>
                      </a:lnTo>
                      <a:lnTo>
                        <a:pt x="207455" y="882300"/>
                      </a:lnTo>
                      <a:close/>
                      <a:moveTo>
                        <a:pt x="199739" y="867822"/>
                      </a:moveTo>
                      <a:lnTo>
                        <a:pt x="200157" y="868606"/>
                      </a:lnTo>
                      <a:lnTo>
                        <a:pt x="200678" y="868309"/>
                      </a:lnTo>
                      <a:close/>
                      <a:moveTo>
                        <a:pt x="569309" y="656176"/>
                      </a:moveTo>
                      <a:lnTo>
                        <a:pt x="569687" y="656840"/>
                      </a:lnTo>
                      <a:lnTo>
                        <a:pt x="570296" y="656482"/>
                      </a:lnTo>
                      <a:close/>
                      <a:moveTo>
                        <a:pt x="1010718" y="381146"/>
                      </a:moveTo>
                      <a:lnTo>
                        <a:pt x="1012092" y="383452"/>
                      </a:lnTo>
                      <a:lnTo>
                        <a:pt x="1014193" y="382053"/>
                      </a:lnTo>
                      <a:close/>
                      <a:moveTo>
                        <a:pt x="1223733" y="268566"/>
                      </a:moveTo>
                      <a:lnTo>
                        <a:pt x="1223592" y="268664"/>
                      </a:lnTo>
                      <a:lnTo>
                        <a:pt x="1223677" y="268795"/>
                      </a:lnTo>
                      <a:close/>
                      <a:moveTo>
                        <a:pt x="1211961" y="250698"/>
                      </a:moveTo>
                      <a:lnTo>
                        <a:pt x="1212121" y="250946"/>
                      </a:lnTo>
                      <a:lnTo>
                        <a:pt x="1212397" y="250768"/>
                      </a:lnTo>
                      <a:close/>
                      <a:moveTo>
                        <a:pt x="677990" y="189261"/>
                      </a:moveTo>
                      <a:lnTo>
                        <a:pt x="678179" y="189261"/>
                      </a:lnTo>
                      <a:lnTo>
                        <a:pt x="677524" y="191728"/>
                      </a:lnTo>
                      <a:close/>
                      <a:moveTo>
                        <a:pt x="1390676" y="152232"/>
                      </a:moveTo>
                      <a:lnTo>
                        <a:pt x="1386595" y="154964"/>
                      </a:lnTo>
                      <a:lnTo>
                        <a:pt x="1389031" y="158495"/>
                      </a:lnTo>
                      <a:close/>
                      <a:moveTo>
                        <a:pt x="1375887" y="139445"/>
                      </a:moveTo>
                      <a:lnTo>
                        <a:pt x="1378804" y="143672"/>
                      </a:lnTo>
                      <a:lnTo>
                        <a:pt x="1385682" y="139649"/>
                      </a:lnTo>
                      <a:close/>
                      <a:moveTo>
                        <a:pt x="1288519" y="1275"/>
                      </a:moveTo>
                      <a:lnTo>
                        <a:pt x="1230944" y="238813"/>
                      </a:lnTo>
                      <a:lnTo>
                        <a:pt x="1361292" y="154796"/>
                      </a:lnTo>
                      <a:lnTo>
                        <a:pt x="1422941" y="29241"/>
                      </a:lnTo>
                      <a:lnTo>
                        <a:pt x="1422941" y="29336"/>
                      </a:lnTo>
                      <a:lnTo>
                        <a:pt x="1395485" y="133915"/>
                      </a:lnTo>
                      <a:lnTo>
                        <a:pt x="1574102" y="29432"/>
                      </a:lnTo>
                      <a:lnTo>
                        <a:pt x="1408755" y="140128"/>
                      </a:lnTo>
                      <a:lnTo>
                        <a:pt x="1465101" y="141299"/>
                      </a:lnTo>
                      <a:cubicBezTo>
                        <a:pt x="1494759" y="143636"/>
                        <a:pt x="1524287" y="147689"/>
                        <a:pt x="1553528" y="153447"/>
                      </a:cubicBezTo>
                      <a:cubicBezTo>
                        <a:pt x="1521001" y="160543"/>
                        <a:pt x="1487997" y="164377"/>
                        <a:pt x="1454850" y="166210"/>
                      </a:cubicBezTo>
                      <a:lnTo>
                        <a:pt x="1369370" y="166865"/>
                      </a:lnTo>
                      <a:lnTo>
                        <a:pt x="1242358" y="255559"/>
                      </a:lnTo>
                      <a:lnTo>
                        <a:pt x="1351765" y="273055"/>
                      </a:lnTo>
                      <a:cubicBezTo>
                        <a:pt x="1398128" y="281885"/>
                        <a:pt x="1444229" y="292089"/>
                        <a:pt x="1489996" y="303657"/>
                      </a:cubicBezTo>
                      <a:cubicBezTo>
                        <a:pt x="1442800" y="302290"/>
                        <a:pt x="1395675" y="299540"/>
                        <a:pt x="1348669" y="295411"/>
                      </a:cubicBezTo>
                      <a:lnTo>
                        <a:pt x="1208817" y="278982"/>
                      </a:lnTo>
                      <a:lnTo>
                        <a:pt x="1097900" y="356437"/>
                      </a:lnTo>
                      <a:lnTo>
                        <a:pt x="1046812" y="390566"/>
                      </a:lnTo>
                      <a:lnTo>
                        <a:pt x="1377145" y="476777"/>
                      </a:lnTo>
                      <a:lnTo>
                        <a:pt x="1016013" y="411142"/>
                      </a:lnTo>
                      <a:lnTo>
                        <a:pt x="826976" y="537429"/>
                      </a:lnTo>
                      <a:lnTo>
                        <a:pt x="1025962" y="590860"/>
                      </a:lnTo>
                      <a:cubicBezTo>
                        <a:pt x="1102782" y="612529"/>
                        <a:pt x="1179148" y="635460"/>
                        <a:pt x="1253205" y="660177"/>
                      </a:cubicBezTo>
                      <a:cubicBezTo>
                        <a:pt x="1176243" y="646461"/>
                        <a:pt x="1098114" y="630078"/>
                        <a:pt x="1020223" y="612385"/>
                      </a:cubicBezTo>
                      <a:lnTo>
                        <a:pt x="794417" y="558117"/>
                      </a:lnTo>
                      <a:lnTo>
                        <a:pt x="660815" y="638028"/>
                      </a:lnTo>
                      <a:lnTo>
                        <a:pt x="606363" y="667663"/>
                      </a:lnTo>
                      <a:lnTo>
                        <a:pt x="828009" y="736377"/>
                      </a:lnTo>
                      <a:cubicBezTo>
                        <a:pt x="911448" y="763618"/>
                        <a:pt x="1002316" y="794098"/>
                        <a:pt x="1084230" y="825054"/>
                      </a:cubicBezTo>
                      <a:cubicBezTo>
                        <a:pt x="998505" y="806004"/>
                        <a:pt x="906113" y="781430"/>
                        <a:pt x="821436" y="758379"/>
                      </a:cubicBezTo>
                      <a:lnTo>
                        <a:pt x="572206" y="686252"/>
                      </a:lnTo>
                      <a:lnTo>
                        <a:pt x="432493" y="762289"/>
                      </a:lnTo>
                      <a:lnTo>
                        <a:pt x="386601" y="786440"/>
                      </a:lnTo>
                      <a:lnTo>
                        <a:pt x="594360" y="864298"/>
                      </a:lnTo>
                      <a:cubicBezTo>
                        <a:pt x="669417" y="893920"/>
                        <a:pt x="751046" y="926972"/>
                        <a:pt x="824294" y="960310"/>
                      </a:cubicBezTo>
                      <a:cubicBezTo>
                        <a:pt x="746856" y="938878"/>
                        <a:pt x="663035" y="911637"/>
                        <a:pt x="586169" y="886205"/>
                      </a:cubicBezTo>
                      <a:lnTo>
                        <a:pt x="353489" y="803866"/>
                      </a:lnTo>
                      <a:lnTo>
                        <a:pt x="215964" y="876240"/>
                      </a:lnTo>
                      <a:lnTo>
                        <a:pt x="349187" y="945356"/>
                      </a:lnTo>
                      <a:cubicBezTo>
                        <a:pt x="396812" y="971740"/>
                        <a:pt x="448913" y="1001172"/>
                        <a:pt x="494729" y="1031081"/>
                      </a:cubicBezTo>
                      <a:cubicBezTo>
                        <a:pt x="456629" y="1017365"/>
                        <a:pt x="414910" y="999553"/>
                        <a:pt x="377380" y="983456"/>
                      </a:cubicBezTo>
                      <a:lnTo>
                        <a:pt x="186405" y="892255"/>
                      </a:lnTo>
                      <a:lnTo>
                        <a:pt x="74538" y="954362"/>
                      </a:lnTo>
                      <a:lnTo>
                        <a:pt x="148555" y="997904"/>
                      </a:lnTo>
                      <a:cubicBezTo>
                        <a:pt x="176166" y="1015846"/>
                        <a:pt x="202979" y="1035020"/>
                        <a:pt x="228887" y="1055370"/>
                      </a:cubicBezTo>
                      <a:cubicBezTo>
                        <a:pt x="166879" y="1033176"/>
                        <a:pt x="106871" y="1005544"/>
                        <a:pt x="49721" y="972788"/>
                      </a:cubicBezTo>
                      <a:lnTo>
                        <a:pt x="45577" y="970440"/>
                      </a:lnTo>
                      <a:lnTo>
                        <a:pt x="326" y="995562"/>
                      </a:lnTo>
                      <a:lnTo>
                        <a:pt x="42498" y="968695"/>
                      </a:lnTo>
                      <a:lnTo>
                        <a:pt x="41149" y="967930"/>
                      </a:lnTo>
                      <a:cubicBezTo>
                        <a:pt x="49055" y="903970"/>
                        <a:pt x="62390" y="840810"/>
                        <a:pt x="81059" y="779145"/>
                      </a:cubicBezTo>
                      <a:lnTo>
                        <a:pt x="71352" y="950312"/>
                      </a:lnTo>
                      <a:lnTo>
                        <a:pt x="178915" y="881785"/>
                      </a:lnTo>
                      <a:lnTo>
                        <a:pt x="201835" y="732805"/>
                      </a:lnTo>
                      <a:cubicBezTo>
                        <a:pt x="210789" y="681180"/>
                        <a:pt x="221028" y="629793"/>
                        <a:pt x="233458" y="578834"/>
                      </a:cubicBezTo>
                      <a:lnTo>
                        <a:pt x="233458" y="579024"/>
                      </a:lnTo>
                      <a:cubicBezTo>
                        <a:pt x="232125" y="629793"/>
                        <a:pt x="228791" y="680442"/>
                        <a:pt x="224207" y="730984"/>
                      </a:cubicBezTo>
                      <a:lnTo>
                        <a:pt x="209564" y="863249"/>
                      </a:lnTo>
                      <a:lnTo>
                        <a:pt x="342405" y="787605"/>
                      </a:lnTo>
                      <a:lnTo>
                        <a:pt x="423292" y="365188"/>
                      </a:lnTo>
                      <a:lnTo>
                        <a:pt x="423958" y="365188"/>
                      </a:lnTo>
                      <a:lnTo>
                        <a:pt x="373615" y="769833"/>
                      </a:lnTo>
                      <a:lnTo>
                        <a:pt x="496056" y="700111"/>
                      </a:lnTo>
                      <a:lnTo>
                        <a:pt x="551082" y="667774"/>
                      </a:lnTo>
                      <a:lnTo>
                        <a:pt x="551402" y="666463"/>
                      </a:lnTo>
                      <a:lnTo>
                        <a:pt x="677524" y="191728"/>
                      </a:lnTo>
                      <a:lnTo>
                        <a:pt x="632127" y="431851"/>
                      </a:lnTo>
                      <a:lnTo>
                        <a:pt x="584290" y="648258"/>
                      </a:lnTo>
                      <a:lnTo>
                        <a:pt x="780009" y="533237"/>
                      </a:lnTo>
                      <a:lnTo>
                        <a:pt x="840617" y="303466"/>
                      </a:lnTo>
                      <a:cubicBezTo>
                        <a:pt x="862489" y="224623"/>
                        <a:pt x="885683" y="146209"/>
                        <a:pt x="910781" y="70104"/>
                      </a:cubicBezTo>
                      <a:lnTo>
                        <a:pt x="911067" y="70104"/>
                      </a:lnTo>
                      <a:cubicBezTo>
                        <a:pt x="897208" y="148971"/>
                        <a:pt x="880540" y="229076"/>
                        <a:pt x="862573" y="308944"/>
                      </a:cubicBezTo>
                      <a:lnTo>
                        <a:pt x="814487" y="511786"/>
                      </a:lnTo>
                      <a:lnTo>
                        <a:pt x="987328" y="399938"/>
                      </a:lnTo>
                      <a:lnTo>
                        <a:pt x="992063" y="396786"/>
                      </a:lnTo>
                      <a:lnTo>
                        <a:pt x="993954" y="391147"/>
                      </a:lnTo>
                      <a:lnTo>
                        <a:pt x="1113588" y="29483"/>
                      </a:lnTo>
                      <a:lnTo>
                        <a:pt x="1027905" y="372924"/>
                      </a:lnTo>
                      <a:lnTo>
                        <a:pt x="1180827" y="271117"/>
                      </a:lnTo>
                      <a:lnTo>
                        <a:pt x="1196266" y="261165"/>
                      </a:lnTo>
                      <a:lnTo>
                        <a:pt x="1236024" y="136981"/>
                      </a:lnTo>
                      <a:close/>
                      <a:moveTo>
                        <a:pt x="1288828" y="0"/>
                      </a:moveTo>
                      <a:lnTo>
                        <a:pt x="1288828" y="476"/>
                      </a:lnTo>
                      <a:lnTo>
                        <a:pt x="1288519" y="1275"/>
                      </a:lnTo>
                      <a:close/>
                    </a:path>
                  </a:pathLst>
                </a:custGeom>
                <a:solidFill>
                  <a:srgbClr val="476918"/>
                </a:solidFill>
                <a:ln>
                  <a:noFill/>
                </a:ln>
                <a:effectLst>
                  <a:outerShdw blurRad="127000" sx="105000" sy="105000" algn="ctr" rotWithShape="0">
                    <a:srgbClr val="659036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51" name="Google Shape;351;p3"/>
            <p:cNvGrpSpPr/>
            <p:nvPr/>
          </p:nvGrpSpPr>
          <p:grpSpPr>
            <a:xfrm>
              <a:off x="369394" y="367305"/>
              <a:ext cx="4265164" cy="4283680"/>
              <a:chOff x="8302868" y="1340770"/>
              <a:chExt cx="3569773" cy="3585270"/>
            </a:xfrm>
          </p:grpSpPr>
          <p:grpSp>
            <p:nvGrpSpPr>
              <p:cNvPr id="352" name="Google Shape;352;p3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353" name="Google Shape;353;p3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354" name="Google Shape;354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5" name="Google Shape;355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6" name="Google Shape;356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7" name="Google Shape;357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" name="Google Shape;358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" name="Google Shape;359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0" name="Google Shape;360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1" name="Google Shape;361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2" name="Google Shape;362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" name="Google Shape;363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4" name="Google Shape;364;p3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" name="Google Shape;365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" name="Google Shape;366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" name="Google Shape;367;p3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" name="Google Shape;368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" name="Google Shape;369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" name="Google Shape;370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" name="Google Shape;371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" name="Google Shape;372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" name="Google Shape;373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Google Shape;374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" name="Google Shape;375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" name="Google Shape;376;p3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" name="Google Shape;377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" name="Google Shape;378;p3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379" name="Google Shape;379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" name="Google Shape;380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" name="Google Shape;381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" name="Google Shape;382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" name="Google Shape;383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" name="Google Shape;384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" name="Google Shape;385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" name="Google Shape;386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" name="Google Shape;387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" name="Google Shape;388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" name="Google Shape;389;p3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" name="Google Shape;390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" name="Google Shape;391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" name="Google Shape;392;p3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" name="Google Shape;393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" name="Google Shape;394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" name="Google Shape;395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" name="Google Shape;396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" name="Google Shape;397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" name="Google Shape;398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" name="Google Shape;399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" name="Google Shape;400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1" name="Google Shape;401;p3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2" name="Google Shape;402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403" name="Google Shape;403;p3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5" name="Google Shape;405;p3"/>
            <p:cNvGrpSpPr/>
            <p:nvPr/>
          </p:nvGrpSpPr>
          <p:grpSpPr>
            <a:xfrm>
              <a:off x="2778711" y="2410332"/>
              <a:ext cx="3042160" cy="3055367"/>
              <a:chOff x="8302868" y="1340770"/>
              <a:chExt cx="3569773" cy="3585270"/>
            </a:xfrm>
          </p:grpSpPr>
          <p:grpSp>
            <p:nvGrpSpPr>
              <p:cNvPr id="406" name="Google Shape;406;p3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407" name="Google Shape;407;p3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408" name="Google Shape;408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" name="Google Shape;409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" name="Google Shape;410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" name="Google Shape;411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Google Shape;413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" name="Google Shape;414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415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" name="Google Shape;416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" name="Google Shape;417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418;p3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" name="Google Shape;419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" name="Google Shape;420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" name="Google Shape;421;p3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" name="Google Shape;422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" name="Google Shape;423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" name="Google Shape;424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5" name="Google Shape;425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" name="Google Shape;426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" name="Google Shape;427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" name="Google Shape;428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" name="Google Shape;429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" name="Google Shape;430;p3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" name="Google Shape;431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2" name="Google Shape;432;p3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433" name="Google Shape;433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4" name="Google Shape;434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" name="Google Shape;435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" name="Google Shape;436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" name="Google Shape;437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" name="Google Shape;438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439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" name="Google Shape;440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1" name="Google Shape;441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" name="Google Shape;442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3" name="Google Shape;443;p3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4" name="Google Shape;444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445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6" name="Google Shape;446;p3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7" name="Google Shape;447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8" name="Google Shape;448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9" name="Google Shape;449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0" name="Google Shape;450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1" name="Google Shape;451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2" name="Google Shape;452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3" name="Google Shape;453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4" name="Google Shape;454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5" name="Google Shape;455;p3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6" name="Google Shape;456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457" name="Google Shape;457;p3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" name="Google Shape;459;p3"/>
            <p:cNvGrpSpPr/>
            <p:nvPr/>
          </p:nvGrpSpPr>
          <p:grpSpPr>
            <a:xfrm>
              <a:off x="712104" y="3400933"/>
              <a:ext cx="3363797" cy="3378400"/>
              <a:chOff x="8302868" y="1340770"/>
              <a:chExt cx="3569773" cy="3585270"/>
            </a:xfrm>
          </p:grpSpPr>
          <p:grpSp>
            <p:nvGrpSpPr>
              <p:cNvPr id="460" name="Google Shape;460;p3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461" name="Google Shape;461;p3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462" name="Google Shape;462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3" name="Google Shape;463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4" name="Google Shape;464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5" name="Google Shape;465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6" name="Google Shape;466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7" name="Google Shape;467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8" name="Google Shape;468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" name="Google Shape;469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0" name="Google Shape;470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1" name="Google Shape;471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2" name="Google Shape;472;p3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3" name="Google Shape;473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4" name="Google Shape;474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5" name="Google Shape;475;p3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8" name="Google Shape;478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9" name="Google Shape;479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0" name="Google Shape;480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1" name="Google Shape;481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2" name="Google Shape;482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3" name="Google Shape;483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4" name="Google Shape;484;p3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5" name="Google Shape;485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6" name="Google Shape;486;p3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487" name="Google Shape;487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8" name="Google Shape;488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9" name="Google Shape;489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0" name="Google Shape;490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1" name="Google Shape;491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2" name="Google Shape;492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3" name="Google Shape;493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4" name="Google Shape;494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5" name="Google Shape;495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6" name="Google Shape;496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7" name="Google Shape;497;p3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8" name="Google Shape;498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9" name="Google Shape;499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0" name="Google Shape;500;p3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1" name="Google Shape;501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2" name="Google Shape;502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3" name="Google Shape;503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4" name="Google Shape;504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5" name="Google Shape;505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6" name="Google Shape;506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7" name="Google Shape;507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8" name="Google Shape;508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9" name="Google Shape;509;p3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0" name="Google Shape;510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511" name="Google Shape;511;p3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3" name="Google Shape;513;p3"/>
          <p:cNvGrpSpPr/>
          <p:nvPr/>
        </p:nvGrpSpPr>
        <p:grpSpPr>
          <a:xfrm flipH="1">
            <a:off x="7895160" y="-53636"/>
            <a:ext cx="3106656" cy="3443133"/>
            <a:chOff x="-46" y="-18511"/>
            <a:chExt cx="3507146" cy="3443133"/>
          </a:xfrm>
        </p:grpSpPr>
        <p:grpSp>
          <p:nvGrpSpPr>
            <p:cNvPr id="514" name="Google Shape;514;p3"/>
            <p:cNvGrpSpPr/>
            <p:nvPr/>
          </p:nvGrpSpPr>
          <p:grpSpPr>
            <a:xfrm>
              <a:off x="1658780" y="98346"/>
              <a:ext cx="1315019" cy="1239830"/>
              <a:chOff x="6795971" y="2730009"/>
              <a:chExt cx="1945294" cy="1834067"/>
            </a:xfrm>
          </p:grpSpPr>
          <p:sp>
            <p:nvSpPr>
              <p:cNvPr id="515" name="Google Shape;515;p3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7" name="Google Shape;517;p3"/>
            <p:cNvGrpSpPr/>
            <p:nvPr/>
          </p:nvGrpSpPr>
          <p:grpSpPr>
            <a:xfrm rot="2563311">
              <a:off x="1946058" y="561073"/>
              <a:ext cx="1314946" cy="1239761"/>
              <a:chOff x="6795971" y="2730008"/>
              <a:chExt cx="1945294" cy="1834067"/>
            </a:xfrm>
          </p:grpSpPr>
          <p:sp>
            <p:nvSpPr>
              <p:cNvPr id="518" name="Google Shape;518;p3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0" name="Google Shape;520;p3"/>
            <p:cNvGrpSpPr/>
            <p:nvPr/>
          </p:nvGrpSpPr>
          <p:grpSpPr>
            <a:xfrm rot="9103505">
              <a:off x="797210" y="1947401"/>
              <a:ext cx="1314924" cy="1239740"/>
              <a:chOff x="6795971" y="2730008"/>
              <a:chExt cx="1945294" cy="1834067"/>
            </a:xfrm>
          </p:grpSpPr>
          <p:sp>
            <p:nvSpPr>
              <p:cNvPr id="521" name="Google Shape;521;p3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3" name="Google Shape;523;p3"/>
            <p:cNvGrpSpPr/>
            <p:nvPr/>
          </p:nvGrpSpPr>
          <p:grpSpPr>
            <a:xfrm rot="-8763644">
              <a:off x="234028" y="1610385"/>
              <a:ext cx="1314949" cy="1239764"/>
              <a:chOff x="6795971" y="2730008"/>
              <a:chExt cx="1945294" cy="1834067"/>
            </a:xfrm>
          </p:grpSpPr>
          <p:sp>
            <p:nvSpPr>
              <p:cNvPr id="524" name="Google Shape;524;p3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6" name="Google Shape;526;p3"/>
            <p:cNvGrpSpPr/>
            <p:nvPr/>
          </p:nvGrpSpPr>
          <p:grpSpPr>
            <a:xfrm>
              <a:off x="67016" y="-18511"/>
              <a:ext cx="2413166" cy="2423642"/>
              <a:chOff x="8302868" y="1340770"/>
              <a:chExt cx="3569773" cy="3585270"/>
            </a:xfrm>
          </p:grpSpPr>
          <p:grpSp>
            <p:nvGrpSpPr>
              <p:cNvPr id="527" name="Google Shape;527;p3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528" name="Google Shape;528;p3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529" name="Google Shape;529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0" name="Google Shape;530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1" name="Google Shape;531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2" name="Google Shape;532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3" name="Google Shape;533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4" name="Google Shape;534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5" name="Google Shape;535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6" name="Google Shape;536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7" name="Google Shape;537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8" name="Google Shape;538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9" name="Google Shape;539;p3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0" name="Google Shape;540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1" name="Google Shape;541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2" name="Google Shape;542;p3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3" name="Google Shape;543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4" name="Google Shape;544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5" name="Google Shape;545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6" name="Google Shape;546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7" name="Google Shape;547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8" name="Google Shape;548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9" name="Google Shape;549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0" name="Google Shape;550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1" name="Google Shape;551;p3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2" name="Google Shape;552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3" name="Google Shape;553;p3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554" name="Google Shape;554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5" name="Google Shape;555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6" name="Google Shape;556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7" name="Google Shape;557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8" name="Google Shape;558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9" name="Google Shape;559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0" name="Google Shape;560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1" name="Google Shape;561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2" name="Google Shape;562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3" name="Google Shape;563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4" name="Google Shape;564;p3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5" name="Google Shape;565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6" name="Google Shape;566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7" name="Google Shape;567;p3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8" name="Google Shape;568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9" name="Google Shape;569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0" name="Google Shape;570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1" name="Google Shape;571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2" name="Google Shape;572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3" name="Google Shape;573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4" name="Google Shape;574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5" name="Google Shape;575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6" name="Google Shape;576;p3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7" name="Google Shape;577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578" name="Google Shape;578;p3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3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0" name="Google Shape;580;p3"/>
            <p:cNvGrpSpPr/>
            <p:nvPr/>
          </p:nvGrpSpPr>
          <p:grpSpPr>
            <a:xfrm>
              <a:off x="1429552" y="1137270"/>
              <a:ext cx="1720987" cy="1728459"/>
              <a:chOff x="8302868" y="1340770"/>
              <a:chExt cx="3569773" cy="3585270"/>
            </a:xfrm>
          </p:grpSpPr>
          <p:grpSp>
            <p:nvGrpSpPr>
              <p:cNvPr id="581" name="Google Shape;581;p3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582" name="Google Shape;582;p3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583" name="Google Shape;583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4" name="Google Shape;584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5" name="Google Shape;585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6" name="Google Shape;586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7" name="Google Shape;587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8" name="Google Shape;588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9" name="Google Shape;589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0" name="Google Shape;590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1" name="Google Shape;591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2" name="Google Shape;592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3" name="Google Shape;593;p3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4" name="Google Shape;594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5" name="Google Shape;595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6" name="Google Shape;596;p3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7" name="Google Shape;597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8" name="Google Shape;598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9" name="Google Shape;599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0" name="Google Shape;600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1" name="Google Shape;601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2" name="Google Shape;602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3" name="Google Shape;603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4" name="Google Shape;604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5" name="Google Shape;605;p3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6" name="Google Shape;606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7" name="Google Shape;607;p3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608" name="Google Shape;608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9" name="Google Shape;609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0" name="Google Shape;610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1" name="Google Shape;611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2" name="Google Shape;612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3" name="Google Shape;613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4" name="Google Shape;614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5" name="Google Shape;615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6" name="Google Shape;616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3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9" name="Google Shape;619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0" name="Google Shape;620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1" name="Google Shape;621;p3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2" name="Google Shape;622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3" name="Google Shape;623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4" name="Google Shape;624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5" name="Google Shape;625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6" name="Google Shape;626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Google Shape;627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8" name="Google Shape;628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9" name="Google Shape;629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0" name="Google Shape;630;p3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1" name="Google Shape;631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632" name="Google Shape;632;p3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3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3" y="6400800"/>
            <a:ext cx="107969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107969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D62B-EAF8-449F-B8D3-8B5BC5F61FB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1078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71979" y="286604"/>
            <a:ext cx="8909804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977" y="1845734"/>
            <a:ext cx="437390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7879" y="1845735"/>
            <a:ext cx="437390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A918-E637-40F5-A646-4CA9A75FA7E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66218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v2">
  <p:cSld name="CUSTOM_21"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8"/>
          <p:cNvSpPr txBox="1">
            <a:spLocks noGrp="1"/>
          </p:cNvSpPr>
          <p:nvPr>
            <p:ph type="title"/>
          </p:nvPr>
        </p:nvSpPr>
        <p:spPr>
          <a:xfrm>
            <a:off x="2457052" y="876425"/>
            <a:ext cx="7775617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227" name="Google Shape;1227;p8"/>
          <p:cNvSpPr txBox="1">
            <a:spLocks noGrp="1"/>
          </p:cNvSpPr>
          <p:nvPr>
            <p:ph type="body" idx="1"/>
          </p:nvPr>
        </p:nvSpPr>
        <p:spPr>
          <a:xfrm>
            <a:off x="2457052" y="1889875"/>
            <a:ext cx="4480945" cy="409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28" name="Google Shape;1228;p8"/>
          <p:cNvSpPr txBox="1">
            <a:spLocks noGrp="1"/>
          </p:cNvSpPr>
          <p:nvPr>
            <p:ph type="body" idx="2"/>
          </p:nvPr>
        </p:nvSpPr>
        <p:spPr>
          <a:xfrm>
            <a:off x="9569376" y="1889875"/>
            <a:ext cx="663293" cy="409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229" name="Google Shape;1229;p8"/>
          <p:cNvGrpSpPr/>
          <p:nvPr/>
        </p:nvGrpSpPr>
        <p:grpSpPr>
          <a:xfrm>
            <a:off x="-6382" y="-44212"/>
            <a:ext cx="2346200" cy="6946403"/>
            <a:chOff x="-2805439" y="-1066796"/>
            <a:chExt cx="2648657" cy="6946403"/>
          </a:xfrm>
        </p:grpSpPr>
        <p:sp>
          <p:nvSpPr>
            <p:cNvPr id="1230" name="Google Shape;1230;p8"/>
            <p:cNvSpPr/>
            <p:nvPr/>
          </p:nvSpPr>
          <p:spPr>
            <a:xfrm rot="413639">
              <a:off x="-1967427" y="797709"/>
              <a:ext cx="716445" cy="5057182"/>
            </a:xfrm>
            <a:custGeom>
              <a:avLst/>
              <a:gdLst/>
              <a:ahLst/>
              <a:cxnLst/>
              <a:rect l="l" t="t" r="r" b="b"/>
              <a:pathLst>
                <a:path w="716640" h="5058557" extrusionOk="0">
                  <a:moveTo>
                    <a:pt x="111073" y="0"/>
                  </a:moveTo>
                  <a:cubicBezTo>
                    <a:pt x="172579" y="152123"/>
                    <a:pt x="223976" y="308130"/>
                    <a:pt x="264935" y="467022"/>
                  </a:cubicBezTo>
                  <a:cubicBezTo>
                    <a:pt x="299908" y="603769"/>
                    <a:pt x="327389" y="742324"/>
                    <a:pt x="347253" y="882065"/>
                  </a:cubicBezTo>
                  <a:cubicBezTo>
                    <a:pt x="370939" y="1039504"/>
                    <a:pt x="386504" y="1198050"/>
                    <a:pt x="393895" y="1357090"/>
                  </a:cubicBezTo>
                  <a:cubicBezTo>
                    <a:pt x="394014" y="1360391"/>
                    <a:pt x="395941" y="1363355"/>
                    <a:pt x="398916" y="1364788"/>
                  </a:cubicBezTo>
                  <a:cubicBezTo>
                    <a:pt x="403343" y="1366923"/>
                    <a:pt x="408659" y="1365075"/>
                    <a:pt x="410793" y="1360648"/>
                  </a:cubicBezTo>
                  <a:cubicBezTo>
                    <a:pt x="444501" y="1293510"/>
                    <a:pt x="482487" y="1228624"/>
                    <a:pt x="524535" y="1166369"/>
                  </a:cubicBezTo>
                  <a:cubicBezTo>
                    <a:pt x="544991" y="1135231"/>
                    <a:pt x="567967" y="1105812"/>
                    <a:pt x="593215" y="1078419"/>
                  </a:cubicBezTo>
                  <a:cubicBezTo>
                    <a:pt x="622406" y="1047014"/>
                    <a:pt x="654572" y="1018524"/>
                    <a:pt x="689267" y="993335"/>
                  </a:cubicBezTo>
                  <a:lnTo>
                    <a:pt x="716640" y="1059545"/>
                  </a:lnTo>
                  <a:cubicBezTo>
                    <a:pt x="678200" y="1074269"/>
                    <a:pt x="593511" y="1078518"/>
                    <a:pt x="474928" y="1356004"/>
                  </a:cubicBezTo>
                  <a:cubicBezTo>
                    <a:pt x="452693" y="1408180"/>
                    <a:pt x="432929" y="1479232"/>
                    <a:pt x="411485" y="1563525"/>
                  </a:cubicBezTo>
                  <a:cubicBezTo>
                    <a:pt x="404450" y="1591599"/>
                    <a:pt x="401129" y="1620465"/>
                    <a:pt x="401603" y="1649399"/>
                  </a:cubicBezTo>
                  <a:cubicBezTo>
                    <a:pt x="404173" y="1877010"/>
                    <a:pt x="405822" y="2106113"/>
                    <a:pt x="406545" y="2336690"/>
                  </a:cubicBezTo>
                  <a:lnTo>
                    <a:pt x="406545" y="2390432"/>
                  </a:lnTo>
                  <a:lnTo>
                    <a:pt x="406689" y="2390812"/>
                  </a:lnTo>
                  <a:cubicBezTo>
                    <a:pt x="408074" y="2625444"/>
                    <a:pt x="409390" y="2860017"/>
                    <a:pt x="410650" y="3094525"/>
                  </a:cubicBezTo>
                  <a:cubicBezTo>
                    <a:pt x="410805" y="3119671"/>
                    <a:pt x="415123" y="3367709"/>
                    <a:pt x="415111" y="3375805"/>
                  </a:cubicBezTo>
                  <a:cubicBezTo>
                    <a:pt x="411427" y="3570234"/>
                    <a:pt x="418468" y="3764726"/>
                    <a:pt x="436197" y="3958384"/>
                  </a:cubicBezTo>
                  <a:cubicBezTo>
                    <a:pt x="453083" y="4141955"/>
                    <a:pt x="471294" y="4331052"/>
                    <a:pt x="533344" y="4572789"/>
                  </a:cubicBezTo>
                  <a:cubicBezTo>
                    <a:pt x="571803" y="4722767"/>
                    <a:pt x="621136" y="4869759"/>
                    <a:pt x="680932" y="5012577"/>
                  </a:cubicBezTo>
                  <a:lnTo>
                    <a:pt x="594857" y="5058557"/>
                  </a:lnTo>
                  <a:cubicBezTo>
                    <a:pt x="535760" y="4911883"/>
                    <a:pt x="486432" y="4761470"/>
                    <a:pt x="447186" y="4608291"/>
                  </a:cubicBezTo>
                  <a:cubicBezTo>
                    <a:pt x="413702" y="4476428"/>
                    <a:pt x="387373" y="4342841"/>
                    <a:pt x="368313" y="4208129"/>
                  </a:cubicBezTo>
                  <a:cubicBezTo>
                    <a:pt x="345686" y="4056354"/>
                    <a:pt x="330928" y="3903505"/>
                    <a:pt x="324095" y="3750200"/>
                  </a:cubicBezTo>
                  <a:cubicBezTo>
                    <a:pt x="323632" y="3741341"/>
                    <a:pt x="317214" y="3496444"/>
                    <a:pt x="317254" y="3468536"/>
                  </a:cubicBezTo>
                  <a:cubicBezTo>
                    <a:pt x="314963" y="3249076"/>
                    <a:pt x="313683" y="3028218"/>
                    <a:pt x="313426" y="2805971"/>
                  </a:cubicBezTo>
                  <a:lnTo>
                    <a:pt x="313468" y="2776092"/>
                  </a:lnTo>
                  <a:lnTo>
                    <a:pt x="310393" y="2768037"/>
                  </a:lnTo>
                  <a:cubicBezTo>
                    <a:pt x="308683" y="2524614"/>
                    <a:pt x="306934" y="2281222"/>
                    <a:pt x="305155" y="2037859"/>
                  </a:cubicBezTo>
                  <a:cubicBezTo>
                    <a:pt x="304919" y="2011810"/>
                    <a:pt x="301124" y="1985910"/>
                    <a:pt x="293889" y="1960878"/>
                  </a:cubicBezTo>
                  <a:cubicBezTo>
                    <a:pt x="281637" y="1918385"/>
                    <a:pt x="268889" y="1883107"/>
                    <a:pt x="258215" y="1856031"/>
                  </a:cubicBezTo>
                  <a:cubicBezTo>
                    <a:pt x="227058" y="1777242"/>
                    <a:pt x="186483" y="1702524"/>
                    <a:pt x="137360" y="1633489"/>
                  </a:cubicBezTo>
                  <a:cubicBezTo>
                    <a:pt x="116311" y="1602162"/>
                    <a:pt x="90322" y="1566292"/>
                    <a:pt x="43975" y="1540104"/>
                  </a:cubicBezTo>
                  <a:cubicBezTo>
                    <a:pt x="30011" y="1532209"/>
                    <a:pt x="15278" y="1525746"/>
                    <a:pt x="0" y="1520835"/>
                  </a:cubicBezTo>
                  <a:cubicBezTo>
                    <a:pt x="5466" y="1505290"/>
                    <a:pt x="10969" y="1489706"/>
                    <a:pt x="16503" y="1474092"/>
                  </a:cubicBezTo>
                  <a:lnTo>
                    <a:pt x="63146" y="1515301"/>
                  </a:lnTo>
                  <a:cubicBezTo>
                    <a:pt x="159308" y="1568880"/>
                    <a:pt x="236762" y="1650604"/>
                    <a:pt x="285096" y="1749503"/>
                  </a:cubicBezTo>
                  <a:cubicBezTo>
                    <a:pt x="286429" y="1752270"/>
                    <a:pt x="289226" y="1754039"/>
                    <a:pt x="292299" y="1754039"/>
                  </a:cubicBezTo>
                  <a:cubicBezTo>
                    <a:pt x="296716" y="1754048"/>
                    <a:pt x="300304" y="1750461"/>
                    <a:pt x="300313" y="1746044"/>
                  </a:cubicBezTo>
                  <a:cubicBezTo>
                    <a:pt x="303802" y="1544344"/>
                    <a:pt x="296113" y="1342613"/>
                    <a:pt x="277289" y="1141763"/>
                  </a:cubicBezTo>
                  <a:cubicBezTo>
                    <a:pt x="259501" y="951337"/>
                    <a:pt x="240329" y="755180"/>
                    <a:pt x="175602" y="504376"/>
                  </a:cubicBezTo>
                  <a:cubicBezTo>
                    <a:pt x="135502" y="348843"/>
                    <a:pt x="84076" y="196454"/>
                    <a:pt x="21740" y="48422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1" name="Google Shape;1231;p8"/>
            <p:cNvGrpSpPr/>
            <p:nvPr/>
          </p:nvGrpSpPr>
          <p:grpSpPr>
            <a:xfrm rot="2219739">
              <a:off x="-1310202" y="1259540"/>
              <a:ext cx="974984" cy="919237"/>
              <a:chOff x="6795971" y="2730008"/>
              <a:chExt cx="1945294" cy="1834067"/>
            </a:xfrm>
          </p:grpSpPr>
          <p:sp>
            <p:nvSpPr>
              <p:cNvPr id="1232" name="Google Shape;1232;p8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 rot="-2263899">
                <a:off x="6977174" y="3155932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4" name="Google Shape;1234;p8"/>
            <p:cNvGrpSpPr/>
            <p:nvPr/>
          </p:nvGrpSpPr>
          <p:grpSpPr>
            <a:xfrm rot="-3045758">
              <a:off x="-2511956" y="1418499"/>
              <a:ext cx="1085000" cy="1022962"/>
              <a:chOff x="6795971" y="2730009"/>
              <a:chExt cx="1945294" cy="1834067"/>
            </a:xfrm>
          </p:grpSpPr>
          <p:sp>
            <p:nvSpPr>
              <p:cNvPr id="1235" name="Google Shape;1235;p8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7" name="Google Shape;1237;p8"/>
            <p:cNvGrpSpPr/>
            <p:nvPr/>
          </p:nvGrpSpPr>
          <p:grpSpPr>
            <a:xfrm rot="416227">
              <a:off x="-2675400" y="-937391"/>
              <a:ext cx="2281725" cy="2291630"/>
              <a:chOff x="8302868" y="1340770"/>
              <a:chExt cx="3569773" cy="3585270"/>
            </a:xfrm>
          </p:grpSpPr>
          <p:grpSp>
            <p:nvGrpSpPr>
              <p:cNvPr id="1238" name="Google Shape;1238;p8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239" name="Google Shape;1239;p8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240" name="Google Shape;1240;p8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1" name="Google Shape;1241;p8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2" name="Google Shape;1242;p8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3" name="Google Shape;1243;p8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4" name="Google Shape;1244;p8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5" name="Google Shape;1245;p8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6" name="Google Shape;1246;p8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7" name="Google Shape;1247;p8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8" name="Google Shape;1248;p8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9" name="Google Shape;1249;p8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0" name="Google Shape;1250;p8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1" name="Google Shape;1251;p8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2" name="Google Shape;1252;p8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3" name="Google Shape;1253;p8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4" name="Google Shape;1254;p8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5" name="Google Shape;1255;p8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6" name="Google Shape;1256;p8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7" name="Google Shape;1257;p8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8" name="Google Shape;1258;p8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9" name="Google Shape;1259;p8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0" name="Google Shape;1260;p8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1" name="Google Shape;1261;p8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2" name="Google Shape;1262;p8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3" name="Google Shape;1263;p8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64" name="Google Shape;1264;p8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265" name="Google Shape;1265;p8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6" name="Google Shape;1266;p8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7" name="Google Shape;1267;p8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8" name="Google Shape;1268;p8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9" name="Google Shape;1269;p8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0" name="Google Shape;1270;p8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1" name="Google Shape;1271;p8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2" name="Google Shape;1272;p8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3" name="Google Shape;1273;p8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4" name="Google Shape;1274;p8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5" name="Google Shape;1275;p8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6" name="Google Shape;1276;p8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7" name="Google Shape;1277;p8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8" name="Google Shape;1278;p8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9" name="Google Shape;1279;p8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0" name="Google Shape;1280;p8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1" name="Google Shape;1281;p8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2" name="Google Shape;1282;p8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3" name="Google Shape;1283;p8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8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8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6" name="Google Shape;1286;p8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7" name="Google Shape;1287;p8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8" name="Google Shape;1288;p8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289" name="Google Shape;1289;p8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91" name="Google Shape;1291;p8"/>
          <p:cNvGrpSpPr/>
          <p:nvPr/>
        </p:nvGrpSpPr>
        <p:grpSpPr>
          <a:xfrm>
            <a:off x="362200" y="2967228"/>
            <a:ext cx="2016197" cy="3934970"/>
            <a:chOff x="408893" y="2967228"/>
            <a:chExt cx="2276112" cy="3934970"/>
          </a:xfrm>
        </p:grpSpPr>
        <p:sp>
          <p:nvSpPr>
            <p:cNvPr id="1292" name="Google Shape;1292;p8"/>
            <p:cNvSpPr/>
            <p:nvPr/>
          </p:nvSpPr>
          <p:spPr>
            <a:xfrm flipH="1">
              <a:off x="1123442" y="4460390"/>
              <a:ext cx="621783" cy="2441808"/>
            </a:xfrm>
            <a:custGeom>
              <a:avLst/>
              <a:gdLst/>
              <a:ahLst/>
              <a:cxnLst/>
              <a:rect l="l" t="t" r="r" b="b"/>
              <a:pathLst>
                <a:path w="690753" h="2712662" extrusionOk="0">
                  <a:moveTo>
                    <a:pt x="20183" y="46328"/>
                  </a:moveTo>
                  <a:cubicBezTo>
                    <a:pt x="80267" y="189012"/>
                    <a:pt x="129835" y="335897"/>
                    <a:pt x="168487" y="485811"/>
                  </a:cubicBezTo>
                  <a:cubicBezTo>
                    <a:pt x="230876" y="727556"/>
                    <a:pt x="249355" y="916627"/>
                    <a:pt x="266500" y="1100174"/>
                  </a:cubicBezTo>
                  <a:cubicBezTo>
                    <a:pt x="284645" y="1293769"/>
                    <a:pt x="292056" y="1488213"/>
                    <a:pt x="288693" y="1682627"/>
                  </a:cubicBezTo>
                  <a:cubicBezTo>
                    <a:pt x="288684" y="1686885"/>
                    <a:pt x="285226" y="1690342"/>
                    <a:pt x="280968" y="1690333"/>
                  </a:cubicBezTo>
                  <a:cubicBezTo>
                    <a:pt x="278006" y="1690333"/>
                    <a:pt x="275310" y="1688628"/>
                    <a:pt x="274025" y="1685961"/>
                  </a:cubicBezTo>
                  <a:cubicBezTo>
                    <a:pt x="227437" y="1590635"/>
                    <a:pt x="152781" y="1511863"/>
                    <a:pt x="60093" y="1460219"/>
                  </a:cubicBezTo>
                  <a:lnTo>
                    <a:pt x="15135" y="1420499"/>
                  </a:lnTo>
                  <a:cubicBezTo>
                    <a:pt x="9801" y="1435549"/>
                    <a:pt x="4496" y="1450570"/>
                    <a:pt x="-772" y="1465553"/>
                  </a:cubicBezTo>
                  <a:cubicBezTo>
                    <a:pt x="13954" y="1470287"/>
                    <a:pt x="28155" y="1476516"/>
                    <a:pt x="41614" y="1484126"/>
                  </a:cubicBezTo>
                  <a:cubicBezTo>
                    <a:pt x="86287" y="1509368"/>
                    <a:pt x="111337" y="1543943"/>
                    <a:pt x="131626" y="1574138"/>
                  </a:cubicBezTo>
                  <a:cubicBezTo>
                    <a:pt x="178975" y="1640679"/>
                    <a:pt x="218084" y="1712698"/>
                    <a:pt x="248116" y="1788641"/>
                  </a:cubicBezTo>
                  <a:cubicBezTo>
                    <a:pt x="258404" y="1814739"/>
                    <a:pt x="270691" y="1848743"/>
                    <a:pt x="282501" y="1889701"/>
                  </a:cubicBezTo>
                  <a:cubicBezTo>
                    <a:pt x="289474" y="1913828"/>
                    <a:pt x="293132" y="1938793"/>
                    <a:pt x="293360" y="1963901"/>
                  </a:cubicBezTo>
                  <a:cubicBezTo>
                    <a:pt x="295075" y="2198473"/>
                    <a:pt x="296760" y="2433073"/>
                    <a:pt x="298409" y="2667703"/>
                  </a:cubicBezTo>
                  <a:cubicBezTo>
                    <a:pt x="300037" y="2686753"/>
                    <a:pt x="312391" y="2703203"/>
                    <a:pt x="330222" y="2710089"/>
                  </a:cubicBezTo>
                  <a:cubicBezTo>
                    <a:pt x="354263" y="2717414"/>
                    <a:pt x="380057" y="2706193"/>
                    <a:pt x="391087" y="2683610"/>
                  </a:cubicBezTo>
                  <a:cubicBezTo>
                    <a:pt x="391467" y="2540353"/>
                    <a:pt x="391467" y="2396459"/>
                    <a:pt x="391087" y="2251937"/>
                  </a:cubicBezTo>
                  <a:cubicBezTo>
                    <a:pt x="390391" y="2029690"/>
                    <a:pt x="388801" y="1808862"/>
                    <a:pt x="386324" y="1589473"/>
                  </a:cubicBezTo>
                  <a:cubicBezTo>
                    <a:pt x="385867" y="1561584"/>
                    <a:pt x="389068" y="1533761"/>
                    <a:pt x="395849" y="1506701"/>
                  </a:cubicBezTo>
                  <a:cubicBezTo>
                    <a:pt x="416518" y="1425453"/>
                    <a:pt x="435568" y="1356968"/>
                    <a:pt x="457000" y="1306676"/>
                  </a:cubicBezTo>
                  <a:cubicBezTo>
                    <a:pt x="571300" y="1039214"/>
                    <a:pt x="652929" y="1035118"/>
                    <a:pt x="689981" y="1020926"/>
                  </a:cubicBezTo>
                  <a:lnTo>
                    <a:pt x="663597" y="957108"/>
                  </a:lnTo>
                  <a:cubicBezTo>
                    <a:pt x="630155" y="981387"/>
                    <a:pt x="599151" y="1008848"/>
                    <a:pt x="571014" y="1039118"/>
                  </a:cubicBezTo>
                  <a:cubicBezTo>
                    <a:pt x="546678" y="1065522"/>
                    <a:pt x="524532" y="1093878"/>
                    <a:pt x="504815" y="1123891"/>
                  </a:cubicBezTo>
                  <a:cubicBezTo>
                    <a:pt x="464286" y="1183898"/>
                    <a:pt x="427672" y="1246440"/>
                    <a:pt x="395182" y="1311153"/>
                  </a:cubicBezTo>
                  <a:cubicBezTo>
                    <a:pt x="393125" y="1315420"/>
                    <a:pt x="388001" y="1317201"/>
                    <a:pt x="383734" y="1315143"/>
                  </a:cubicBezTo>
                  <a:cubicBezTo>
                    <a:pt x="380866" y="1313762"/>
                    <a:pt x="379009" y="1310905"/>
                    <a:pt x="378894" y="1307723"/>
                  </a:cubicBezTo>
                  <a:cubicBezTo>
                    <a:pt x="371770" y="1154428"/>
                    <a:pt x="356768" y="1001609"/>
                    <a:pt x="333937" y="849857"/>
                  </a:cubicBezTo>
                  <a:cubicBezTo>
                    <a:pt x="314791" y="715164"/>
                    <a:pt x="288302" y="581614"/>
                    <a:pt x="254593" y="449807"/>
                  </a:cubicBezTo>
                  <a:cubicBezTo>
                    <a:pt x="215113" y="296654"/>
                    <a:pt x="165573" y="146283"/>
                    <a:pt x="106289" y="-345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3" name="Google Shape;1293;p8"/>
            <p:cNvGrpSpPr/>
            <p:nvPr/>
          </p:nvGrpSpPr>
          <p:grpSpPr>
            <a:xfrm rot="-1652254" flipH="1">
              <a:off x="545310" y="4793319"/>
              <a:ext cx="845725" cy="797369"/>
              <a:chOff x="6795971" y="2730008"/>
              <a:chExt cx="1945294" cy="1834067"/>
            </a:xfrm>
          </p:grpSpPr>
          <p:sp>
            <p:nvSpPr>
              <p:cNvPr id="1294" name="Google Shape;1294;p8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6" name="Google Shape;1296;p8"/>
            <p:cNvGrpSpPr/>
            <p:nvPr/>
          </p:nvGrpSpPr>
          <p:grpSpPr>
            <a:xfrm rot="3462280" flipH="1">
              <a:off x="1419403" y="5044901"/>
              <a:ext cx="941170" cy="887356"/>
              <a:chOff x="6795971" y="2730009"/>
              <a:chExt cx="1945294" cy="1834067"/>
            </a:xfrm>
          </p:grpSpPr>
          <p:sp>
            <p:nvSpPr>
              <p:cNvPr id="1297" name="Google Shape;1297;p8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9" name="Google Shape;1299;p8"/>
            <p:cNvGrpSpPr/>
            <p:nvPr/>
          </p:nvGrpSpPr>
          <p:grpSpPr>
            <a:xfrm flipH="1">
              <a:off x="705467" y="2967228"/>
              <a:ext cx="1979538" cy="1988131"/>
              <a:chOff x="8302868" y="1340770"/>
              <a:chExt cx="3569773" cy="3585270"/>
            </a:xfrm>
          </p:grpSpPr>
          <p:grpSp>
            <p:nvGrpSpPr>
              <p:cNvPr id="1300" name="Google Shape;1300;p8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301" name="Google Shape;1301;p8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302" name="Google Shape;1302;p8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3" name="Google Shape;1303;p8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4" name="Google Shape;1304;p8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5" name="Google Shape;1305;p8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6" name="Google Shape;1306;p8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7" name="Google Shape;1307;p8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8" name="Google Shape;1308;p8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8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8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1" name="Google Shape;1311;p8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2" name="Google Shape;1312;p8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3" name="Google Shape;1313;p8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1314;p8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5" name="Google Shape;1315;p8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6" name="Google Shape;1316;p8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1317;p8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8" name="Google Shape;1318;p8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9" name="Google Shape;1319;p8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0" name="Google Shape;1320;p8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1" name="Google Shape;1321;p8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8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8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8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5" name="Google Shape;1325;p8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6" name="Google Shape;1326;p8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327" name="Google Shape;1327;p8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8" name="Google Shape;1328;p8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9" name="Google Shape;1329;p8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0" name="Google Shape;1330;p8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1" name="Google Shape;1331;p8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2" name="Google Shape;1332;p8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3" name="Google Shape;1333;p8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4" name="Google Shape;1334;p8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8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8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8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8" name="Google Shape;1338;p8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9" name="Google Shape;1339;p8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0" name="Google Shape;1340;p8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1" name="Google Shape;1341;p8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2" name="Google Shape;1342;p8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3" name="Google Shape;1343;p8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4" name="Google Shape;1344;p8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5" name="Google Shape;1345;p8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6" name="Google Shape;1346;p8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7" name="Google Shape;1347;p8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8" name="Google Shape;1348;p8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9" name="Google Shape;1349;p8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0" name="Google Shape;1350;p8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351" name="Google Shape;1351;p8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9"/>
          <p:cNvSpPr txBox="1">
            <a:spLocks noGrp="1"/>
          </p:cNvSpPr>
          <p:nvPr>
            <p:ph type="title"/>
          </p:nvPr>
        </p:nvSpPr>
        <p:spPr>
          <a:xfrm>
            <a:off x="3455645" y="1402450"/>
            <a:ext cx="6753572" cy="267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55" name="Google Shape;1355;p9"/>
          <p:cNvSpPr txBox="1">
            <a:spLocks noGrp="1"/>
          </p:cNvSpPr>
          <p:nvPr>
            <p:ph type="body" idx="1"/>
          </p:nvPr>
        </p:nvSpPr>
        <p:spPr>
          <a:xfrm>
            <a:off x="3455645" y="4305825"/>
            <a:ext cx="6753572" cy="133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356" name="Google Shape;1356;p9"/>
          <p:cNvGrpSpPr/>
          <p:nvPr/>
        </p:nvGrpSpPr>
        <p:grpSpPr>
          <a:xfrm>
            <a:off x="173562" y="430407"/>
            <a:ext cx="3367288" cy="6591492"/>
            <a:chOff x="195936" y="430407"/>
            <a:chExt cx="3801377" cy="6591492"/>
          </a:xfrm>
        </p:grpSpPr>
        <p:sp>
          <p:nvSpPr>
            <p:cNvPr id="1357" name="Google Shape;1357;p9"/>
            <p:cNvSpPr/>
            <p:nvPr/>
          </p:nvSpPr>
          <p:spPr>
            <a:xfrm>
              <a:off x="1770166" y="2931612"/>
              <a:ext cx="1041552" cy="4090287"/>
            </a:xfrm>
            <a:custGeom>
              <a:avLst/>
              <a:gdLst/>
              <a:ahLst/>
              <a:cxnLst/>
              <a:rect l="l" t="t" r="r" b="b"/>
              <a:pathLst>
                <a:path w="690753" h="2712662" extrusionOk="0">
                  <a:moveTo>
                    <a:pt x="20183" y="46328"/>
                  </a:moveTo>
                  <a:cubicBezTo>
                    <a:pt x="80267" y="189012"/>
                    <a:pt x="129835" y="335897"/>
                    <a:pt x="168487" y="485811"/>
                  </a:cubicBezTo>
                  <a:cubicBezTo>
                    <a:pt x="230876" y="727556"/>
                    <a:pt x="249355" y="916627"/>
                    <a:pt x="266500" y="1100174"/>
                  </a:cubicBezTo>
                  <a:cubicBezTo>
                    <a:pt x="284645" y="1293769"/>
                    <a:pt x="292056" y="1488213"/>
                    <a:pt x="288693" y="1682627"/>
                  </a:cubicBezTo>
                  <a:cubicBezTo>
                    <a:pt x="288684" y="1686885"/>
                    <a:pt x="285226" y="1690342"/>
                    <a:pt x="280968" y="1690333"/>
                  </a:cubicBezTo>
                  <a:cubicBezTo>
                    <a:pt x="278006" y="1690333"/>
                    <a:pt x="275310" y="1688628"/>
                    <a:pt x="274025" y="1685961"/>
                  </a:cubicBezTo>
                  <a:cubicBezTo>
                    <a:pt x="227437" y="1590635"/>
                    <a:pt x="152781" y="1511863"/>
                    <a:pt x="60093" y="1460219"/>
                  </a:cubicBezTo>
                  <a:lnTo>
                    <a:pt x="15135" y="1420499"/>
                  </a:lnTo>
                  <a:cubicBezTo>
                    <a:pt x="9801" y="1435549"/>
                    <a:pt x="4496" y="1450570"/>
                    <a:pt x="-772" y="1465553"/>
                  </a:cubicBezTo>
                  <a:cubicBezTo>
                    <a:pt x="13954" y="1470287"/>
                    <a:pt x="28155" y="1476516"/>
                    <a:pt x="41614" y="1484126"/>
                  </a:cubicBezTo>
                  <a:cubicBezTo>
                    <a:pt x="86287" y="1509368"/>
                    <a:pt x="111337" y="1543943"/>
                    <a:pt x="131626" y="1574138"/>
                  </a:cubicBezTo>
                  <a:cubicBezTo>
                    <a:pt x="178975" y="1640679"/>
                    <a:pt x="218084" y="1712698"/>
                    <a:pt x="248116" y="1788641"/>
                  </a:cubicBezTo>
                  <a:cubicBezTo>
                    <a:pt x="258404" y="1814739"/>
                    <a:pt x="270691" y="1848743"/>
                    <a:pt x="282501" y="1889701"/>
                  </a:cubicBezTo>
                  <a:cubicBezTo>
                    <a:pt x="289474" y="1913828"/>
                    <a:pt x="293132" y="1938793"/>
                    <a:pt x="293360" y="1963901"/>
                  </a:cubicBezTo>
                  <a:cubicBezTo>
                    <a:pt x="295075" y="2198473"/>
                    <a:pt x="296760" y="2433073"/>
                    <a:pt x="298409" y="2667703"/>
                  </a:cubicBezTo>
                  <a:cubicBezTo>
                    <a:pt x="300037" y="2686753"/>
                    <a:pt x="312391" y="2703203"/>
                    <a:pt x="330222" y="2710089"/>
                  </a:cubicBezTo>
                  <a:cubicBezTo>
                    <a:pt x="354263" y="2717414"/>
                    <a:pt x="380057" y="2706193"/>
                    <a:pt x="391087" y="2683610"/>
                  </a:cubicBezTo>
                  <a:cubicBezTo>
                    <a:pt x="391467" y="2540353"/>
                    <a:pt x="391467" y="2396459"/>
                    <a:pt x="391087" y="2251937"/>
                  </a:cubicBezTo>
                  <a:cubicBezTo>
                    <a:pt x="390391" y="2029690"/>
                    <a:pt x="388801" y="1808862"/>
                    <a:pt x="386324" y="1589473"/>
                  </a:cubicBezTo>
                  <a:cubicBezTo>
                    <a:pt x="385867" y="1561584"/>
                    <a:pt x="389068" y="1533761"/>
                    <a:pt x="395849" y="1506701"/>
                  </a:cubicBezTo>
                  <a:cubicBezTo>
                    <a:pt x="416518" y="1425453"/>
                    <a:pt x="435568" y="1356968"/>
                    <a:pt x="457000" y="1306676"/>
                  </a:cubicBezTo>
                  <a:cubicBezTo>
                    <a:pt x="571300" y="1039214"/>
                    <a:pt x="652929" y="1035118"/>
                    <a:pt x="689981" y="1020926"/>
                  </a:cubicBezTo>
                  <a:lnTo>
                    <a:pt x="663597" y="957108"/>
                  </a:lnTo>
                  <a:cubicBezTo>
                    <a:pt x="630155" y="981387"/>
                    <a:pt x="599151" y="1008848"/>
                    <a:pt x="571014" y="1039118"/>
                  </a:cubicBezTo>
                  <a:cubicBezTo>
                    <a:pt x="546678" y="1065522"/>
                    <a:pt x="524532" y="1093878"/>
                    <a:pt x="504815" y="1123891"/>
                  </a:cubicBezTo>
                  <a:cubicBezTo>
                    <a:pt x="464286" y="1183898"/>
                    <a:pt x="427672" y="1246440"/>
                    <a:pt x="395182" y="1311153"/>
                  </a:cubicBezTo>
                  <a:cubicBezTo>
                    <a:pt x="393125" y="1315420"/>
                    <a:pt x="388001" y="1317201"/>
                    <a:pt x="383734" y="1315143"/>
                  </a:cubicBezTo>
                  <a:cubicBezTo>
                    <a:pt x="380866" y="1313762"/>
                    <a:pt x="379009" y="1310905"/>
                    <a:pt x="378894" y="1307723"/>
                  </a:cubicBezTo>
                  <a:cubicBezTo>
                    <a:pt x="371770" y="1154428"/>
                    <a:pt x="356768" y="1001609"/>
                    <a:pt x="333937" y="849857"/>
                  </a:cubicBezTo>
                  <a:cubicBezTo>
                    <a:pt x="314791" y="715164"/>
                    <a:pt x="288302" y="581614"/>
                    <a:pt x="254593" y="449807"/>
                  </a:cubicBezTo>
                  <a:cubicBezTo>
                    <a:pt x="215113" y="296654"/>
                    <a:pt x="165573" y="146283"/>
                    <a:pt x="106289" y="-345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58" name="Google Shape;1358;p9"/>
            <p:cNvGrpSpPr/>
            <p:nvPr/>
          </p:nvGrpSpPr>
          <p:grpSpPr>
            <a:xfrm rot="1519379">
              <a:off x="2363005" y="3489849"/>
              <a:ext cx="1416718" cy="1335714"/>
              <a:chOff x="6795971" y="2730008"/>
              <a:chExt cx="1945294" cy="1834067"/>
            </a:xfrm>
          </p:grpSpPr>
          <p:sp>
            <p:nvSpPr>
              <p:cNvPr id="1359" name="Google Shape;1359;p9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1" name="Google Shape;1361;p9"/>
            <p:cNvGrpSpPr/>
            <p:nvPr/>
          </p:nvGrpSpPr>
          <p:grpSpPr>
            <a:xfrm rot="-3462280">
              <a:off x="739393" y="3910729"/>
              <a:ext cx="1576560" cy="1486416"/>
              <a:chOff x="6795971" y="2730009"/>
              <a:chExt cx="1945294" cy="1834067"/>
            </a:xfrm>
          </p:grpSpPr>
          <p:sp>
            <p:nvSpPr>
              <p:cNvPr id="1362" name="Google Shape;1362;p9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4" name="Google Shape;1364;p9"/>
            <p:cNvGrpSpPr/>
            <p:nvPr/>
          </p:nvGrpSpPr>
          <p:grpSpPr>
            <a:xfrm>
              <a:off x="195936" y="430407"/>
              <a:ext cx="3315935" cy="3330330"/>
              <a:chOff x="8302868" y="1340770"/>
              <a:chExt cx="3569773" cy="3585270"/>
            </a:xfrm>
          </p:grpSpPr>
          <p:grpSp>
            <p:nvGrpSpPr>
              <p:cNvPr id="1365" name="Google Shape;1365;p9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366" name="Google Shape;1366;p9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367" name="Google Shape;1367;p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8" name="Google Shape;1368;p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9" name="Google Shape;1369;p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0" name="Google Shape;1370;p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1" name="Google Shape;1371;p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2" name="Google Shape;1372;p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3" name="Google Shape;1373;p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4" name="Google Shape;1374;p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5" name="Google Shape;1375;p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6" name="Google Shape;1376;p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7" name="Google Shape;1377;p9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8" name="Google Shape;1378;p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9" name="Google Shape;1379;p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0" name="Google Shape;1380;p9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1" name="Google Shape;1381;p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2" name="Google Shape;1382;p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3" name="Google Shape;1383;p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4" name="Google Shape;1384;p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5" name="Google Shape;1385;p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6" name="Google Shape;1386;p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7" name="Google Shape;1387;p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8" name="Google Shape;1388;p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9" name="Google Shape;1389;p9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0" name="Google Shape;1390;p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1" name="Google Shape;1391;p9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392" name="Google Shape;1392;p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3" name="Google Shape;1393;p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4" name="Google Shape;1394;p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5" name="Google Shape;1395;p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6" name="Google Shape;1396;p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7" name="Google Shape;1397;p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8" name="Google Shape;1398;p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9" name="Google Shape;1399;p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0" name="Google Shape;1400;p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1" name="Google Shape;1401;p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2" name="Google Shape;1402;p9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3" name="Google Shape;1403;p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4" name="Google Shape;1404;p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5" name="Google Shape;1405;p9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6" name="Google Shape;1406;p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7" name="Google Shape;1407;p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8" name="Google Shape;1408;p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9" name="Google Shape;1409;p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0" name="Google Shape;1410;p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1" name="Google Shape;1411;p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2" name="Google Shape;1412;p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3" name="Google Shape;1413;p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4" name="Google Shape;1414;p9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5" name="Google Shape;1415;p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416" name="Google Shape;1416;p9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9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18" name="Google Shape;1418;p9"/>
          <p:cNvGrpSpPr/>
          <p:nvPr/>
        </p:nvGrpSpPr>
        <p:grpSpPr>
          <a:xfrm flipH="1">
            <a:off x="8966598" y="-82801"/>
            <a:ext cx="2004104" cy="2221165"/>
            <a:chOff x="-46" y="-18511"/>
            <a:chExt cx="3507146" cy="3443133"/>
          </a:xfrm>
        </p:grpSpPr>
        <p:grpSp>
          <p:nvGrpSpPr>
            <p:cNvPr id="1419" name="Google Shape;1419;p9"/>
            <p:cNvGrpSpPr/>
            <p:nvPr/>
          </p:nvGrpSpPr>
          <p:grpSpPr>
            <a:xfrm>
              <a:off x="1658780" y="98346"/>
              <a:ext cx="1315019" cy="1239830"/>
              <a:chOff x="6795971" y="2730009"/>
              <a:chExt cx="1945294" cy="1834067"/>
            </a:xfrm>
          </p:grpSpPr>
          <p:sp>
            <p:nvSpPr>
              <p:cNvPr id="1420" name="Google Shape;1420;p9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2" name="Google Shape;1422;p9"/>
            <p:cNvGrpSpPr/>
            <p:nvPr/>
          </p:nvGrpSpPr>
          <p:grpSpPr>
            <a:xfrm rot="2563311">
              <a:off x="1946058" y="561073"/>
              <a:ext cx="1314946" cy="1239761"/>
              <a:chOff x="6795971" y="2730008"/>
              <a:chExt cx="1945294" cy="1834067"/>
            </a:xfrm>
          </p:grpSpPr>
          <p:sp>
            <p:nvSpPr>
              <p:cNvPr id="1423" name="Google Shape;1423;p9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5" name="Google Shape;1425;p9"/>
            <p:cNvGrpSpPr/>
            <p:nvPr/>
          </p:nvGrpSpPr>
          <p:grpSpPr>
            <a:xfrm rot="9103505">
              <a:off x="797210" y="1947401"/>
              <a:ext cx="1314924" cy="1239740"/>
              <a:chOff x="6795971" y="2730008"/>
              <a:chExt cx="1945294" cy="1834067"/>
            </a:xfrm>
          </p:grpSpPr>
          <p:sp>
            <p:nvSpPr>
              <p:cNvPr id="1426" name="Google Shape;1426;p9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8" name="Google Shape;1428;p9"/>
            <p:cNvGrpSpPr/>
            <p:nvPr/>
          </p:nvGrpSpPr>
          <p:grpSpPr>
            <a:xfrm rot="-8763644">
              <a:off x="234028" y="1610385"/>
              <a:ext cx="1314949" cy="1239764"/>
              <a:chOff x="6795971" y="2730008"/>
              <a:chExt cx="1945294" cy="1834067"/>
            </a:xfrm>
          </p:grpSpPr>
          <p:sp>
            <p:nvSpPr>
              <p:cNvPr id="1429" name="Google Shape;1429;p9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1" name="Google Shape;1431;p9"/>
            <p:cNvGrpSpPr/>
            <p:nvPr/>
          </p:nvGrpSpPr>
          <p:grpSpPr>
            <a:xfrm>
              <a:off x="67016" y="-18511"/>
              <a:ext cx="2413166" cy="2423642"/>
              <a:chOff x="8302868" y="1340770"/>
              <a:chExt cx="3569773" cy="3585270"/>
            </a:xfrm>
          </p:grpSpPr>
          <p:grpSp>
            <p:nvGrpSpPr>
              <p:cNvPr id="1432" name="Google Shape;1432;p9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433" name="Google Shape;1433;p9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434" name="Google Shape;1434;p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5" name="Google Shape;1435;p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6" name="Google Shape;1436;p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7" name="Google Shape;1437;p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8" name="Google Shape;1438;p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9" name="Google Shape;1439;p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0" name="Google Shape;1440;p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1" name="Google Shape;1441;p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9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5" name="Google Shape;1445;p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6" name="Google Shape;1446;p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7" name="Google Shape;1447;p9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8" name="Google Shape;1448;p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9" name="Google Shape;1449;p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0" name="Google Shape;1450;p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1" name="Google Shape;1451;p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2" name="Google Shape;1452;p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3" name="Google Shape;1453;p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4" name="Google Shape;1454;p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9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8" name="Google Shape;1458;p9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459" name="Google Shape;1459;p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0" name="Google Shape;1460;p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1" name="Google Shape;1461;p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2" name="Google Shape;1462;p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3" name="Google Shape;1463;p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4" name="Google Shape;1464;p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5" name="Google Shape;1465;p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6" name="Google Shape;1466;p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7" name="Google Shape;1467;p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8" name="Google Shape;1468;p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9" name="Google Shape;1469;p9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0" name="Google Shape;1470;p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9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3" name="Google Shape;1473;p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4" name="Google Shape;1474;p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5" name="Google Shape;1475;p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6" name="Google Shape;1476;p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7" name="Google Shape;1477;p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8" name="Google Shape;1478;p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9" name="Google Shape;1479;p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0" name="Google Shape;1480;p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1" name="Google Shape;1481;p9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2" name="Google Shape;1482;p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483" name="Google Shape;1483;p9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9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5" name="Google Shape;1485;p9"/>
            <p:cNvGrpSpPr/>
            <p:nvPr/>
          </p:nvGrpSpPr>
          <p:grpSpPr>
            <a:xfrm>
              <a:off x="1429552" y="1137270"/>
              <a:ext cx="1720987" cy="1728459"/>
              <a:chOff x="8302868" y="1340770"/>
              <a:chExt cx="3569773" cy="3585270"/>
            </a:xfrm>
          </p:grpSpPr>
          <p:grpSp>
            <p:nvGrpSpPr>
              <p:cNvPr id="1486" name="Google Shape;1486;p9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487" name="Google Shape;1487;p9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488" name="Google Shape;1488;p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9" name="Google Shape;1489;p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0" name="Google Shape;1490;p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1" name="Google Shape;1491;p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2" name="Google Shape;1492;p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3" name="Google Shape;1493;p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4" name="Google Shape;1494;p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5" name="Google Shape;1495;p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6" name="Google Shape;1496;p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7" name="Google Shape;1497;p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8" name="Google Shape;1498;p9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9" name="Google Shape;1499;p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0" name="Google Shape;1500;p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1" name="Google Shape;1501;p9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2" name="Google Shape;1502;p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3" name="Google Shape;1503;p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4" name="Google Shape;1504;p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5" name="Google Shape;1505;p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6" name="Google Shape;1506;p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7" name="Google Shape;1507;p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8" name="Google Shape;1508;p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9" name="Google Shape;1509;p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0" name="Google Shape;1510;p9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1" name="Google Shape;1511;p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2" name="Google Shape;1512;p9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513" name="Google Shape;1513;p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4" name="Google Shape;1514;p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5" name="Google Shape;1515;p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6" name="Google Shape;1516;p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7" name="Google Shape;1517;p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8" name="Google Shape;1518;p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9" name="Google Shape;1519;p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0" name="Google Shape;1520;p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1" name="Google Shape;1521;p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2" name="Google Shape;1522;p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3" name="Google Shape;1523;p9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4" name="Google Shape;1524;p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5" name="Google Shape;1525;p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6" name="Google Shape;1526;p9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7" name="Google Shape;1527;p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8" name="Google Shape;1528;p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9" name="Google Shape;1529;p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0" name="Google Shape;1530;p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1" name="Google Shape;1531;p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2" name="Google Shape;1532;p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3" name="Google Shape;1533;p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4" name="Google Shape;1534;p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5" name="Google Shape;1535;p9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6" name="Google Shape;1536;p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537" name="Google Shape;1537;p9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9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10"/>
          <p:cNvSpPr txBox="1">
            <a:spLocks noGrp="1"/>
          </p:cNvSpPr>
          <p:nvPr>
            <p:ph type="subTitle" idx="1"/>
          </p:nvPr>
        </p:nvSpPr>
        <p:spPr>
          <a:xfrm>
            <a:off x="1271231" y="1813775"/>
            <a:ext cx="4160726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541" name="Google Shape;1541;p10"/>
          <p:cNvSpPr txBox="1">
            <a:spLocks noGrp="1"/>
          </p:cNvSpPr>
          <p:nvPr>
            <p:ph type="subTitle" idx="2"/>
          </p:nvPr>
        </p:nvSpPr>
        <p:spPr>
          <a:xfrm>
            <a:off x="5959949" y="1813775"/>
            <a:ext cx="416046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542" name="Google Shape;1542;p10"/>
          <p:cNvSpPr txBox="1">
            <a:spLocks noGrp="1"/>
          </p:cNvSpPr>
          <p:nvPr>
            <p:ph type="title"/>
          </p:nvPr>
        </p:nvSpPr>
        <p:spPr>
          <a:xfrm>
            <a:off x="1271222" y="836300"/>
            <a:ext cx="884921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43" name="Google Shape;1543;p10"/>
          <p:cNvSpPr txBox="1">
            <a:spLocks noGrp="1"/>
          </p:cNvSpPr>
          <p:nvPr>
            <p:ph type="body" idx="3"/>
          </p:nvPr>
        </p:nvSpPr>
        <p:spPr>
          <a:xfrm>
            <a:off x="1271222" y="2750800"/>
            <a:ext cx="416046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44" name="Google Shape;1544;p10"/>
          <p:cNvSpPr txBox="1">
            <a:spLocks noGrp="1"/>
          </p:cNvSpPr>
          <p:nvPr>
            <p:ph type="body" idx="4"/>
          </p:nvPr>
        </p:nvSpPr>
        <p:spPr>
          <a:xfrm>
            <a:off x="5959941" y="2739050"/>
            <a:ext cx="4160726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545" name="Google Shape;1545;p10"/>
          <p:cNvGrpSpPr/>
          <p:nvPr/>
        </p:nvGrpSpPr>
        <p:grpSpPr>
          <a:xfrm flipH="1">
            <a:off x="12925" y="86467"/>
            <a:ext cx="862612" cy="918134"/>
            <a:chOff x="6795971" y="2730009"/>
            <a:chExt cx="1945294" cy="1834067"/>
          </a:xfrm>
        </p:grpSpPr>
        <p:sp>
          <p:nvSpPr>
            <p:cNvPr id="1546" name="Google Shape;1546;p10"/>
            <p:cNvSpPr/>
            <p:nvPr/>
          </p:nvSpPr>
          <p:spPr>
            <a:xfrm rot="8594692">
              <a:off x="6956426" y="3109073"/>
              <a:ext cx="1624383" cy="1075939"/>
            </a:xfrm>
            <a:custGeom>
              <a:avLst/>
              <a:gdLst/>
              <a:ahLst/>
              <a:cxnLst/>
              <a:rect l="l" t="t" r="r" b="b"/>
              <a:pathLst>
                <a:path w="1626820" h="1077553" extrusionOk="0">
                  <a:moveTo>
                    <a:pt x="25865" y="1047419"/>
                  </a:moveTo>
                  <a:cubicBezTo>
                    <a:pt x="8101" y="1043980"/>
                    <a:pt x="-3520" y="1026787"/>
                    <a:pt x="-81" y="1009023"/>
                  </a:cubicBezTo>
                  <a:cubicBezTo>
                    <a:pt x="338" y="1006909"/>
                    <a:pt x="947" y="1004832"/>
                    <a:pt x="1766" y="1002842"/>
                  </a:cubicBezTo>
                  <a:cubicBezTo>
                    <a:pt x="64822" y="848822"/>
                    <a:pt x="290946" y="386098"/>
                    <a:pt x="674708" y="169976"/>
                  </a:cubicBezTo>
                  <a:cubicBezTo>
                    <a:pt x="1075901" y="-56053"/>
                    <a:pt x="1465283" y="-1474"/>
                    <a:pt x="1599776" y="26148"/>
                  </a:cubicBezTo>
                  <a:cubicBezTo>
                    <a:pt x="1617140" y="29653"/>
                    <a:pt x="1628598" y="46293"/>
                    <a:pt x="1625684" y="63772"/>
                  </a:cubicBezTo>
                  <a:cubicBezTo>
                    <a:pt x="1604253" y="190645"/>
                    <a:pt x="1450995" y="611078"/>
                    <a:pt x="1090188" y="890161"/>
                  </a:cubicBezTo>
                  <a:cubicBezTo>
                    <a:pt x="771863" y="1136096"/>
                    <a:pt x="194648" y="1080756"/>
                    <a:pt x="25865" y="1047419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10"/>
            <p:cNvSpPr/>
            <p:nvPr/>
          </p:nvSpPr>
          <p:spPr>
            <a:xfrm rot="-2263899">
              <a:off x="6977176" y="3155933"/>
              <a:ext cx="1517606" cy="1045489"/>
            </a:xfrm>
            <a:custGeom>
              <a:avLst/>
              <a:gdLst/>
              <a:ahLst/>
              <a:cxnLst/>
              <a:rect l="l" t="t" r="r" b="b"/>
              <a:pathLst>
                <a:path w="1574102" h="1055370" extrusionOk="0">
                  <a:moveTo>
                    <a:pt x="326" y="995562"/>
                  </a:moveTo>
                  <a:lnTo>
                    <a:pt x="191" y="995648"/>
                  </a:lnTo>
                  <a:lnTo>
                    <a:pt x="0" y="995743"/>
                  </a:lnTo>
                  <a:close/>
                  <a:moveTo>
                    <a:pt x="71012" y="956319"/>
                  </a:moveTo>
                  <a:lnTo>
                    <a:pt x="68431" y="957752"/>
                  </a:lnTo>
                  <a:lnTo>
                    <a:pt x="70677" y="962215"/>
                  </a:lnTo>
                  <a:close/>
                  <a:moveTo>
                    <a:pt x="63438" y="947832"/>
                  </a:moveTo>
                  <a:lnTo>
                    <a:pt x="66305" y="953528"/>
                  </a:lnTo>
                  <a:lnTo>
                    <a:pt x="69577" y="951443"/>
                  </a:lnTo>
                  <a:close/>
                  <a:moveTo>
                    <a:pt x="207641" y="880619"/>
                  </a:moveTo>
                  <a:lnTo>
                    <a:pt x="206796" y="881064"/>
                  </a:lnTo>
                  <a:lnTo>
                    <a:pt x="207455" y="882300"/>
                  </a:lnTo>
                  <a:close/>
                  <a:moveTo>
                    <a:pt x="199739" y="867822"/>
                  </a:moveTo>
                  <a:lnTo>
                    <a:pt x="200157" y="868606"/>
                  </a:lnTo>
                  <a:lnTo>
                    <a:pt x="200678" y="868309"/>
                  </a:lnTo>
                  <a:close/>
                  <a:moveTo>
                    <a:pt x="569309" y="656176"/>
                  </a:moveTo>
                  <a:lnTo>
                    <a:pt x="569687" y="656840"/>
                  </a:lnTo>
                  <a:lnTo>
                    <a:pt x="570296" y="656482"/>
                  </a:lnTo>
                  <a:close/>
                  <a:moveTo>
                    <a:pt x="1010718" y="381146"/>
                  </a:moveTo>
                  <a:lnTo>
                    <a:pt x="1012092" y="383452"/>
                  </a:lnTo>
                  <a:lnTo>
                    <a:pt x="1014193" y="382053"/>
                  </a:lnTo>
                  <a:close/>
                  <a:moveTo>
                    <a:pt x="1223733" y="268566"/>
                  </a:moveTo>
                  <a:lnTo>
                    <a:pt x="1223592" y="268664"/>
                  </a:lnTo>
                  <a:lnTo>
                    <a:pt x="1223677" y="268795"/>
                  </a:lnTo>
                  <a:close/>
                  <a:moveTo>
                    <a:pt x="1211961" y="250698"/>
                  </a:moveTo>
                  <a:lnTo>
                    <a:pt x="1212121" y="250946"/>
                  </a:lnTo>
                  <a:lnTo>
                    <a:pt x="1212397" y="250768"/>
                  </a:lnTo>
                  <a:close/>
                  <a:moveTo>
                    <a:pt x="677990" y="189261"/>
                  </a:moveTo>
                  <a:lnTo>
                    <a:pt x="678179" y="189261"/>
                  </a:lnTo>
                  <a:lnTo>
                    <a:pt x="677524" y="191728"/>
                  </a:lnTo>
                  <a:close/>
                  <a:moveTo>
                    <a:pt x="1390676" y="152232"/>
                  </a:moveTo>
                  <a:lnTo>
                    <a:pt x="1386595" y="154964"/>
                  </a:lnTo>
                  <a:lnTo>
                    <a:pt x="1389031" y="158495"/>
                  </a:lnTo>
                  <a:close/>
                  <a:moveTo>
                    <a:pt x="1375887" y="139445"/>
                  </a:moveTo>
                  <a:lnTo>
                    <a:pt x="1378804" y="143672"/>
                  </a:lnTo>
                  <a:lnTo>
                    <a:pt x="1385682" y="139649"/>
                  </a:lnTo>
                  <a:close/>
                  <a:moveTo>
                    <a:pt x="1288519" y="1275"/>
                  </a:moveTo>
                  <a:lnTo>
                    <a:pt x="1230944" y="238813"/>
                  </a:lnTo>
                  <a:lnTo>
                    <a:pt x="1361292" y="154796"/>
                  </a:lnTo>
                  <a:lnTo>
                    <a:pt x="1422941" y="29241"/>
                  </a:lnTo>
                  <a:lnTo>
                    <a:pt x="1422941" y="29336"/>
                  </a:lnTo>
                  <a:lnTo>
                    <a:pt x="1395485" y="133915"/>
                  </a:lnTo>
                  <a:lnTo>
                    <a:pt x="1574102" y="29432"/>
                  </a:lnTo>
                  <a:lnTo>
                    <a:pt x="1408755" y="140128"/>
                  </a:lnTo>
                  <a:lnTo>
                    <a:pt x="1465101" y="141299"/>
                  </a:lnTo>
                  <a:cubicBezTo>
                    <a:pt x="1494759" y="143636"/>
                    <a:pt x="1524287" y="147689"/>
                    <a:pt x="1553528" y="153447"/>
                  </a:cubicBezTo>
                  <a:cubicBezTo>
                    <a:pt x="1521001" y="160543"/>
                    <a:pt x="1487997" y="164377"/>
                    <a:pt x="1454850" y="166210"/>
                  </a:cubicBezTo>
                  <a:lnTo>
                    <a:pt x="1369370" y="166865"/>
                  </a:lnTo>
                  <a:lnTo>
                    <a:pt x="1242358" y="255559"/>
                  </a:lnTo>
                  <a:lnTo>
                    <a:pt x="1351765" y="273055"/>
                  </a:lnTo>
                  <a:cubicBezTo>
                    <a:pt x="1398128" y="281885"/>
                    <a:pt x="1444229" y="292089"/>
                    <a:pt x="1489996" y="303657"/>
                  </a:cubicBezTo>
                  <a:cubicBezTo>
                    <a:pt x="1442800" y="302290"/>
                    <a:pt x="1395675" y="299540"/>
                    <a:pt x="1348669" y="295411"/>
                  </a:cubicBezTo>
                  <a:lnTo>
                    <a:pt x="1208817" y="278982"/>
                  </a:lnTo>
                  <a:lnTo>
                    <a:pt x="1097900" y="356437"/>
                  </a:lnTo>
                  <a:lnTo>
                    <a:pt x="1046812" y="390566"/>
                  </a:lnTo>
                  <a:lnTo>
                    <a:pt x="1377145" y="476777"/>
                  </a:lnTo>
                  <a:lnTo>
                    <a:pt x="1016013" y="411142"/>
                  </a:lnTo>
                  <a:lnTo>
                    <a:pt x="826976" y="537429"/>
                  </a:lnTo>
                  <a:lnTo>
                    <a:pt x="1025962" y="590860"/>
                  </a:lnTo>
                  <a:cubicBezTo>
                    <a:pt x="1102782" y="612529"/>
                    <a:pt x="1179148" y="635460"/>
                    <a:pt x="1253205" y="660177"/>
                  </a:cubicBezTo>
                  <a:cubicBezTo>
                    <a:pt x="1176243" y="646461"/>
                    <a:pt x="1098114" y="630078"/>
                    <a:pt x="1020223" y="612385"/>
                  </a:cubicBezTo>
                  <a:lnTo>
                    <a:pt x="794417" y="558117"/>
                  </a:lnTo>
                  <a:lnTo>
                    <a:pt x="660815" y="638028"/>
                  </a:lnTo>
                  <a:lnTo>
                    <a:pt x="606363" y="667663"/>
                  </a:lnTo>
                  <a:lnTo>
                    <a:pt x="828009" y="736377"/>
                  </a:lnTo>
                  <a:cubicBezTo>
                    <a:pt x="911448" y="763618"/>
                    <a:pt x="1002316" y="794098"/>
                    <a:pt x="1084230" y="825054"/>
                  </a:cubicBezTo>
                  <a:cubicBezTo>
                    <a:pt x="998505" y="806004"/>
                    <a:pt x="906113" y="781430"/>
                    <a:pt x="821436" y="758379"/>
                  </a:cubicBezTo>
                  <a:lnTo>
                    <a:pt x="572206" y="686252"/>
                  </a:lnTo>
                  <a:lnTo>
                    <a:pt x="432493" y="762289"/>
                  </a:lnTo>
                  <a:lnTo>
                    <a:pt x="386601" y="786440"/>
                  </a:lnTo>
                  <a:lnTo>
                    <a:pt x="594360" y="864298"/>
                  </a:lnTo>
                  <a:cubicBezTo>
                    <a:pt x="669417" y="893920"/>
                    <a:pt x="751046" y="926972"/>
                    <a:pt x="824294" y="960310"/>
                  </a:cubicBezTo>
                  <a:cubicBezTo>
                    <a:pt x="746856" y="938878"/>
                    <a:pt x="663035" y="911637"/>
                    <a:pt x="586169" y="886205"/>
                  </a:cubicBezTo>
                  <a:lnTo>
                    <a:pt x="353489" y="803866"/>
                  </a:lnTo>
                  <a:lnTo>
                    <a:pt x="215964" y="876240"/>
                  </a:lnTo>
                  <a:lnTo>
                    <a:pt x="349187" y="945356"/>
                  </a:lnTo>
                  <a:cubicBezTo>
                    <a:pt x="396812" y="971740"/>
                    <a:pt x="448913" y="1001172"/>
                    <a:pt x="494729" y="1031081"/>
                  </a:cubicBezTo>
                  <a:cubicBezTo>
                    <a:pt x="456629" y="1017365"/>
                    <a:pt x="414910" y="999553"/>
                    <a:pt x="377380" y="983456"/>
                  </a:cubicBezTo>
                  <a:lnTo>
                    <a:pt x="186405" y="892255"/>
                  </a:lnTo>
                  <a:lnTo>
                    <a:pt x="74538" y="954362"/>
                  </a:lnTo>
                  <a:lnTo>
                    <a:pt x="148555" y="997904"/>
                  </a:lnTo>
                  <a:cubicBezTo>
                    <a:pt x="176166" y="1015846"/>
                    <a:pt x="202979" y="1035020"/>
                    <a:pt x="228887" y="1055370"/>
                  </a:cubicBezTo>
                  <a:cubicBezTo>
                    <a:pt x="166879" y="1033176"/>
                    <a:pt x="106871" y="1005544"/>
                    <a:pt x="49721" y="972788"/>
                  </a:cubicBezTo>
                  <a:lnTo>
                    <a:pt x="45577" y="970440"/>
                  </a:lnTo>
                  <a:lnTo>
                    <a:pt x="326" y="995562"/>
                  </a:lnTo>
                  <a:lnTo>
                    <a:pt x="42498" y="968695"/>
                  </a:lnTo>
                  <a:lnTo>
                    <a:pt x="41149" y="967930"/>
                  </a:lnTo>
                  <a:cubicBezTo>
                    <a:pt x="49055" y="903970"/>
                    <a:pt x="62390" y="840810"/>
                    <a:pt x="81059" y="779145"/>
                  </a:cubicBezTo>
                  <a:lnTo>
                    <a:pt x="71352" y="950312"/>
                  </a:lnTo>
                  <a:lnTo>
                    <a:pt x="178915" y="881785"/>
                  </a:lnTo>
                  <a:lnTo>
                    <a:pt x="201835" y="732805"/>
                  </a:lnTo>
                  <a:cubicBezTo>
                    <a:pt x="210789" y="681180"/>
                    <a:pt x="221028" y="629793"/>
                    <a:pt x="233458" y="578834"/>
                  </a:cubicBezTo>
                  <a:lnTo>
                    <a:pt x="233458" y="579024"/>
                  </a:lnTo>
                  <a:cubicBezTo>
                    <a:pt x="232125" y="629793"/>
                    <a:pt x="228791" y="680442"/>
                    <a:pt x="224207" y="730984"/>
                  </a:cubicBezTo>
                  <a:lnTo>
                    <a:pt x="209564" y="863249"/>
                  </a:lnTo>
                  <a:lnTo>
                    <a:pt x="342405" y="787605"/>
                  </a:lnTo>
                  <a:lnTo>
                    <a:pt x="423292" y="365188"/>
                  </a:lnTo>
                  <a:lnTo>
                    <a:pt x="423958" y="365188"/>
                  </a:lnTo>
                  <a:lnTo>
                    <a:pt x="373615" y="769833"/>
                  </a:lnTo>
                  <a:lnTo>
                    <a:pt x="496056" y="700111"/>
                  </a:lnTo>
                  <a:lnTo>
                    <a:pt x="551082" y="667774"/>
                  </a:lnTo>
                  <a:lnTo>
                    <a:pt x="551402" y="666463"/>
                  </a:lnTo>
                  <a:lnTo>
                    <a:pt x="677524" y="191728"/>
                  </a:lnTo>
                  <a:lnTo>
                    <a:pt x="632127" y="431851"/>
                  </a:lnTo>
                  <a:lnTo>
                    <a:pt x="584290" y="648258"/>
                  </a:lnTo>
                  <a:lnTo>
                    <a:pt x="780009" y="533237"/>
                  </a:lnTo>
                  <a:lnTo>
                    <a:pt x="840617" y="303466"/>
                  </a:lnTo>
                  <a:cubicBezTo>
                    <a:pt x="862489" y="224623"/>
                    <a:pt x="885683" y="146209"/>
                    <a:pt x="910781" y="70104"/>
                  </a:cubicBezTo>
                  <a:lnTo>
                    <a:pt x="911067" y="70104"/>
                  </a:lnTo>
                  <a:cubicBezTo>
                    <a:pt x="897208" y="148971"/>
                    <a:pt x="880540" y="229076"/>
                    <a:pt x="862573" y="308944"/>
                  </a:cubicBezTo>
                  <a:lnTo>
                    <a:pt x="814487" y="511786"/>
                  </a:lnTo>
                  <a:lnTo>
                    <a:pt x="987328" y="399938"/>
                  </a:lnTo>
                  <a:lnTo>
                    <a:pt x="992063" y="396786"/>
                  </a:lnTo>
                  <a:lnTo>
                    <a:pt x="993954" y="391147"/>
                  </a:lnTo>
                  <a:lnTo>
                    <a:pt x="1113588" y="29483"/>
                  </a:lnTo>
                  <a:lnTo>
                    <a:pt x="1027905" y="372924"/>
                  </a:lnTo>
                  <a:lnTo>
                    <a:pt x="1180827" y="271117"/>
                  </a:lnTo>
                  <a:lnTo>
                    <a:pt x="1196266" y="261165"/>
                  </a:lnTo>
                  <a:lnTo>
                    <a:pt x="1236024" y="136981"/>
                  </a:lnTo>
                  <a:close/>
                  <a:moveTo>
                    <a:pt x="1288828" y="0"/>
                  </a:moveTo>
                  <a:lnTo>
                    <a:pt x="1288828" y="476"/>
                  </a:lnTo>
                  <a:lnTo>
                    <a:pt x="1288519" y="1275"/>
                  </a:lnTo>
                  <a:close/>
                </a:path>
              </a:pathLst>
            </a:custGeom>
            <a:solidFill>
              <a:srgbClr val="476918"/>
            </a:solidFill>
            <a:ln>
              <a:noFill/>
            </a:ln>
            <a:effectLst>
              <a:outerShdw blurRad="127000" sx="105000" sy="105000" algn="ctr" rotWithShape="0">
                <a:srgbClr val="659036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8" name="Google Shape;1548;p10"/>
          <p:cNvGrpSpPr/>
          <p:nvPr/>
        </p:nvGrpSpPr>
        <p:grpSpPr>
          <a:xfrm rot="-2563029" flipH="1">
            <a:off x="-176051" y="429086"/>
            <a:ext cx="862620" cy="918143"/>
            <a:chOff x="6795971" y="2730008"/>
            <a:chExt cx="1945294" cy="1834067"/>
          </a:xfrm>
        </p:grpSpPr>
        <p:sp>
          <p:nvSpPr>
            <p:cNvPr id="1549" name="Google Shape;1549;p10"/>
            <p:cNvSpPr/>
            <p:nvPr/>
          </p:nvSpPr>
          <p:spPr>
            <a:xfrm rot="8594692">
              <a:off x="6956426" y="3109072"/>
              <a:ext cx="1624383" cy="1075939"/>
            </a:xfrm>
            <a:custGeom>
              <a:avLst/>
              <a:gdLst/>
              <a:ahLst/>
              <a:cxnLst/>
              <a:rect l="l" t="t" r="r" b="b"/>
              <a:pathLst>
                <a:path w="1626820" h="1077553" extrusionOk="0">
                  <a:moveTo>
                    <a:pt x="25865" y="1047419"/>
                  </a:moveTo>
                  <a:cubicBezTo>
                    <a:pt x="8101" y="1043980"/>
                    <a:pt x="-3520" y="1026787"/>
                    <a:pt x="-81" y="1009023"/>
                  </a:cubicBezTo>
                  <a:cubicBezTo>
                    <a:pt x="338" y="1006909"/>
                    <a:pt x="947" y="1004832"/>
                    <a:pt x="1766" y="1002842"/>
                  </a:cubicBezTo>
                  <a:cubicBezTo>
                    <a:pt x="64822" y="848822"/>
                    <a:pt x="290946" y="386098"/>
                    <a:pt x="674708" y="169976"/>
                  </a:cubicBezTo>
                  <a:cubicBezTo>
                    <a:pt x="1075901" y="-56053"/>
                    <a:pt x="1465283" y="-1474"/>
                    <a:pt x="1599776" y="26148"/>
                  </a:cubicBezTo>
                  <a:cubicBezTo>
                    <a:pt x="1617140" y="29653"/>
                    <a:pt x="1628598" y="46293"/>
                    <a:pt x="1625684" y="63772"/>
                  </a:cubicBezTo>
                  <a:cubicBezTo>
                    <a:pt x="1604253" y="190645"/>
                    <a:pt x="1450995" y="611078"/>
                    <a:pt x="1090188" y="890161"/>
                  </a:cubicBezTo>
                  <a:cubicBezTo>
                    <a:pt x="771863" y="1136096"/>
                    <a:pt x="194648" y="1080756"/>
                    <a:pt x="25865" y="1047419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10"/>
            <p:cNvSpPr/>
            <p:nvPr/>
          </p:nvSpPr>
          <p:spPr>
            <a:xfrm rot="-2263899">
              <a:off x="6977176" y="3155933"/>
              <a:ext cx="1517606" cy="1045489"/>
            </a:xfrm>
            <a:custGeom>
              <a:avLst/>
              <a:gdLst/>
              <a:ahLst/>
              <a:cxnLst/>
              <a:rect l="l" t="t" r="r" b="b"/>
              <a:pathLst>
                <a:path w="1574102" h="1055370" extrusionOk="0">
                  <a:moveTo>
                    <a:pt x="326" y="995562"/>
                  </a:moveTo>
                  <a:lnTo>
                    <a:pt x="191" y="995648"/>
                  </a:lnTo>
                  <a:lnTo>
                    <a:pt x="0" y="995743"/>
                  </a:lnTo>
                  <a:close/>
                  <a:moveTo>
                    <a:pt x="71012" y="956319"/>
                  </a:moveTo>
                  <a:lnTo>
                    <a:pt x="68431" y="957752"/>
                  </a:lnTo>
                  <a:lnTo>
                    <a:pt x="70677" y="962215"/>
                  </a:lnTo>
                  <a:close/>
                  <a:moveTo>
                    <a:pt x="63438" y="947832"/>
                  </a:moveTo>
                  <a:lnTo>
                    <a:pt x="66305" y="953528"/>
                  </a:lnTo>
                  <a:lnTo>
                    <a:pt x="69577" y="951443"/>
                  </a:lnTo>
                  <a:close/>
                  <a:moveTo>
                    <a:pt x="207641" y="880619"/>
                  </a:moveTo>
                  <a:lnTo>
                    <a:pt x="206796" y="881064"/>
                  </a:lnTo>
                  <a:lnTo>
                    <a:pt x="207455" y="882300"/>
                  </a:lnTo>
                  <a:close/>
                  <a:moveTo>
                    <a:pt x="199739" y="867822"/>
                  </a:moveTo>
                  <a:lnTo>
                    <a:pt x="200157" y="868606"/>
                  </a:lnTo>
                  <a:lnTo>
                    <a:pt x="200678" y="868309"/>
                  </a:lnTo>
                  <a:close/>
                  <a:moveTo>
                    <a:pt x="569309" y="656176"/>
                  </a:moveTo>
                  <a:lnTo>
                    <a:pt x="569687" y="656840"/>
                  </a:lnTo>
                  <a:lnTo>
                    <a:pt x="570296" y="656482"/>
                  </a:lnTo>
                  <a:close/>
                  <a:moveTo>
                    <a:pt x="1010718" y="381146"/>
                  </a:moveTo>
                  <a:lnTo>
                    <a:pt x="1012092" y="383452"/>
                  </a:lnTo>
                  <a:lnTo>
                    <a:pt x="1014193" y="382053"/>
                  </a:lnTo>
                  <a:close/>
                  <a:moveTo>
                    <a:pt x="1223733" y="268566"/>
                  </a:moveTo>
                  <a:lnTo>
                    <a:pt x="1223592" y="268664"/>
                  </a:lnTo>
                  <a:lnTo>
                    <a:pt x="1223677" y="268795"/>
                  </a:lnTo>
                  <a:close/>
                  <a:moveTo>
                    <a:pt x="1211961" y="250698"/>
                  </a:moveTo>
                  <a:lnTo>
                    <a:pt x="1212121" y="250946"/>
                  </a:lnTo>
                  <a:lnTo>
                    <a:pt x="1212397" y="250768"/>
                  </a:lnTo>
                  <a:close/>
                  <a:moveTo>
                    <a:pt x="677990" y="189261"/>
                  </a:moveTo>
                  <a:lnTo>
                    <a:pt x="678179" y="189261"/>
                  </a:lnTo>
                  <a:lnTo>
                    <a:pt x="677524" y="191728"/>
                  </a:lnTo>
                  <a:close/>
                  <a:moveTo>
                    <a:pt x="1390676" y="152232"/>
                  </a:moveTo>
                  <a:lnTo>
                    <a:pt x="1386595" y="154964"/>
                  </a:lnTo>
                  <a:lnTo>
                    <a:pt x="1389031" y="158495"/>
                  </a:lnTo>
                  <a:close/>
                  <a:moveTo>
                    <a:pt x="1375887" y="139445"/>
                  </a:moveTo>
                  <a:lnTo>
                    <a:pt x="1378804" y="143672"/>
                  </a:lnTo>
                  <a:lnTo>
                    <a:pt x="1385682" y="139649"/>
                  </a:lnTo>
                  <a:close/>
                  <a:moveTo>
                    <a:pt x="1288519" y="1275"/>
                  </a:moveTo>
                  <a:lnTo>
                    <a:pt x="1230944" y="238813"/>
                  </a:lnTo>
                  <a:lnTo>
                    <a:pt x="1361292" y="154796"/>
                  </a:lnTo>
                  <a:lnTo>
                    <a:pt x="1422941" y="29241"/>
                  </a:lnTo>
                  <a:lnTo>
                    <a:pt x="1422941" y="29336"/>
                  </a:lnTo>
                  <a:lnTo>
                    <a:pt x="1395485" y="133915"/>
                  </a:lnTo>
                  <a:lnTo>
                    <a:pt x="1574102" y="29432"/>
                  </a:lnTo>
                  <a:lnTo>
                    <a:pt x="1408755" y="140128"/>
                  </a:lnTo>
                  <a:lnTo>
                    <a:pt x="1465101" y="141299"/>
                  </a:lnTo>
                  <a:cubicBezTo>
                    <a:pt x="1494759" y="143636"/>
                    <a:pt x="1524287" y="147689"/>
                    <a:pt x="1553528" y="153447"/>
                  </a:cubicBezTo>
                  <a:cubicBezTo>
                    <a:pt x="1521001" y="160543"/>
                    <a:pt x="1487997" y="164377"/>
                    <a:pt x="1454850" y="166210"/>
                  </a:cubicBezTo>
                  <a:lnTo>
                    <a:pt x="1369370" y="166865"/>
                  </a:lnTo>
                  <a:lnTo>
                    <a:pt x="1242358" y="255559"/>
                  </a:lnTo>
                  <a:lnTo>
                    <a:pt x="1351765" y="273055"/>
                  </a:lnTo>
                  <a:cubicBezTo>
                    <a:pt x="1398128" y="281885"/>
                    <a:pt x="1444229" y="292089"/>
                    <a:pt x="1489996" y="303657"/>
                  </a:cubicBezTo>
                  <a:cubicBezTo>
                    <a:pt x="1442800" y="302290"/>
                    <a:pt x="1395675" y="299540"/>
                    <a:pt x="1348669" y="295411"/>
                  </a:cubicBezTo>
                  <a:lnTo>
                    <a:pt x="1208817" y="278982"/>
                  </a:lnTo>
                  <a:lnTo>
                    <a:pt x="1097900" y="356437"/>
                  </a:lnTo>
                  <a:lnTo>
                    <a:pt x="1046812" y="390566"/>
                  </a:lnTo>
                  <a:lnTo>
                    <a:pt x="1377145" y="476777"/>
                  </a:lnTo>
                  <a:lnTo>
                    <a:pt x="1016013" y="411142"/>
                  </a:lnTo>
                  <a:lnTo>
                    <a:pt x="826976" y="537429"/>
                  </a:lnTo>
                  <a:lnTo>
                    <a:pt x="1025962" y="590860"/>
                  </a:lnTo>
                  <a:cubicBezTo>
                    <a:pt x="1102782" y="612529"/>
                    <a:pt x="1179148" y="635460"/>
                    <a:pt x="1253205" y="660177"/>
                  </a:cubicBezTo>
                  <a:cubicBezTo>
                    <a:pt x="1176243" y="646461"/>
                    <a:pt x="1098114" y="630078"/>
                    <a:pt x="1020223" y="612385"/>
                  </a:cubicBezTo>
                  <a:lnTo>
                    <a:pt x="794417" y="558117"/>
                  </a:lnTo>
                  <a:lnTo>
                    <a:pt x="660815" y="638028"/>
                  </a:lnTo>
                  <a:lnTo>
                    <a:pt x="606363" y="667663"/>
                  </a:lnTo>
                  <a:lnTo>
                    <a:pt x="828009" y="736377"/>
                  </a:lnTo>
                  <a:cubicBezTo>
                    <a:pt x="911448" y="763618"/>
                    <a:pt x="1002316" y="794098"/>
                    <a:pt x="1084230" y="825054"/>
                  </a:cubicBezTo>
                  <a:cubicBezTo>
                    <a:pt x="998505" y="806004"/>
                    <a:pt x="906113" y="781430"/>
                    <a:pt x="821436" y="758379"/>
                  </a:cubicBezTo>
                  <a:lnTo>
                    <a:pt x="572206" y="686252"/>
                  </a:lnTo>
                  <a:lnTo>
                    <a:pt x="432493" y="762289"/>
                  </a:lnTo>
                  <a:lnTo>
                    <a:pt x="386601" y="786440"/>
                  </a:lnTo>
                  <a:lnTo>
                    <a:pt x="594360" y="864298"/>
                  </a:lnTo>
                  <a:cubicBezTo>
                    <a:pt x="669417" y="893920"/>
                    <a:pt x="751046" y="926972"/>
                    <a:pt x="824294" y="960310"/>
                  </a:cubicBezTo>
                  <a:cubicBezTo>
                    <a:pt x="746856" y="938878"/>
                    <a:pt x="663035" y="911637"/>
                    <a:pt x="586169" y="886205"/>
                  </a:cubicBezTo>
                  <a:lnTo>
                    <a:pt x="353489" y="803866"/>
                  </a:lnTo>
                  <a:lnTo>
                    <a:pt x="215964" y="876240"/>
                  </a:lnTo>
                  <a:lnTo>
                    <a:pt x="349187" y="945356"/>
                  </a:lnTo>
                  <a:cubicBezTo>
                    <a:pt x="396812" y="971740"/>
                    <a:pt x="448913" y="1001172"/>
                    <a:pt x="494729" y="1031081"/>
                  </a:cubicBezTo>
                  <a:cubicBezTo>
                    <a:pt x="456629" y="1017365"/>
                    <a:pt x="414910" y="999553"/>
                    <a:pt x="377380" y="983456"/>
                  </a:cubicBezTo>
                  <a:lnTo>
                    <a:pt x="186405" y="892255"/>
                  </a:lnTo>
                  <a:lnTo>
                    <a:pt x="74538" y="954362"/>
                  </a:lnTo>
                  <a:lnTo>
                    <a:pt x="148555" y="997904"/>
                  </a:lnTo>
                  <a:cubicBezTo>
                    <a:pt x="176166" y="1015846"/>
                    <a:pt x="202979" y="1035020"/>
                    <a:pt x="228887" y="1055370"/>
                  </a:cubicBezTo>
                  <a:cubicBezTo>
                    <a:pt x="166879" y="1033176"/>
                    <a:pt x="106871" y="1005544"/>
                    <a:pt x="49721" y="972788"/>
                  </a:cubicBezTo>
                  <a:lnTo>
                    <a:pt x="45577" y="970440"/>
                  </a:lnTo>
                  <a:lnTo>
                    <a:pt x="326" y="995562"/>
                  </a:lnTo>
                  <a:lnTo>
                    <a:pt x="42498" y="968695"/>
                  </a:lnTo>
                  <a:lnTo>
                    <a:pt x="41149" y="967930"/>
                  </a:lnTo>
                  <a:cubicBezTo>
                    <a:pt x="49055" y="903970"/>
                    <a:pt x="62390" y="840810"/>
                    <a:pt x="81059" y="779145"/>
                  </a:cubicBezTo>
                  <a:lnTo>
                    <a:pt x="71352" y="950312"/>
                  </a:lnTo>
                  <a:lnTo>
                    <a:pt x="178915" y="881785"/>
                  </a:lnTo>
                  <a:lnTo>
                    <a:pt x="201835" y="732805"/>
                  </a:lnTo>
                  <a:cubicBezTo>
                    <a:pt x="210789" y="681180"/>
                    <a:pt x="221028" y="629793"/>
                    <a:pt x="233458" y="578834"/>
                  </a:cubicBezTo>
                  <a:lnTo>
                    <a:pt x="233458" y="579024"/>
                  </a:lnTo>
                  <a:cubicBezTo>
                    <a:pt x="232125" y="629793"/>
                    <a:pt x="228791" y="680442"/>
                    <a:pt x="224207" y="730984"/>
                  </a:cubicBezTo>
                  <a:lnTo>
                    <a:pt x="209564" y="863249"/>
                  </a:lnTo>
                  <a:lnTo>
                    <a:pt x="342405" y="787605"/>
                  </a:lnTo>
                  <a:lnTo>
                    <a:pt x="423292" y="365188"/>
                  </a:lnTo>
                  <a:lnTo>
                    <a:pt x="423958" y="365188"/>
                  </a:lnTo>
                  <a:lnTo>
                    <a:pt x="373615" y="769833"/>
                  </a:lnTo>
                  <a:lnTo>
                    <a:pt x="496056" y="700111"/>
                  </a:lnTo>
                  <a:lnTo>
                    <a:pt x="551082" y="667774"/>
                  </a:lnTo>
                  <a:lnTo>
                    <a:pt x="551402" y="666463"/>
                  </a:lnTo>
                  <a:lnTo>
                    <a:pt x="677524" y="191728"/>
                  </a:lnTo>
                  <a:lnTo>
                    <a:pt x="632127" y="431851"/>
                  </a:lnTo>
                  <a:lnTo>
                    <a:pt x="584290" y="648258"/>
                  </a:lnTo>
                  <a:lnTo>
                    <a:pt x="780009" y="533237"/>
                  </a:lnTo>
                  <a:lnTo>
                    <a:pt x="840617" y="303466"/>
                  </a:lnTo>
                  <a:cubicBezTo>
                    <a:pt x="862489" y="224623"/>
                    <a:pt x="885683" y="146209"/>
                    <a:pt x="910781" y="70104"/>
                  </a:cubicBezTo>
                  <a:lnTo>
                    <a:pt x="911067" y="70104"/>
                  </a:lnTo>
                  <a:cubicBezTo>
                    <a:pt x="897208" y="148971"/>
                    <a:pt x="880540" y="229076"/>
                    <a:pt x="862573" y="308944"/>
                  </a:cubicBezTo>
                  <a:lnTo>
                    <a:pt x="814487" y="511786"/>
                  </a:lnTo>
                  <a:lnTo>
                    <a:pt x="987328" y="399938"/>
                  </a:lnTo>
                  <a:lnTo>
                    <a:pt x="992063" y="396786"/>
                  </a:lnTo>
                  <a:lnTo>
                    <a:pt x="993954" y="391147"/>
                  </a:lnTo>
                  <a:lnTo>
                    <a:pt x="1113588" y="29483"/>
                  </a:lnTo>
                  <a:lnTo>
                    <a:pt x="1027905" y="372924"/>
                  </a:lnTo>
                  <a:lnTo>
                    <a:pt x="1180827" y="271117"/>
                  </a:lnTo>
                  <a:lnTo>
                    <a:pt x="1196266" y="261165"/>
                  </a:lnTo>
                  <a:lnTo>
                    <a:pt x="1236024" y="136981"/>
                  </a:lnTo>
                  <a:close/>
                  <a:moveTo>
                    <a:pt x="1288828" y="0"/>
                  </a:moveTo>
                  <a:lnTo>
                    <a:pt x="1288828" y="476"/>
                  </a:lnTo>
                  <a:lnTo>
                    <a:pt x="1288519" y="1275"/>
                  </a:lnTo>
                  <a:close/>
                </a:path>
              </a:pathLst>
            </a:custGeom>
            <a:solidFill>
              <a:srgbClr val="476918"/>
            </a:solidFill>
            <a:ln>
              <a:noFill/>
            </a:ln>
            <a:effectLst>
              <a:outerShdw blurRad="127000" sx="105000" sy="105000" algn="ctr" rotWithShape="0">
                <a:srgbClr val="659036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1" name="Google Shape;1551;p10"/>
          <p:cNvGrpSpPr/>
          <p:nvPr/>
        </p:nvGrpSpPr>
        <p:grpSpPr>
          <a:xfrm rot="-5990772" flipH="1">
            <a:off x="-69571" y="1679169"/>
            <a:ext cx="1311840" cy="1188537"/>
            <a:chOff x="4862114" y="3366615"/>
            <a:chExt cx="2620676" cy="2680439"/>
          </a:xfrm>
        </p:grpSpPr>
        <p:grpSp>
          <p:nvGrpSpPr>
            <p:cNvPr id="1552" name="Google Shape;1552;p10"/>
            <p:cNvGrpSpPr/>
            <p:nvPr/>
          </p:nvGrpSpPr>
          <p:grpSpPr>
            <a:xfrm>
              <a:off x="4916585" y="3366615"/>
              <a:ext cx="1945294" cy="1834067"/>
              <a:chOff x="6795971" y="2730008"/>
              <a:chExt cx="1945294" cy="1834067"/>
            </a:xfrm>
          </p:grpSpPr>
          <p:sp>
            <p:nvSpPr>
              <p:cNvPr id="1553" name="Google Shape;1553;p10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10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5" name="Google Shape;1555;p10"/>
            <p:cNvGrpSpPr/>
            <p:nvPr/>
          </p:nvGrpSpPr>
          <p:grpSpPr>
            <a:xfrm rot="1913837">
              <a:off x="5199801" y="3837509"/>
              <a:ext cx="1945301" cy="1834074"/>
              <a:chOff x="6795972" y="2730006"/>
              <a:chExt cx="1945294" cy="1834067"/>
            </a:xfrm>
          </p:grpSpPr>
          <p:sp>
            <p:nvSpPr>
              <p:cNvPr id="1556" name="Google Shape;1556;p10"/>
              <p:cNvSpPr/>
              <p:nvPr/>
            </p:nvSpPr>
            <p:spPr>
              <a:xfrm rot="8594692">
                <a:off x="6956427" y="3109070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p10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58" name="Google Shape;1558;p10"/>
          <p:cNvGrpSpPr/>
          <p:nvPr/>
        </p:nvGrpSpPr>
        <p:grpSpPr>
          <a:xfrm rot="8707736" flipH="1">
            <a:off x="1322468" y="1121894"/>
            <a:ext cx="862585" cy="918106"/>
            <a:chOff x="6795971" y="2730008"/>
            <a:chExt cx="1945294" cy="1834067"/>
          </a:xfrm>
        </p:grpSpPr>
        <p:sp>
          <p:nvSpPr>
            <p:cNvPr id="1559" name="Google Shape;1559;p10"/>
            <p:cNvSpPr/>
            <p:nvPr/>
          </p:nvSpPr>
          <p:spPr>
            <a:xfrm rot="8594692">
              <a:off x="6956426" y="3109072"/>
              <a:ext cx="1624383" cy="1075939"/>
            </a:xfrm>
            <a:custGeom>
              <a:avLst/>
              <a:gdLst/>
              <a:ahLst/>
              <a:cxnLst/>
              <a:rect l="l" t="t" r="r" b="b"/>
              <a:pathLst>
                <a:path w="1626820" h="1077553" extrusionOk="0">
                  <a:moveTo>
                    <a:pt x="25865" y="1047419"/>
                  </a:moveTo>
                  <a:cubicBezTo>
                    <a:pt x="8101" y="1043980"/>
                    <a:pt x="-3520" y="1026787"/>
                    <a:pt x="-81" y="1009023"/>
                  </a:cubicBezTo>
                  <a:cubicBezTo>
                    <a:pt x="338" y="1006909"/>
                    <a:pt x="947" y="1004832"/>
                    <a:pt x="1766" y="1002842"/>
                  </a:cubicBezTo>
                  <a:cubicBezTo>
                    <a:pt x="64822" y="848822"/>
                    <a:pt x="290946" y="386098"/>
                    <a:pt x="674708" y="169976"/>
                  </a:cubicBezTo>
                  <a:cubicBezTo>
                    <a:pt x="1075901" y="-56053"/>
                    <a:pt x="1465283" y="-1474"/>
                    <a:pt x="1599776" y="26148"/>
                  </a:cubicBezTo>
                  <a:cubicBezTo>
                    <a:pt x="1617140" y="29653"/>
                    <a:pt x="1628598" y="46293"/>
                    <a:pt x="1625684" y="63772"/>
                  </a:cubicBezTo>
                  <a:cubicBezTo>
                    <a:pt x="1604253" y="190645"/>
                    <a:pt x="1450995" y="611078"/>
                    <a:pt x="1090188" y="890161"/>
                  </a:cubicBezTo>
                  <a:cubicBezTo>
                    <a:pt x="771863" y="1136096"/>
                    <a:pt x="194648" y="1080756"/>
                    <a:pt x="25865" y="1047419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10"/>
            <p:cNvSpPr/>
            <p:nvPr/>
          </p:nvSpPr>
          <p:spPr>
            <a:xfrm rot="-2263899">
              <a:off x="6977176" y="3155933"/>
              <a:ext cx="1517606" cy="1045489"/>
            </a:xfrm>
            <a:custGeom>
              <a:avLst/>
              <a:gdLst/>
              <a:ahLst/>
              <a:cxnLst/>
              <a:rect l="l" t="t" r="r" b="b"/>
              <a:pathLst>
                <a:path w="1574102" h="1055370" extrusionOk="0">
                  <a:moveTo>
                    <a:pt x="326" y="995562"/>
                  </a:moveTo>
                  <a:lnTo>
                    <a:pt x="191" y="995648"/>
                  </a:lnTo>
                  <a:lnTo>
                    <a:pt x="0" y="995743"/>
                  </a:lnTo>
                  <a:close/>
                  <a:moveTo>
                    <a:pt x="71012" y="956319"/>
                  </a:moveTo>
                  <a:lnTo>
                    <a:pt x="68431" y="957752"/>
                  </a:lnTo>
                  <a:lnTo>
                    <a:pt x="70677" y="962215"/>
                  </a:lnTo>
                  <a:close/>
                  <a:moveTo>
                    <a:pt x="63438" y="947832"/>
                  </a:moveTo>
                  <a:lnTo>
                    <a:pt x="66305" y="953528"/>
                  </a:lnTo>
                  <a:lnTo>
                    <a:pt x="69577" y="951443"/>
                  </a:lnTo>
                  <a:close/>
                  <a:moveTo>
                    <a:pt x="207641" y="880619"/>
                  </a:moveTo>
                  <a:lnTo>
                    <a:pt x="206796" y="881064"/>
                  </a:lnTo>
                  <a:lnTo>
                    <a:pt x="207455" y="882300"/>
                  </a:lnTo>
                  <a:close/>
                  <a:moveTo>
                    <a:pt x="199739" y="867822"/>
                  </a:moveTo>
                  <a:lnTo>
                    <a:pt x="200157" y="868606"/>
                  </a:lnTo>
                  <a:lnTo>
                    <a:pt x="200678" y="868309"/>
                  </a:lnTo>
                  <a:close/>
                  <a:moveTo>
                    <a:pt x="569309" y="656176"/>
                  </a:moveTo>
                  <a:lnTo>
                    <a:pt x="569687" y="656840"/>
                  </a:lnTo>
                  <a:lnTo>
                    <a:pt x="570296" y="656482"/>
                  </a:lnTo>
                  <a:close/>
                  <a:moveTo>
                    <a:pt x="1010718" y="381146"/>
                  </a:moveTo>
                  <a:lnTo>
                    <a:pt x="1012092" y="383452"/>
                  </a:lnTo>
                  <a:lnTo>
                    <a:pt x="1014193" y="382053"/>
                  </a:lnTo>
                  <a:close/>
                  <a:moveTo>
                    <a:pt x="1223733" y="268566"/>
                  </a:moveTo>
                  <a:lnTo>
                    <a:pt x="1223592" y="268664"/>
                  </a:lnTo>
                  <a:lnTo>
                    <a:pt x="1223677" y="268795"/>
                  </a:lnTo>
                  <a:close/>
                  <a:moveTo>
                    <a:pt x="1211961" y="250698"/>
                  </a:moveTo>
                  <a:lnTo>
                    <a:pt x="1212121" y="250946"/>
                  </a:lnTo>
                  <a:lnTo>
                    <a:pt x="1212397" y="250768"/>
                  </a:lnTo>
                  <a:close/>
                  <a:moveTo>
                    <a:pt x="677990" y="189261"/>
                  </a:moveTo>
                  <a:lnTo>
                    <a:pt x="678179" y="189261"/>
                  </a:lnTo>
                  <a:lnTo>
                    <a:pt x="677524" y="191728"/>
                  </a:lnTo>
                  <a:close/>
                  <a:moveTo>
                    <a:pt x="1390676" y="152232"/>
                  </a:moveTo>
                  <a:lnTo>
                    <a:pt x="1386595" y="154964"/>
                  </a:lnTo>
                  <a:lnTo>
                    <a:pt x="1389031" y="158495"/>
                  </a:lnTo>
                  <a:close/>
                  <a:moveTo>
                    <a:pt x="1375887" y="139445"/>
                  </a:moveTo>
                  <a:lnTo>
                    <a:pt x="1378804" y="143672"/>
                  </a:lnTo>
                  <a:lnTo>
                    <a:pt x="1385682" y="139649"/>
                  </a:lnTo>
                  <a:close/>
                  <a:moveTo>
                    <a:pt x="1288519" y="1275"/>
                  </a:moveTo>
                  <a:lnTo>
                    <a:pt x="1230944" y="238813"/>
                  </a:lnTo>
                  <a:lnTo>
                    <a:pt x="1361292" y="154796"/>
                  </a:lnTo>
                  <a:lnTo>
                    <a:pt x="1422941" y="29241"/>
                  </a:lnTo>
                  <a:lnTo>
                    <a:pt x="1422941" y="29336"/>
                  </a:lnTo>
                  <a:lnTo>
                    <a:pt x="1395485" y="133915"/>
                  </a:lnTo>
                  <a:lnTo>
                    <a:pt x="1574102" y="29432"/>
                  </a:lnTo>
                  <a:lnTo>
                    <a:pt x="1408755" y="140128"/>
                  </a:lnTo>
                  <a:lnTo>
                    <a:pt x="1465101" y="141299"/>
                  </a:lnTo>
                  <a:cubicBezTo>
                    <a:pt x="1494759" y="143636"/>
                    <a:pt x="1524287" y="147689"/>
                    <a:pt x="1553528" y="153447"/>
                  </a:cubicBezTo>
                  <a:cubicBezTo>
                    <a:pt x="1521001" y="160543"/>
                    <a:pt x="1487997" y="164377"/>
                    <a:pt x="1454850" y="166210"/>
                  </a:cubicBezTo>
                  <a:lnTo>
                    <a:pt x="1369370" y="166865"/>
                  </a:lnTo>
                  <a:lnTo>
                    <a:pt x="1242358" y="255559"/>
                  </a:lnTo>
                  <a:lnTo>
                    <a:pt x="1351765" y="273055"/>
                  </a:lnTo>
                  <a:cubicBezTo>
                    <a:pt x="1398128" y="281885"/>
                    <a:pt x="1444229" y="292089"/>
                    <a:pt x="1489996" y="303657"/>
                  </a:cubicBezTo>
                  <a:cubicBezTo>
                    <a:pt x="1442800" y="302290"/>
                    <a:pt x="1395675" y="299540"/>
                    <a:pt x="1348669" y="295411"/>
                  </a:cubicBezTo>
                  <a:lnTo>
                    <a:pt x="1208817" y="278982"/>
                  </a:lnTo>
                  <a:lnTo>
                    <a:pt x="1097900" y="356437"/>
                  </a:lnTo>
                  <a:lnTo>
                    <a:pt x="1046812" y="390566"/>
                  </a:lnTo>
                  <a:lnTo>
                    <a:pt x="1377145" y="476777"/>
                  </a:lnTo>
                  <a:lnTo>
                    <a:pt x="1016013" y="411142"/>
                  </a:lnTo>
                  <a:lnTo>
                    <a:pt x="826976" y="537429"/>
                  </a:lnTo>
                  <a:lnTo>
                    <a:pt x="1025962" y="590860"/>
                  </a:lnTo>
                  <a:cubicBezTo>
                    <a:pt x="1102782" y="612529"/>
                    <a:pt x="1179148" y="635460"/>
                    <a:pt x="1253205" y="660177"/>
                  </a:cubicBezTo>
                  <a:cubicBezTo>
                    <a:pt x="1176243" y="646461"/>
                    <a:pt x="1098114" y="630078"/>
                    <a:pt x="1020223" y="612385"/>
                  </a:cubicBezTo>
                  <a:lnTo>
                    <a:pt x="794417" y="558117"/>
                  </a:lnTo>
                  <a:lnTo>
                    <a:pt x="660815" y="638028"/>
                  </a:lnTo>
                  <a:lnTo>
                    <a:pt x="606363" y="667663"/>
                  </a:lnTo>
                  <a:lnTo>
                    <a:pt x="828009" y="736377"/>
                  </a:lnTo>
                  <a:cubicBezTo>
                    <a:pt x="911448" y="763618"/>
                    <a:pt x="1002316" y="794098"/>
                    <a:pt x="1084230" y="825054"/>
                  </a:cubicBezTo>
                  <a:cubicBezTo>
                    <a:pt x="998505" y="806004"/>
                    <a:pt x="906113" y="781430"/>
                    <a:pt x="821436" y="758379"/>
                  </a:cubicBezTo>
                  <a:lnTo>
                    <a:pt x="572206" y="686252"/>
                  </a:lnTo>
                  <a:lnTo>
                    <a:pt x="432493" y="762289"/>
                  </a:lnTo>
                  <a:lnTo>
                    <a:pt x="386601" y="786440"/>
                  </a:lnTo>
                  <a:lnTo>
                    <a:pt x="594360" y="864298"/>
                  </a:lnTo>
                  <a:cubicBezTo>
                    <a:pt x="669417" y="893920"/>
                    <a:pt x="751046" y="926972"/>
                    <a:pt x="824294" y="960310"/>
                  </a:cubicBezTo>
                  <a:cubicBezTo>
                    <a:pt x="746856" y="938878"/>
                    <a:pt x="663035" y="911637"/>
                    <a:pt x="586169" y="886205"/>
                  </a:cubicBezTo>
                  <a:lnTo>
                    <a:pt x="353489" y="803866"/>
                  </a:lnTo>
                  <a:lnTo>
                    <a:pt x="215964" y="876240"/>
                  </a:lnTo>
                  <a:lnTo>
                    <a:pt x="349187" y="945356"/>
                  </a:lnTo>
                  <a:cubicBezTo>
                    <a:pt x="396812" y="971740"/>
                    <a:pt x="448913" y="1001172"/>
                    <a:pt x="494729" y="1031081"/>
                  </a:cubicBezTo>
                  <a:cubicBezTo>
                    <a:pt x="456629" y="1017365"/>
                    <a:pt x="414910" y="999553"/>
                    <a:pt x="377380" y="983456"/>
                  </a:cubicBezTo>
                  <a:lnTo>
                    <a:pt x="186405" y="892255"/>
                  </a:lnTo>
                  <a:lnTo>
                    <a:pt x="74538" y="954362"/>
                  </a:lnTo>
                  <a:lnTo>
                    <a:pt x="148555" y="997904"/>
                  </a:lnTo>
                  <a:cubicBezTo>
                    <a:pt x="176166" y="1015846"/>
                    <a:pt x="202979" y="1035020"/>
                    <a:pt x="228887" y="1055370"/>
                  </a:cubicBezTo>
                  <a:cubicBezTo>
                    <a:pt x="166879" y="1033176"/>
                    <a:pt x="106871" y="1005544"/>
                    <a:pt x="49721" y="972788"/>
                  </a:cubicBezTo>
                  <a:lnTo>
                    <a:pt x="45577" y="970440"/>
                  </a:lnTo>
                  <a:lnTo>
                    <a:pt x="326" y="995562"/>
                  </a:lnTo>
                  <a:lnTo>
                    <a:pt x="42498" y="968695"/>
                  </a:lnTo>
                  <a:lnTo>
                    <a:pt x="41149" y="967930"/>
                  </a:lnTo>
                  <a:cubicBezTo>
                    <a:pt x="49055" y="903970"/>
                    <a:pt x="62390" y="840810"/>
                    <a:pt x="81059" y="779145"/>
                  </a:cubicBezTo>
                  <a:lnTo>
                    <a:pt x="71352" y="950312"/>
                  </a:lnTo>
                  <a:lnTo>
                    <a:pt x="178915" y="881785"/>
                  </a:lnTo>
                  <a:lnTo>
                    <a:pt x="201835" y="732805"/>
                  </a:lnTo>
                  <a:cubicBezTo>
                    <a:pt x="210789" y="681180"/>
                    <a:pt x="221028" y="629793"/>
                    <a:pt x="233458" y="578834"/>
                  </a:cubicBezTo>
                  <a:lnTo>
                    <a:pt x="233458" y="579024"/>
                  </a:lnTo>
                  <a:cubicBezTo>
                    <a:pt x="232125" y="629793"/>
                    <a:pt x="228791" y="680442"/>
                    <a:pt x="224207" y="730984"/>
                  </a:cubicBezTo>
                  <a:lnTo>
                    <a:pt x="209564" y="863249"/>
                  </a:lnTo>
                  <a:lnTo>
                    <a:pt x="342405" y="787605"/>
                  </a:lnTo>
                  <a:lnTo>
                    <a:pt x="423292" y="365188"/>
                  </a:lnTo>
                  <a:lnTo>
                    <a:pt x="423958" y="365188"/>
                  </a:lnTo>
                  <a:lnTo>
                    <a:pt x="373615" y="769833"/>
                  </a:lnTo>
                  <a:lnTo>
                    <a:pt x="496056" y="700111"/>
                  </a:lnTo>
                  <a:lnTo>
                    <a:pt x="551082" y="667774"/>
                  </a:lnTo>
                  <a:lnTo>
                    <a:pt x="551402" y="666463"/>
                  </a:lnTo>
                  <a:lnTo>
                    <a:pt x="677524" y="191728"/>
                  </a:lnTo>
                  <a:lnTo>
                    <a:pt x="632127" y="431851"/>
                  </a:lnTo>
                  <a:lnTo>
                    <a:pt x="584290" y="648258"/>
                  </a:lnTo>
                  <a:lnTo>
                    <a:pt x="780009" y="533237"/>
                  </a:lnTo>
                  <a:lnTo>
                    <a:pt x="840617" y="303466"/>
                  </a:lnTo>
                  <a:cubicBezTo>
                    <a:pt x="862489" y="224623"/>
                    <a:pt x="885683" y="146209"/>
                    <a:pt x="910781" y="70104"/>
                  </a:cubicBezTo>
                  <a:lnTo>
                    <a:pt x="911067" y="70104"/>
                  </a:lnTo>
                  <a:cubicBezTo>
                    <a:pt x="897208" y="148971"/>
                    <a:pt x="880540" y="229076"/>
                    <a:pt x="862573" y="308944"/>
                  </a:cubicBezTo>
                  <a:lnTo>
                    <a:pt x="814487" y="511786"/>
                  </a:lnTo>
                  <a:lnTo>
                    <a:pt x="987328" y="399938"/>
                  </a:lnTo>
                  <a:lnTo>
                    <a:pt x="992063" y="396786"/>
                  </a:lnTo>
                  <a:lnTo>
                    <a:pt x="993954" y="391147"/>
                  </a:lnTo>
                  <a:lnTo>
                    <a:pt x="1113588" y="29483"/>
                  </a:lnTo>
                  <a:lnTo>
                    <a:pt x="1027905" y="372924"/>
                  </a:lnTo>
                  <a:lnTo>
                    <a:pt x="1180827" y="271117"/>
                  </a:lnTo>
                  <a:lnTo>
                    <a:pt x="1196266" y="261165"/>
                  </a:lnTo>
                  <a:lnTo>
                    <a:pt x="1236024" y="136981"/>
                  </a:lnTo>
                  <a:close/>
                  <a:moveTo>
                    <a:pt x="1288828" y="0"/>
                  </a:moveTo>
                  <a:lnTo>
                    <a:pt x="1288828" y="476"/>
                  </a:lnTo>
                  <a:lnTo>
                    <a:pt x="1288519" y="1275"/>
                  </a:lnTo>
                  <a:close/>
                </a:path>
              </a:pathLst>
            </a:custGeom>
            <a:solidFill>
              <a:srgbClr val="476918"/>
            </a:solidFill>
            <a:ln>
              <a:noFill/>
            </a:ln>
            <a:effectLst>
              <a:outerShdw blurRad="127000" sx="105000" sy="105000" algn="ctr" rotWithShape="0">
                <a:srgbClr val="659036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1" name="Google Shape;1561;p10"/>
          <p:cNvGrpSpPr/>
          <p:nvPr/>
        </p:nvGrpSpPr>
        <p:grpSpPr>
          <a:xfrm rot="5400000" flipH="1">
            <a:off x="1318319" y="747315"/>
            <a:ext cx="973814" cy="813290"/>
            <a:chOff x="6795971" y="2730008"/>
            <a:chExt cx="1945294" cy="1834067"/>
          </a:xfrm>
        </p:grpSpPr>
        <p:sp>
          <p:nvSpPr>
            <p:cNvPr id="1562" name="Google Shape;1562;p10"/>
            <p:cNvSpPr/>
            <p:nvPr/>
          </p:nvSpPr>
          <p:spPr>
            <a:xfrm rot="8594692">
              <a:off x="6956426" y="3109072"/>
              <a:ext cx="1624383" cy="1075939"/>
            </a:xfrm>
            <a:custGeom>
              <a:avLst/>
              <a:gdLst/>
              <a:ahLst/>
              <a:cxnLst/>
              <a:rect l="l" t="t" r="r" b="b"/>
              <a:pathLst>
                <a:path w="1626820" h="1077553" extrusionOk="0">
                  <a:moveTo>
                    <a:pt x="25865" y="1047419"/>
                  </a:moveTo>
                  <a:cubicBezTo>
                    <a:pt x="8101" y="1043980"/>
                    <a:pt x="-3520" y="1026787"/>
                    <a:pt x="-81" y="1009023"/>
                  </a:cubicBezTo>
                  <a:cubicBezTo>
                    <a:pt x="338" y="1006909"/>
                    <a:pt x="947" y="1004832"/>
                    <a:pt x="1766" y="1002842"/>
                  </a:cubicBezTo>
                  <a:cubicBezTo>
                    <a:pt x="64822" y="848822"/>
                    <a:pt x="290946" y="386098"/>
                    <a:pt x="674708" y="169976"/>
                  </a:cubicBezTo>
                  <a:cubicBezTo>
                    <a:pt x="1075901" y="-56053"/>
                    <a:pt x="1465283" y="-1474"/>
                    <a:pt x="1599776" y="26148"/>
                  </a:cubicBezTo>
                  <a:cubicBezTo>
                    <a:pt x="1617140" y="29653"/>
                    <a:pt x="1628598" y="46293"/>
                    <a:pt x="1625684" y="63772"/>
                  </a:cubicBezTo>
                  <a:cubicBezTo>
                    <a:pt x="1604253" y="190645"/>
                    <a:pt x="1450995" y="611078"/>
                    <a:pt x="1090188" y="890161"/>
                  </a:cubicBezTo>
                  <a:cubicBezTo>
                    <a:pt x="771863" y="1136096"/>
                    <a:pt x="194648" y="1080756"/>
                    <a:pt x="25865" y="1047419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10"/>
            <p:cNvSpPr/>
            <p:nvPr/>
          </p:nvSpPr>
          <p:spPr>
            <a:xfrm rot="-2263899">
              <a:off x="6977176" y="3155933"/>
              <a:ext cx="1517606" cy="1045489"/>
            </a:xfrm>
            <a:custGeom>
              <a:avLst/>
              <a:gdLst/>
              <a:ahLst/>
              <a:cxnLst/>
              <a:rect l="l" t="t" r="r" b="b"/>
              <a:pathLst>
                <a:path w="1574102" h="1055370" extrusionOk="0">
                  <a:moveTo>
                    <a:pt x="326" y="995562"/>
                  </a:moveTo>
                  <a:lnTo>
                    <a:pt x="191" y="995648"/>
                  </a:lnTo>
                  <a:lnTo>
                    <a:pt x="0" y="995743"/>
                  </a:lnTo>
                  <a:close/>
                  <a:moveTo>
                    <a:pt x="71012" y="956319"/>
                  </a:moveTo>
                  <a:lnTo>
                    <a:pt x="68431" y="957752"/>
                  </a:lnTo>
                  <a:lnTo>
                    <a:pt x="70677" y="962215"/>
                  </a:lnTo>
                  <a:close/>
                  <a:moveTo>
                    <a:pt x="63438" y="947832"/>
                  </a:moveTo>
                  <a:lnTo>
                    <a:pt x="66305" y="953528"/>
                  </a:lnTo>
                  <a:lnTo>
                    <a:pt x="69577" y="951443"/>
                  </a:lnTo>
                  <a:close/>
                  <a:moveTo>
                    <a:pt x="207641" y="880619"/>
                  </a:moveTo>
                  <a:lnTo>
                    <a:pt x="206796" y="881064"/>
                  </a:lnTo>
                  <a:lnTo>
                    <a:pt x="207455" y="882300"/>
                  </a:lnTo>
                  <a:close/>
                  <a:moveTo>
                    <a:pt x="199739" y="867822"/>
                  </a:moveTo>
                  <a:lnTo>
                    <a:pt x="200157" y="868606"/>
                  </a:lnTo>
                  <a:lnTo>
                    <a:pt x="200678" y="868309"/>
                  </a:lnTo>
                  <a:close/>
                  <a:moveTo>
                    <a:pt x="569309" y="656176"/>
                  </a:moveTo>
                  <a:lnTo>
                    <a:pt x="569687" y="656840"/>
                  </a:lnTo>
                  <a:lnTo>
                    <a:pt x="570296" y="656482"/>
                  </a:lnTo>
                  <a:close/>
                  <a:moveTo>
                    <a:pt x="1010718" y="381146"/>
                  </a:moveTo>
                  <a:lnTo>
                    <a:pt x="1012092" y="383452"/>
                  </a:lnTo>
                  <a:lnTo>
                    <a:pt x="1014193" y="382053"/>
                  </a:lnTo>
                  <a:close/>
                  <a:moveTo>
                    <a:pt x="1223733" y="268566"/>
                  </a:moveTo>
                  <a:lnTo>
                    <a:pt x="1223592" y="268664"/>
                  </a:lnTo>
                  <a:lnTo>
                    <a:pt x="1223677" y="268795"/>
                  </a:lnTo>
                  <a:close/>
                  <a:moveTo>
                    <a:pt x="1211961" y="250698"/>
                  </a:moveTo>
                  <a:lnTo>
                    <a:pt x="1212121" y="250946"/>
                  </a:lnTo>
                  <a:lnTo>
                    <a:pt x="1212397" y="250768"/>
                  </a:lnTo>
                  <a:close/>
                  <a:moveTo>
                    <a:pt x="677990" y="189261"/>
                  </a:moveTo>
                  <a:lnTo>
                    <a:pt x="678179" y="189261"/>
                  </a:lnTo>
                  <a:lnTo>
                    <a:pt x="677524" y="191728"/>
                  </a:lnTo>
                  <a:close/>
                  <a:moveTo>
                    <a:pt x="1390676" y="152232"/>
                  </a:moveTo>
                  <a:lnTo>
                    <a:pt x="1386595" y="154964"/>
                  </a:lnTo>
                  <a:lnTo>
                    <a:pt x="1389031" y="158495"/>
                  </a:lnTo>
                  <a:close/>
                  <a:moveTo>
                    <a:pt x="1375887" y="139445"/>
                  </a:moveTo>
                  <a:lnTo>
                    <a:pt x="1378804" y="143672"/>
                  </a:lnTo>
                  <a:lnTo>
                    <a:pt x="1385682" y="139649"/>
                  </a:lnTo>
                  <a:close/>
                  <a:moveTo>
                    <a:pt x="1288519" y="1275"/>
                  </a:moveTo>
                  <a:lnTo>
                    <a:pt x="1230944" y="238813"/>
                  </a:lnTo>
                  <a:lnTo>
                    <a:pt x="1361292" y="154796"/>
                  </a:lnTo>
                  <a:lnTo>
                    <a:pt x="1422941" y="29241"/>
                  </a:lnTo>
                  <a:lnTo>
                    <a:pt x="1422941" y="29336"/>
                  </a:lnTo>
                  <a:lnTo>
                    <a:pt x="1395485" y="133915"/>
                  </a:lnTo>
                  <a:lnTo>
                    <a:pt x="1574102" y="29432"/>
                  </a:lnTo>
                  <a:lnTo>
                    <a:pt x="1408755" y="140128"/>
                  </a:lnTo>
                  <a:lnTo>
                    <a:pt x="1465101" y="141299"/>
                  </a:lnTo>
                  <a:cubicBezTo>
                    <a:pt x="1494759" y="143636"/>
                    <a:pt x="1524287" y="147689"/>
                    <a:pt x="1553528" y="153447"/>
                  </a:cubicBezTo>
                  <a:cubicBezTo>
                    <a:pt x="1521001" y="160543"/>
                    <a:pt x="1487997" y="164377"/>
                    <a:pt x="1454850" y="166210"/>
                  </a:cubicBezTo>
                  <a:lnTo>
                    <a:pt x="1369370" y="166865"/>
                  </a:lnTo>
                  <a:lnTo>
                    <a:pt x="1242358" y="255559"/>
                  </a:lnTo>
                  <a:lnTo>
                    <a:pt x="1351765" y="273055"/>
                  </a:lnTo>
                  <a:cubicBezTo>
                    <a:pt x="1398128" y="281885"/>
                    <a:pt x="1444229" y="292089"/>
                    <a:pt x="1489996" y="303657"/>
                  </a:cubicBezTo>
                  <a:cubicBezTo>
                    <a:pt x="1442800" y="302290"/>
                    <a:pt x="1395675" y="299540"/>
                    <a:pt x="1348669" y="295411"/>
                  </a:cubicBezTo>
                  <a:lnTo>
                    <a:pt x="1208817" y="278982"/>
                  </a:lnTo>
                  <a:lnTo>
                    <a:pt x="1097900" y="356437"/>
                  </a:lnTo>
                  <a:lnTo>
                    <a:pt x="1046812" y="390566"/>
                  </a:lnTo>
                  <a:lnTo>
                    <a:pt x="1377145" y="476777"/>
                  </a:lnTo>
                  <a:lnTo>
                    <a:pt x="1016013" y="411142"/>
                  </a:lnTo>
                  <a:lnTo>
                    <a:pt x="826976" y="537429"/>
                  </a:lnTo>
                  <a:lnTo>
                    <a:pt x="1025962" y="590860"/>
                  </a:lnTo>
                  <a:cubicBezTo>
                    <a:pt x="1102782" y="612529"/>
                    <a:pt x="1179148" y="635460"/>
                    <a:pt x="1253205" y="660177"/>
                  </a:cubicBezTo>
                  <a:cubicBezTo>
                    <a:pt x="1176243" y="646461"/>
                    <a:pt x="1098114" y="630078"/>
                    <a:pt x="1020223" y="612385"/>
                  </a:cubicBezTo>
                  <a:lnTo>
                    <a:pt x="794417" y="558117"/>
                  </a:lnTo>
                  <a:lnTo>
                    <a:pt x="660815" y="638028"/>
                  </a:lnTo>
                  <a:lnTo>
                    <a:pt x="606363" y="667663"/>
                  </a:lnTo>
                  <a:lnTo>
                    <a:pt x="828009" y="736377"/>
                  </a:lnTo>
                  <a:cubicBezTo>
                    <a:pt x="911448" y="763618"/>
                    <a:pt x="1002316" y="794098"/>
                    <a:pt x="1084230" y="825054"/>
                  </a:cubicBezTo>
                  <a:cubicBezTo>
                    <a:pt x="998505" y="806004"/>
                    <a:pt x="906113" y="781430"/>
                    <a:pt x="821436" y="758379"/>
                  </a:cubicBezTo>
                  <a:lnTo>
                    <a:pt x="572206" y="686252"/>
                  </a:lnTo>
                  <a:lnTo>
                    <a:pt x="432493" y="762289"/>
                  </a:lnTo>
                  <a:lnTo>
                    <a:pt x="386601" y="786440"/>
                  </a:lnTo>
                  <a:lnTo>
                    <a:pt x="594360" y="864298"/>
                  </a:lnTo>
                  <a:cubicBezTo>
                    <a:pt x="669417" y="893920"/>
                    <a:pt x="751046" y="926972"/>
                    <a:pt x="824294" y="960310"/>
                  </a:cubicBezTo>
                  <a:cubicBezTo>
                    <a:pt x="746856" y="938878"/>
                    <a:pt x="663035" y="911637"/>
                    <a:pt x="586169" y="886205"/>
                  </a:cubicBezTo>
                  <a:lnTo>
                    <a:pt x="353489" y="803866"/>
                  </a:lnTo>
                  <a:lnTo>
                    <a:pt x="215964" y="876240"/>
                  </a:lnTo>
                  <a:lnTo>
                    <a:pt x="349187" y="945356"/>
                  </a:lnTo>
                  <a:cubicBezTo>
                    <a:pt x="396812" y="971740"/>
                    <a:pt x="448913" y="1001172"/>
                    <a:pt x="494729" y="1031081"/>
                  </a:cubicBezTo>
                  <a:cubicBezTo>
                    <a:pt x="456629" y="1017365"/>
                    <a:pt x="414910" y="999553"/>
                    <a:pt x="377380" y="983456"/>
                  </a:cubicBezTo>
                  <a:lnTo>
                    <a:pt x="186405" y="892255"/>
                  </a:lnTo>
                  <a:lnTo>
                    <a:pt x="74538" y="954362"/>
                  </a:lnTo>
                  <a:lnTo>
                    <a:pt x="148555" y="997904"/>
                  </a:lnTo>
                  <a:cubicBezTo>
                    <a:pt x="176166" y="1015846"/>
                    <a:pt x="202979" y="1035020"/>
                    <a:pt x="228887" y="1055370"/>
                  </a:cubicBezTo>
                  <a:cubicBezTo>
                    <a:pt x="166879" y="1033176"/>
                    <a:pt x="106871" y="1005544"/>
                    <a:pt x="49721" y="972788"/>
                  </a:cubicBezTo>
                  <a:lnTo>
                    <a:pt x="45577" y="970440"/>
                  </a:lnTo>
                  <a:lnTo>
                    <a:pt x="326" y="995562"/>
                  </a:lnTo>
                  <a:lnTo>
                    <a:pt x="42498" y="968695"/>
                  </a:lnTo>
                  <a:lnTo>
                    <a:pt x="41149" y="967930"/>
                  </a:lnTo>
                  <a:cubicBezTo>
                    <a:pt x="49055" y="903970"/>
                    <a:pt x="62390" y="840810"/>
                    <a:pt x="81059" y="779145"/>
                  </a:cubicBezTo>
                  <a:lnTo>
                    <a:pt x="71352" y="950312"/>
                  </a:lnTo>
                  <a:lnTo>
                    <a:pt x="178915" y="881785"/>
                  </a:lnTo>
                  <a:lnTo>
                    <a:pt x="201835" y="732805"/>
                  </a:lnTo>
                  <a:cubicBezTo>
                    <a:pt x="210789" y="681180"/>
                    <a:pt x="221028" y="629793"/>
                    <a:pt x="233458" y="578834"/>
                  </a:cubicBezTo>
                  <a:lnTo>
                    <a:pt x="233458" y="579024"/>
                  </a:lnTo>
                  <a:cubicBezTo>
                    <a:pt x="232125" y="629793"/>
                    <a:pt x="228791" y="680442"/>
                    <a:pt x="224207" y="730984"/>
                  </a:cubicBezTo>
                  <a:lnTo>
                    <a:pt x="209564" y="863249"/>
                  </a:lnTo>
                  <a:lnTo>
                    <a:pt x="342405" y="787605"/>
                  </a:lnTo>
                  <a:lnTo>
                    <a:pt x="423292" y="365188"/>
                  </a:lnTo>
                  <a:lnTo>
                    <a:pt x="423958" y="365188"/>
                  </a:lnTo>
                  <a:lnTo>
                    <a:pt x="373615" y="769833"/>
                  </a:lnTo>
                  <a:lnTo>
                    <a:pt x="496056" y="700111"/>
                  </a:lnTo>
                  <a:lnTo>
                    <a:pt x="551082" y="667774"/>
                  </a:lnTo>
                  <a:lnTo>
                    <a:pt x="551402" y="666463"/>
                  </a:lnTo>
                  <a:lnTo>
                    <a:pt x="677524" y="191728"/>
                  </a:lnTo>
                  <a:lnTo>
                    <a:pt x="632127" y="431851"/>
                  </a:lnTo>
                  <a:lnTo>
                    <a:pt x="584290" y="648258"/>
                  </a:lnTo>
                  <a:lnTo>
                    <a:pt x="780009" y="533237"/>
                  </a:lnTo>
                  <a:lnTo>
                    <a:pt x="840617" y="303466"/>
                  </a:lnTo>
                  <a:cubicBezTo>
                    <a:pt x="862489" y="224623"/>
                    <a:pt x="885683" y="146209"/>
                    <a:pt x="910781" y="70104"/>
                  </a:cubicBezTo>
                  <a:lnTo>
                    <a:pt x="911067" y="70104"/>
                  </a:lnTo>
                  <a:cubicBezTo>
                    <a:pt x="897208" y="148971"/>
                    <a:pt x="880540" y="229076"/>
                    <a:pt x="862573" y="308944"/>
                  </a:cubicBezTo>
                  <a:lnTo>
                    <a:pt x="814487" y="511786"/>
                  </a:lnTo>
                  <a:lnTo>
                    <a:pt x="987328" y="399938"/>
                  </a:lnTo>
                  <a:lnTo>
                    <a:pt x="992063" y="396786"/>
                  </a:lnTo>
                  <a:lnTo>
                    <a:pt x="993954" y="391147"/>
                  </a:lnTo>
                  <a:lnTo>
                    <a:pt x="1113588" y="29483"/>
                  </a:lnTo>
                  <a:lnTo>
                    <a:pt x="1027905" y="372924"/>
                  </a:lnTo>
                  <a:lnTo>
                    <a:pt x="1180827" y="271117"/>
                  </a:lnTo>
                  <a:lnTo>
                    <a:pt x="1196266" y="261165"/>
                  </a:lnTo>
                  <a:lnTo>
                    <a:pt x="1236024" y="136981"/>
                  </a:lnTo>
                  <a:close/>
                  <a:moveTo>
                    <a:pt x="1288828" y="0"/>
                  </a:moveTo>
                  <a:lnTo>
                    <a:pt x="1288828" y="476"/>
                  </a:lnTo>
                  <a:lnTo>
                    <a:pt x="1288519" y="1275"/>
                  </a:lnTo>
                  <a:close/>
                </a:path>
              </a:pathLst>
            </a:custGeom>
            <a:solidFill>
              <a:srgbClr val="476918"/>
            </a:solidFill>
            <a:ln>
              <a:noFill/>
            </a:ln>
            <a:effectLst>
              <a:outerShdw blurRad="127000" sx="105000" sy="105000" algn="ctr" rotWithShape="0">
                <a:srgbClr val="659036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4" name="Google Shape;1564;p10"/>
          <p:cNvGrpSpPr/>
          <p:nvPr/>
        </p:nvGrpSpPr>
        <p:grpSpPr>
          <a:xfrm flipH="1">
            <a:off x="336855" y="-22"/>
            <a:ext cx="1582963" cy="1794786"/>
            <a:chOff x="8302868" y="1340770"/>
            <a:chExt cx="3569773" cy="3585270"/>
          </a:xfrm>
        </p:grpSpPr>
        <p:grpSp>
          <p:nvGrpSpPr>
            <p:cNvPr id="1565" name="Google Shape;1565;p10"/>
            <p:cNvGrpSpPr/>
            <p:nvPr/>
          </p:nvGrpSpPr>
          <p:grpSpPr>
            <a:xfrm>
              <a:off x="8302868" y="1340770"/>
              <a:ext cx="3569773" cy="3585270"/>
              <a:chOff x="8302868" y="1340770"/>
              <a:chExt cx="3569773" cy="3585270"/>
            </a:xfrm>
          </p:grpSpPr>
          <p:grpSp>
            <p:nvGrpSpPr>
              <p:cNvPr id="1566" name="Google Shape;1566;p10"/>
              <p:cNvGrpSpPr/>
              <p:nvPr/>
            </p:nvGrpSpPr>
            <p:grpSpPr>
              <a:xfrm>
                <a:off x="8302868" y="1340770"/>
                <a:ext cx="3569773" cy="3585270"/>
                <a:chOff x="1668151" y="66635"/>
                <a:chExt cx="3569773" cy="3585270"/>
              </a:xfrm>
            </p:grpSpPr>
            <p:sp>
              <p:nvSpPr>
                <p:cNvPr id="1567" name="Google Shape;1567;p10"/>
                <p:cNvSpPr/>
                <p:nvPr/>
              </p:nvSpPr>
              <p:spPr>
                <a:xfrm rot="-1479776">
                  <a:off x="2074735" y="2491312"/>
                  <a:ext cx="1000154" cy="486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8" name="Google Shape;1568;p10"/>
                <p:cNvSpPr/>
                <p:nvPr/>
              </p:nvSpPr>
              <p:spPr>
                <a:xfrm rot="346586">
                  <a:off x="1719783" y="1912282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9" name="Google Shape;1569;p10"/>
                <p:cNvSpPr/>
                <p:nvPr/>
              </p:nvSpPr>
              <p:spPr>
                <a:xfrm rot="2021404">
                  <a:off x="1719143" y="1262070"/>
                  <a:ext cx="999204" cy="486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0" name="Google Shape;1570;p10"/>
                <p:cNvSpPr/>
                <p:nvPr/>
              </p:nvSpPr>
              <p:spPr>
                <a:xfrm rot="3851728">
                  <a:off x="2071993" y="701051"/>
                  <a:ext cx="1000429" cy="48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1" name="Google Shape;1571;p10"/>
                <p:cNvSpPr/>
                <p:nvPr/>
              </p:nvSpPr>
              <p:spPr>
                <a:xfrm rot="6299900">
                  <a:off x="2660439" y="399445"/>
                  <a:ext cx="1000746" cy="48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2" name="Google Shape;1572;p10"/>
                <p:cNvSpPr/>
                <p:nvPr/>
              </p:nvSpPr>
              <p:spPr>
                <a:xfrm rot="7613328">
                  <a:off x="3249522" y="474900"/>
                  <a:ext cx="1000305" cy="48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3" name="Google Shape;1573;p10"/>
                <p:cNvSpPr/>
                <p:nvPr/>
              </p:nvSpPr>
              <p:spPr>
                <a:xfrm rot="9650889">
                  <a:off x="3855845" y="780169"/>
                  <a:ext cx="1000590" cy="48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4" name="Google Shape;1574;p10"/>
                <p:cNvSpPr/>
                <p:nvPr/>
              </p:nvSpPr>
              <p:spPr>
                <a:xfrm rot="-10085804">
                  <a:off x="4168334" y="1240057"/>
                  <a:ext cx="999697" cy="486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5" name="Google Shape;1575;p10"/>
                <p:cNvSpPr/>
                <p:nvPr/>
              </p:nvSpPr>
              <p:spPr>
                <a:xfrm rot="-8566271">
                  <a:off x="4191876" y="1852576"/>
                  <a:ext cx="1000655" cy="48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6" name="Google Shape;1576;p10"/>
                <p:cNvSpPr/>
                <p:nvPr/>
              </p:nvSpPr>
              <p:spPr>
                <a:xfrm rot="-6671212">
                  <a:off x="3890697" y="2402320"/>
                  <a:ext cx="999577" cy="48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7" name="Google Shape;1577;p10"/>
                <p:cNvSpPr/>
                <p:nvPr/>
              </p:nvSpPr>
              <p:spPr>
                <a:xfrm rot="-5218338">
                  <a:off x="3346600" y="2848376"/>
                  <a:ext cx="999391" cy="48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8" name="Google Shape;1578;p10"/>
                <p:cNvSpPr/>
                <p:nvPr/>
              </p:nvSpPr>
              <p:spPr>
                <a:xfrm rot="-3373878">
                  <a:off x="2621976" y="2816553"/>
                  <a:ext cx="1000120" cy="486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9" name="Google Shape;1579;p10"/>
                <p:cNvSpPr/>
                <p:nvPr/>
              </p:nvSpPr>
              <p:spPr>
                <a:xfrm rot="6905125">
                  <a:off x="2971018" y="379254"/>
                  <a:ext cx="999937" cy="486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0" name="Google Shape;1580;p10"/>
                <p:cNvSpPr/>
                <p:nvPr/>
              </p:nvSpPr>
              <p:spPr>
                <a:xfrm rot="8802174">
                  <a:off x="3628132" y="595118"/>
                  <a:ext cx="1000600" cy="487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1" name="Google Shape;1581;p10"/>
                <p:cNvSpPr/>
                <p:nvPr/>
              </p:nvSpPr>
              <p:spPr>
                <a:xfrm rot="10402049">
                  <a:off x="4017570" y="1022947"/>
                  <a:ext cx="999738" cy="48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2" name="Google Shape;1582;p10"/>
                <p:cNvSpPr/>
                <p:nvPr/>
              </p:nvSpPr>
              <p:spPr>
                <a:xfrm rot="-9607798">
                  <a:off x="4157561" y="1538956"/>
                  <a:ext cx="999782" cy="486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3" name="Google Shape;1583;p10"/>
                <p:cNvSpPr/>
                <p:nvPr/>
              </p:nvSpPr>
              <p:spPr>
                <a:xfrm rot="-7794869">
                  <a:off x="4062160" y="2114743"/>
                  <a:ext cx="1000067" cy="486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4" name="Google Shape;1584;p10"/>
                <p:cNvSpPr/>
                <p:nvPr/>
              </p:nvSpPr>
              <p:spPr>
                <a:xfrm rot="-5998508">
                  <a:off x="3635392" y="2627606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5" name="Google Shape;1585;p10"/>
                <p:cNvSpPr/>
                <p:nvPr/>
              </p:nvSpPr>
              <p:spPr>
                <a:xfrm rot="-3950732">
                  <a:off x="2976704" y="2852898"/>
                  <a:ext cx="999750" cy="48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6" name="Google Shape;1586;p10"/>
                <p:cNvSpPr/>
                <p:nvPr/>
              </p:nvSpPr>
              <p:spPr>
                <a:xfrm rot="-1799465">
                  <a:off x="2290334" y="2690417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7" name="Google Shape;1587;p10"/>
                <p:cNvSpPr/>
                <p:nvPr/>
              </p:nvSpPr>
              <p:spPr>
                <a:xfrm rot="-795405">
                  <a:off x="1873442" y="2219049"/>
                  <a:ext cx="999897" cy="486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8" name="Google Shape;1588;p10"/>
                <p:cNvSpPr/>
                <p:nvPr/>
              </p:nvSpPr>
              <p:spPr>
                <a:xfrm rot="994893">
                  <a:off x="1732425" y="1620069"/>
                  <a:ext cx="999991" cy="48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9" name="Google Shape;1589;p10"/>
                <p:cNvSpPr/>
                <p:nvPr/>
              </p:nvSpPr>
              <p:spPr>
                <a:xfrm rot="3534393">
                  <a:off x="1863336" y="988430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0" name="Google Shape;1590;p10"/>
                <p:cNvSpPr/>
                <p:nvPr/>
              </p:nvSpPr>
              <p:spPr>
                <a:xfrm rot="5400000">
                  <a:off x="2343145" y="504955"/>
                  <a:ext cx="999645" cy="48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91" name="Google Shape;1591;p10"/>
              <p:cNvGrpSpPr/>
              <p:nvPr/>
            </p:nvGrpSpPr>
            <p:grpSpPr>
              <a:xfrm rot="166391">
                <a:off x="8608485" y="1696827"/>
                <a:ext cx="2884899" cy="2897423"/>
                <a:chOff x="1668151" y="66635"/>
                <a:chExt cx="3569773" cy="3585270"/>
              </a:xfrm>
            </p:grpSpPr>
            <p:sp>
              <p:nvSpPr>
                <p:cNvPr id="1592" name="Google Shape;1592;p10"/>
                <p:cNvSpPr/>
                <p:nvPr/>
              </p:nvSpPr>
              <p:spPr>
                <a:xfrm rot="-1479776">
                  <a:off x="2074735" y="2491312"/>
                  <a:ext cx="1000154" cy="486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3" name="Google Shape;1593;p10"/>
                <p:cNvSpPr/>
                <p:nvPr/>
              </p:nvSpPr>
              <p:spPr>
                <a:xfrm rot="346586">
                  <a:off x="1719783" y="1912282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4" name="Google Shape;1594;p10"/>
                <p:cNvSpPr/>
                <p:nvPr/>
              </p:nvSpPr>
              <p:spPr>
                <a:xfrm rot="2021404">
                  <a:off x="1719143" y="1262070"/>
                  <a:ext cx="999204" cy="486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5" name="Google Shape;1595;p10"/>
                <p:cNvSpPr/>
                <p:nvPr/>
              </p:nvSpPr>
              <p:spPr>
                <a:xfrm rot="3851728">
                  <a:off x="2071993" y="701051"/>
                  <a:ext cx="1000429" cy="48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6" name="Google Shape;1596;p10"/>
                <p:cNvSpPr/>
                <p:nvPr/>
              </p:nvSpPr>
              <p:spPr>
                <a:xfrm rot="6299900">
                  <a:off x="2660439" y="399445"/>
                  <a:ext cx="1000746" cy="48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7" name="Google Shape;1597;p10"/>
                <p:cNvSpPr/>
                <p:nvPr/>
              </p:nvSpPr>
              <p:spPr>
                <a:xfrm rot="7613328">
                  <a:off x="3249522" y="474900"/>
                  <a:ext cx="1000305" cy="48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8" name="Google Shape;1598;p10"/>
                <p:cNvSpPr/>
                <p:nvPr/>
              </p:nvSpPr>
              <p:spPr>
                <a:xfrm rot="9650889">
                  <a:off x="3855845" y="780169"/>
                  <a:ext cx="1000590" cy="48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9" name="Google Shape;1599;p10"/>
                <p:cNvSpPr/>
                <p:nvPr/>
              </p:nvSpPr>
              <p:spPr>
                <a:xfrm rot="-10085804">
                  <a:off x="4168334" y="1240057"/>
                  <a:ext cx="999697" cy="486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0" name="Google Shape;1600;p10"/>
                <p:cNvSpPr/>
                <p:nvPr/>
              </p:nvSpPr>
              <p:spPr>
                <a:xfrm rot="-8566271">
                  <a:off x="4191876" y="1852576"/>
                  <a:ext cx="1000655" cy="48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1" name="Google Shape;1601;p10"/>
                <p:cNvSpPr/>
                <p:nvPr/>
              </p:nvSpPr>
              <p:spPr>
                <a:xfrm rot="-6671212">
                  <a:off x="3890697" y="2402320"/>
                  <a:ext cx="999577" cy="48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2" name="Google Shape;1602;p10"/>
                <p:cNvSpPr/>
                <p:nvPr/>
              </p:nvSpPr>
              <p:spPr>
                <a:xfrm rot="-5218338">
                  <a:off x="3351578" y="2815208"/>
                  <a:ext cx="999391" cy="48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3" name="Google Shape;1603;p10"/>
                <p:cNvSpPr/>
                <p:nvPr/>
              </p:nvSpPr>
              <p:spPr>
                <a:xfrm rot="-3373878">
                  <a:off x="2621976" y="2816553"/>
                  <a:ext cx="1000120" cy="486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4" name="Google Shape;1604;p10"/>
                <p:cNvSpPr/>
                <p:nvPr/>
              </p:nvSpPr>
              <p:spPr>
                <a:xfrm rot="6905125">
                  <a:off x="2971018" y="379254"/>
                  <a:ext cx="999937" cy="486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5" name="Google Shape;1605;p10"/>
                <p:cNvSpPr/>
                <p:nvPr/>
              </p:nvSpPr>
              <p:spPr>
                <a:xfrm rot="8802174">
                  <a:off x="3608422" y="596073"/>
                  <a:ext cx="1000600" cy="487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6" name="Google Shape;1606;p10"/>
                <p:cNvSpPr/>
                <p:nvPr/>
              </p:nvSpPr>
              <p:spPr>
                <a:xfrm rot="10402049">
                  <a:off x="4017570" y="1022947"/>
                  <a:ext cx="999738" cy="48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7" name="Google Shape;1607;p10"/>
                <p:cNvSpPr/>
                <p:nvPr/>
              </p:nvSpPr>
              <p:spPr>
                <a:xfrm rot="-9607798">
                  <a:off x="4157561" y="1538956"/>
                  <a:ext cx="999782" cy="486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8" name="Google Shape;1608;p10"/>
                <p:cNvSpPr/>
                <p:nvPr/>
              </p:nvSpPr>
              <p:spPr>
                <a:xfrm rot="-7794869">
                  <a:off x="4062160" y="2114743"/>
                  <a:ext cx="1000067" cy="486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9" name="Google Shape;1609;p10"/>
                <p:cNvSpPr/>
                <p:nvPr/>
              </p:nvSpPr>
              <p:spPr>
                <a:xfrm rot="-5998508">
                  <a:off x="3635392" y="2627606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0" name="Google Shape;1610;p10"/>
                <p:cNvSpPr/>
                <p:nvPr/>
              </p:nvSpPr>
              <p:spPr>
                <a:xfrm rot="-3950732">
                  <a:off x="2976704" y="2852898"/>
                  <a:ext cx="999750" cy="48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1" name="Google Shape;1611;p10"/>
                <p:cNvSpPr/>
                <p:nvPr/>
              </p:nvSpPr>
              <p:spPr>
                <a:xfrm rot="-1799465">
                  <a:off x="2290334" y="2690417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2" name="Google Shape;1612;p10"/>
                <p:cNvSpPr/>
                <p:nvPr/>
              </p:nvSpPr>
              <p:spPr>
                <a:xfrm rot="-795405">
                  <a:off x="1873442" y="2219049"/>
                  <a:ext cx="999897" cy="486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3" name="Google Shape;1613;p10"/>
                <p:cNvSpPr/>
                <p:nvPr/>
              </p:nvSpPr>
              <p:spPr>
                <a:xfrm rot="994893">
                  <a:off x="1732425" y="1620069"/>
                  <a:ext cx="999991" cy="48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4" name="Google Shape;1614;p10"/>
                <p:cNvSpPr/>
                <p:nvPr/>
              </p:nvSpPr>
              <p:spPr>
                <a:xfrm rot="3137938">
                  <a:off x="1876033" y="978713"/>
                  <a:ext cx="1000741" cy="487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5" name="Google Shape;1615;p10"/>
                <p:cNvSpPr/>
                <p:nvPr/>
              </p:nvSpPr>
              <p:spPr>
                <a:xfrm rot="5400000">
                  <a:off x="2343145" y="504955"/>
                  <a:ext cx="999645" cy="48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16" name="Google Shape;1616;p10"/>
            <p:cNvSpPr/>
            <p:nvPr/>
          </p:nvSpPr>
          <p:spPr>
            <a:xfrm>
              <a:off x="9243238" y="2324986"/>
              <a:ext cx="1589700" cy="1589700"/>
            </a:xfrm>
            <a:prstGeom prst="ellipse">
              <a:avLst/>
            </a:prstGeom>
            <a:solidFill>
              <a:srgbClr val="23140F"/>
            </a:soli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10"/>
            <p:cNvSpPr/>
            <p:nvPr/>
          </p:nvSpPr>
          <p:spPr>
            <a:xfrm rot="-3034774">
              <a:off x="9227648" y="2302866"/>
              <a:ext cx="1615499" cy="1614428"/>
            </a:xfrm>
            <a:custGeom>
              <a:avLst/>
              <a:gdLst/>
              <a:ahLst/>
              <a:cxnLst/>
              <a:rect l="l" t="t" r="r" b="b"/>
              <a:pathLst>
                <a:path w="1615514" h="1614443" extrusionOk="0">
                  <a:moveTo>
                    <a:pt x="330428" y="1326591"/>
                  </a:moveTo>
                  <a:cubicBezTo>
                    <a:pt x="334438" y="1332346"/>
                    <a:pt x="337387" y="1338982"/>
                    <a:pt x="338930" y="1346276"/>
                  </a:cubicBezTo>
                  <a:cubicBezTo>
                    <a:pt x="345104" y="1375454"/>
                    <a:pt x="326455" y="1404112"/>
                    <a:pt x="297278" y="1410285"/>
                  </a:cubicBezTo>
                  <a:cubicBezTo>
                    <a:pt x="268101" y="1416458"/>
                    <a:pt x="239443" y="1397809"/>
                    <a:pt x="233269" y="1368632"/>
                  </a:cubicBezTo>
                  <a:cubicBezTo>
                    <a:pt x="227096" y="1339455"/>
                    <a:pt x="245745" y="1310797"/>
                    <a:pt x="274922" y="1304624"/>
                  </a:cubicBezTo>
                  <a:cubicBezTo>
                    <a:pt x="296805" y="1299994"/>
                    <a:pt x="318395" y="1309326"/>
                    <a:pt x="330428" y="1326591"/>
                  </a:cubicBezTo>
                  <a:close/>
                  <a:moveTo>
                    <a:pt x="252760" y="1223240"/>
                  </a:moveTo>
                  <a:cubicBezTo>
                    <a:pt x="256771" y="1228994"/>
                    <a:pt x="259720" y="1235631"/>
                    <a:pt x="261263" y="1242925"/>
                  </a:cubicBezTo>
                  <a:cubicBezTo>
                    <a:pt x="267436" y="1272103"/>
                    <a:pt x="248788" y="1300761"/>
                    <a:pt x="219610" y="1306934"/>
                  </a:cubicBezTo>
                  <a:cubicBezTo>
                    <a:pt x="190433" y="1313107"/>
                    <a:pt x="161775" y="1294458"/>
                    <a:pt x="155602" y="1265281"/>
                  </a:cubicBezTo>
                  <a:cubicBezTo>
                    <a:pt x="149429" y="1236104"/>
                    <a:pt x="168077" y="1207446"/>
                    <a:pt x="197255" y="1201273"/>
                  </a:cubicBezTo>
                  <a:cubicBezTo>
                    <a:pt x="219137" y="1196643"/>
                    <a:pt x="240728" y="1205975"/>
                    <a:pt x="252760" y="1223240"/>
                  </a:cubicBezTo>
                  <a:close/>
                  <a:moveTo>
                    <a:pt x="427646" y="1411548"/>
                  </a:moveTo>
                  <a:cubicBezTo>
                    <a:pt x="431657" y="1417303"/>
                    <a:pt x="434606" y="1423939"/>
                    <a:pt x="436149" y="1431234"/>
                  </a:cubicBezTo>
                  <a:cubicBezTo>
                    <a:pt x="442322" y="1460411"/>
                    <a:pt x="423673" y="1489069"/>
                    <a:pt x="394496" y="1495242"/>
                  </a:cubicBezTo>
                  <a:cubicBezTo>
                    <a:pt x="365319" y="1501415"/>
                    <a:pt x="336661" y="1482767"/>
                    <a:pt x="330488" y="1453589"/>
                  </a:cubicBezTo>
                  <a:cubicBezTo>
                    <a:pt x="324314" y="1424412"/>
                    <a:pt x="342963" y="1395754"/>
                    <a:pt x="372140" y="1389581"/>
                  </a:cubicBezTo>
                  <a:cubicBezTo>
                    <a:pt x="394023" y="1384951"/>
                    <a:pt x="415614" y="1394283"/>
                    <a:pt x="427646" y="1411548"/>
                  </a:cubicBezTo>
                  <a:close/>
                  <a:moveTo>
                    <a:pt x="182720" y="1109552"/>
                  </a:moveTo>
                  <a:cubicBezTo>
                    <a:pt x="186730" y="1115307"/>
                    <a:pt x="189679" y="1121943"/>
                    <a:pt x="191222" y="1129238"/>
                  </a:cubicBezTo>
                  <a:cubicBezTo>
                    <a:pt x="197396" y="1158415"/>
                    <a:pt x="178747" y="1187073"/>
                    <a:pt x="149570" y="1193246"/>
                  </a:cubicBezTo>
                  <a:cubicBezTo>
                    <a:pt x="120393" y="1199419"/>
                    <a:pt x="91735" y="1180770"/>
                    <a:pt x="85562" y="1151593"/>
                  </a:cubicBezTo>
                  <a:cubicBezTo>
                    <a:pt x="79388" y="1122416"/>
                    <a:pt x="98037" y="1093758"/>
                    <a:pt x="127214" y="1087585"/>
                  </a:cubicBezTo>
                  <a:cubicBezTo>
                    <a:pt x="149097" y="1082955"/>
                    <a:pt x="170687" y="1092287"/>
                    <a:pt x="182720" y="1109552"/>
                  </a:cubicBezTo>
                  <a:close/>
                  <a:moveTo>
                    <a:pt x="531090" y="1474543"/>
                  </a:moveTo>
                  <a:cubicBezTo>
                    <a:pt x="539438" y="1485557"/>
                    <a:pt x="543584" y="1499755"/>
                    <a:pt x="541550" y="1514527"/>
                  </a:cubicBezTo>
                  <a:cubicBezTo>
                    <a:pt x="537482" y="1544071"/>
                    <a:pt x="510233" y="1564725"/>
                    <a:pt x="480689" y="1560657"/>
                  </a:cubicBezTo>
                  <a:cubicBezTo>
                    <a:pt x="451144" y="1556589"/>
                    <a:pt x="430491" y="1529340"/>
                    <a:pt x="434559" y="1499795"/>
                  </a:cubicBezTo>
                  <a:cubicBezTo>
                    <a:pt x="438627" y="1470251"/>
                    <a:pt x="465876" y="1449598"/>
                    <a:pt x="495420" y="1453666"/>
                  </a:cubicBezTo>
                  <a:cubicBezTo>
                    <a:pt x="510193" y="1455700"/>
                    <a:pt x="522742" y="1463529"/>
                    <a:pt x="531090" y="1474543"/>
                  </a:cubicBezTo>
                  <a:close/>
                  <a:moveTo>
                    <a:pt x="128878" y="984799"/>
                  </a:moveTo>
                  <a:cubicBezTo>
                    <a:pt x="132889" y="990553"/>
                    <a:pt x="135838" y="997190"/>
                    <a:pt x="137381" y="1004484"/>
                  </a:cubicBezTo>
                  <a:cubicBezTo>
                    <a:pt x="143554" y="1033662"/>
                    <a:pt x="124906" y="1062320"/>
                    <a:pt x="95728" y="1068493"/>
                  </a:cubicBezTo>
                  <a:cubicBezTo>
                    <a:pt x="66551" y="1074666"/>
                    <a:pt x="37893" y="1056017"/>
                    <a:pt x="31720" y="1026840"/>
                  </a:cubicBezTo>
                  <a:cubicBezTo>
                    <a:pt x="25547" y="997663"/>
                    <a:pt x="44195" y="969005"/>
                    <a:pt x="73373" y="962832"/>
                  </a:cubicBezTo>
                  <a:cubicBezTo>
                    <a:pt x="95255" y="958202"/>
                    <a:pt x="116846" y="967534"/>
                    <a:pt x="128878" y="984799"/>
                  </a:cubicBezTo>
                  <a:close/>
                  <a:moveTo>
                    <a:pt x="390423" y="1223235"/>
                  </a:moveTo>
                  <a:cubicBezTo>
                    <a:pt x="400195" y="1233008"/>
                    <a:pt x="406239" y="1246507"/>
                    <a:pt x="406239" y="1261418"/>
                  </a:cubicBezTo>
                  <a:cubicBezTo>
                    <a:pt x="406239" y="1291242"/>
                    <a:pt x="382062" y="1315419"/>
                    <a:pt x="352239" y="1315419"/>
                  </a:cubicBezTo>
                  <a:cubicBezTo>
                    <a:pt x="322416" y="1315418"/>
                    <a:pt x="298239" y="1291241"/>
                    <a:pt x="298239" y="1261418"/>
                  </a:cubicBezTo>
                  <a:cubicBezTo>
                    <a:pt x="298239" y="1231595"/>
                    <a:pt x="322416" y="1207418"/>
                    <a:pt x="352239" y="1207418"/>
                  </a:cubicBezTo>
                  <a:cubicBezTo>
                    <a:pt x="367150" y="1207418"/>
                    <a:pt x="380651" y="1213463"/>
                    <a:pt x="390423" y="1223235"/>
                  </a:cubicBezTo>
                  <a:close/>
                  <a:moveTo>
                    <a:pt x="315284" y="1118487"/>
                  </a:moveTo>
                  <a:cubicBezTo>
                    <a:pt x="325057" y="1128260"/>
                    <a:pt x="331101" y="1141759"/>
                    <a:pt x="331101" y="1156670"/>
                  </a:cubicBezTo>
                  <a:cubicBezTo>
                    <a:pt x="331101" y="1186494"/>
                    <a:pt x="306924" y="1210671"/>
                    <a:pt x="277101" y="1210671"/>
                  </a:cubicBezTo>
                  <a:cubicBezTo>
                    <a:pt x="247277" y="1210670"/>
                    <a:pt x="223100" y="1186493"/>
                    <a:pt x="223101" y="1156671"/>
                  </a:cubicBezTo>
                  <a:cubicBezTo>
                    <a:pt x="223101" y="1126847"/>
                    <a:pt x="247277" y="1102670"/>
                    <a:pt x="277100" y="1102670"/>
                  </a:cubicBezTo>
                  <a:cubicBezTo>
                    <a:pt x="292012" y="1102671"/>
                    <a:pt x="305512" y="1108715"/>
                    <a:pt x="315284" y="1118487"/>
                  </a:cubicBezTo>
                  <a:close/>
                  <a:moveTo>
                    <a:pt x="108942" y="860509"/>
                  </a:moveTo>
                  <a:cubicBezTo>
                    <a:pt x="112952" y="866263"/>
                    <a:pt x="115901" y="872900"/>
                    <a:pt x="117445" y="880194"/>
                  </a:cubicBezTo>
                  <a:cubicBezTo>
                    <a:pt x="123618" y="909372"/>
                    <a:pt x="104969" y="938030"/>
                    <a:pt x="75792" y="944203"/>
                  </a:cubicBezTo>
                  <a:cubicBezTo>
                    <a:pt x="46615" y="950376"/>
                    <a:pt x="17957" y="931727"/>
                    <a:pt x="11784" y="902550"/>
                  </a:cubicBezTo>
                  <a:cubicBezTo>
                    <a:pt x="5610" y="873373"/>
                    <a:pt x="24259" y="844715"/>
                    <a:pt x="53436" y="838542"/>
                  </a:cubicBezTo>
                  <a:cubicBezTo>
                    <a:pt x="75319" y="833912"/>
                    <a:pt x="96910" y="843244"/>
                    <a:pt x="108942" y="860509"/>
                  </a:cubicBezTo>
                  <a:close/>
                  <a:moveTo>
                    <a:pt x="659577" y="1510809"/>
                  </a:moveTo>
                  <a:cubicBezTo>
                    <a:pt x="667925" y="1521823"/>
                    <a:pt x="672071" y="1536021"/>
                    <a:pt x="670037" y="1550793"/>
                  </a:cubicBezTo>
                  <a:cubicBezTo>
                    <a:pt x="665969" y="1580338"/>
                    <a:pt x="638721" y="1600991"/>
                    <a:pt x="609176" y="1596923"/>
                  </a:cubicBezTo>
                  <a:cubicBezTo>
                    <a:pt x="579632" y="1592855"/>
                    <a:pt x="558979" y="1565606"/>
                    <a:pt x="563047" y="1536061"/>
                  </a:cubicBezTo>
                  <a:cubicBezTo>
                    <a:pt x="567115" y="1506517"/>
                    <a:pt x="594364" y="1485864"/>
                    <a:pt x="623908" y="1489932"/>
                  </a:cubicBezTo>
                  <a:cubicBezTo>
                    <a:pt x="638680" y="1491967"/>
                    <a:pt x="651230" y="1499795"/>
                    <a:pt x="659577" y="1510809"/>
                  </a:cubicBezTo>
                  <a:close/>
                  <a:moveTo>
                    <a:pt x="253446" y="1011180"/>
                  </a:moveTo>
                  <a:cubicBezTo>
                    <a:pt x="263219" y="1020953"/>
                    <a:pt x="269263" y="1034452"/>
                    <a:pt x="269263" y="1049363"/>
                  </a:cubicBezTo>
                  <a:cubicBezTo>
                    <a:pt x="269263" y="1079187"/>
                    <a:pt x="245086" y="1103364"/>
                    <a:pt x="215263" y="1103364"/>
                  </a:cubicBezTo>
                  <a:cubicBezTo>
                    <a:pt x="185440" y="1103363"/>
                    <a:pt x="161263" y="1079186"/>
                    <a:pt x="161263" y="1049364"/>
                  </a:cubicBezTo>
                  <a:cubicBezTo>
                    <a:pt x="161263" y="1019540"/>
                    <a:pt x="185440" y="995363"/>
                    <a:pt x="215263" y="995363"/>
                  </a:cubicBezTo>
                  <a:cubicBezTo>
                    <a:pt x="230174" y="995363"/>
                    <a:pt x="243674" y="1001408"/>
                    <a:pt x="253446" y="1011180"/>
                  </a:cubicBezTo>
                  <a:close/>
                  <a:moveTo>
                    <a:pt x="504711" y="1280305"/>
                  </a:moveTo>
                  <a:cubicBezTo>
                    <a:pt x="514484" y="1290078"/>
                    <a:pt x="520528" y="1303577"/>
                    <a:pt x="520528" y="1318488"/>
                  </a:cubicBezTo>
                  <a:cubicBezTo>
                    <a:pt x="520528" y="1348312"/>
                    <a:pt x="496351" y="1372489"/>
                    <a:pt x="466528" y="1372489"/>
                  </a:cubicBezTo>
                  <a:cubicBezTo>
                    <a:pt x="436704" y="1372488"/>
                    <a:pt x="412527" y="1348311"/>
                    <a:pt x="412528" y="1318489"/>
                  </a:cubicBezTo>
                  <a:cubicBezTo>
                    <a:pt x="412528" y="1288665"/>
                    <a:pt x="436705" y="1264488"/>
                    <a:pt x="466527" y="1264488"/>
                  </a:cubicBezTo>
                  <a:cubicBezTo>
                    <a:pt x="481439" y="1264488"/>
                    <a:pt x="494939" y="1270533"/>
                    <a:pt x="504711" y="1280305"/>
                  </a:cubicBezTo>
                  <a:close/>
                  <a:moveTo>
                    <a:pt x="598729" y="1348482"/>
                  </a:moveTo>
                  <a:cubicBezTo>
                    <a:pt x="608501" y="1358254"/>
                    <a:pt x="614545" y="1371754"/>
                    <a:pt x="614545" y="1386666"/>
                  </a:cubicBezTo>
                  <a:cubicBezTo>
                    <a:pt x="614545" y="1416489"/>
                    <a:pt x="590368" y="1440666"/>
                    <a:pt x="560545" y="1440666"/>
                  </a:cubicBezTo>
                  <a:cubicBezTo>
                    <a:pt x="530722" y="1440665"/>
                    <a:pt x="506545" y="1416488"/>
                    <a:pt x="506545" y="1386666"/>
                  </a:cubicBezTo>
                  <a:cubicBezTo>
                    <a:pt x="506545" y="1356843"/>
                    <a:pt x="530722" y="1332666"/>
                    <a:pt x="560545" y="1332665"/>
                  </a:cubicBezTo>
                  <a:cubicBezTo>
                    <a:pt x="575457" y="1332666"/>
                    <a:pt x="588957" y="1338710"/>
                    <a:pt x="598729" y="1348482"/>
                  </a:cubicBezTo>
                  <a:close/>
                  <a:moveTo>
                    <a:pt x="90635" y="727857"/>
                  </a:moveTo>
                  <a:cubicBezTo>
                    <a:pt x="106098" y="742132"/>
                    <a:pt x="112398" y="764794"/>
                    <a:pt x="104826" y="785841"/>
                  </a:cubicBezTo>
                  <a:cubicBezTo>
                    <a:pt x="94730" y="813902"/>
                    <a:pt x="63797" y="828468"/>
                    <a:pt x="35735" y="818373"/>
                  </a:cubicBezTo>
                  <a:cubicBezTo>
                    <a:pt x="7672" y="808277"/>
                    <a:pt x="-6893" y="777343"/>
                    <a:pt x="3202" y="749281"/>
                  </a:cubicBezTo>
                  <a:cubicBezTo>
                    <a:pt x="13298" y="721219"/>
                    <a:pt x="44232" y="706653"/>
                    <a:pt x="72294" y="716749"/>
                  </a:cubicBezTo>
                  <a:cubicBezTo>
                    <a:pt x="79309" y="719272"/>
                    <a:pt x="85481" y="723099"/>
                    <a:pt x="90635" y="727857"/>
                  </a:cubicBezTo>
                  <a:close/>
                  <a:moveTo>
                    <a:pt x="228755" y="892862"/>
                  </a:moveTo>
                  <a:cubicBezTo>
                    <a:pt x="238528" y="902635"/>
                    <a:pt x="244571" y="916134"/>
                    <a:pt x="244571" y="931046"/>
                  </a:cubicBezTo>
                  <a:cubicBezTo>
                    <a:pt x="244571" y="960869"/>
                    <a:pt x="220394" y="985046"/>
                    <a:pt x="190572" y="985046"/>
                  </a:cubicBezTo>
                  <a:cubicBezTo>
                    <a:pt x="160748" y="985045"/>
                    <a:pt x="136571" y="960868"/>
                    <a:pt x="136571" y="931046"/>
                  </a:cubicBezTo>
                  <a:cubicBezTo>
                    <a:pt x="136571" y="901223"/>
                    <a:pt x="160748" y="877046"/>
                    <a:pt x="190571" y="877045"/>
                  </a:cubicBezTo>
                  <a:cubicBezTo>
                    <a:pt x="205483" y="877046"/>
                    <a:pt x="218983" y="883090"/>
                    <a:pt x="228755" y="892862"/>
                  </a:cubicBezTo>
                  <a:close/>
                  <a:moveTo>
                    <a:pt x="788186" y="1524298"/>
                  </a:moveTo>
                  <a:cubicBezTo>
                    <a:pt x="796535" y="1535313"/>
                    <a:pt x="800681" y="1549511"/>
                    <a:pt x="798647" y="1564283"/>
                  </a:cubicBezTo>
                  <a:cubicBezTo>
                    <a:pt x="794579" y="1593827"/>
                    <a:pt x="767330" y="1614480"/>
                    <a:pt x="737785" y="1610412"/>
                  </a:cubicBezTo>
                  <a:cubicBezTo>
                    <a:pt x="708241" y="1606344"/>
                    <a:pt x="687588" y="1579095"/>
                    <a:pt x="691656" y="1549551"/>
                  </a:cubicBezTo>
                  <a:cubicBezTo>
                    <a:pt x="695724" y="1520007"/>
                    <a:pt x="722973" y="1499353"/>
                    <a:pt x="752517" y="1503422"/>
                  </a:cubicBezTo>
                  <a:cubicBezTo>
                    <a:pt x="767289" y="1505455"/>
                    <a:pt x="779839" y="1513285"/>
                    <a:pt x="788186" y="1524298"/>
                  </a:cubicBezTo>
                  <a:close/>
                  <a:moveTo>
                    <a:pt x="487058" y="1139380"/>
                  </a:moveTo>
                  <a:cubicBezTo>
                    <a:pt x="496830" y="1149152"/>
                    <a:pt x="502875" y="1162652"/>
                    <a:pt x="502875" y="1177563"/>
                  </a:cubicBezTo>
                  <a:cubicBezTo>
                    <a:pt x="502875" y="1207386"/>
                    <a:pt x="478698" y="1231563"/>
                    <a:pt x="448875" y="1231564"/>
                  </a:cubicBezTo>
                  <a:cubicBezTo>
                    <a:pt x="419051" y="1231563"/>
                    <a:pt x="394874" y="1207386"/>
                    <a:pt x="394875" y="1177563"/>
                  </a:cubicBezTo>
                  <a:cubicBezTo>
                    <a:pt x="394875" y="1147740"/>
                    <a:pt x="419052" y="1123563"/>
                    <a:pt x="448875" y="1123563"/>
                  </a:cubicBezTo>
                  <a:cubicBezTo>
                    <a:pt x="463786" y="1123563"/>
                    <a:pt x="477286" y="1129608"/>
                    <a:pt x="487058" y="1139380"/>
                  </a:cubicBezTo>
                  <a:close/>
                  <a:moveTo>
                    <a:pt x="709619" y="1392947"/>
                  </a:moveTo>
                  <a:cubicBezTo>
                    <a:pt x="719392" y="1402720"/>
                    <a:pt x="725436" y="1416220"/>
                    <a:pt x="725435" y="1431131"/>
                  </a:cubicBezTo>
                  <a:cubicBezTo>
                    <a:pt x="725436" y="1460954"/>
                    <a:pt x="701259" y="1485131"/>
                    <a:pt x="671436" y="1485131"/>
                  </a:cubicBezTo>
                  <a:cubicBezTo>
                    <a:pt x="641612" y="1485131"/>
                    <a:pt x="617435" y="1460954"/>
                    <a:pt x="617436" y="1431131"/>
                  </a:cubicBezTo>
                  <a:cubicBezTo>
                    <a:pt x="617435" y="1401308"/>
                    <a:pt x="641612" y="1377131"/>
                    <a:pt x="671435" y="1377131"/>
                  </a:cubicBezTo>
                  <a:cubicBezTo>
                    <a:pt x="686347" y="1377131"/>
                    <a:pt x="699847" y="1383175"/>
                    <a:pt x="709619" y="1392947"/>
                  </a:cubicBezTo>
                  <a:close/>
                  <a:moveTo>
                    <a:pt x="424609" y="1043780"/>
                  </a:moveTo>
                  <a:cubicBezTo>
                    <a:pt x="434381" y="1053553"/>
                    <a:pt x="440425" y="1067052"/>
                    <a:pt x="440425" y="1081964"/>
                  </a:cubicBezTo>
                  <a:cubicBezTo>
                    <a:pt x="440425" y="1111787"/>
                    <a:pt x="416248" y="1135964"/>
                    <a:pt x="386425" y="1135964"/>
                  </a:cubicBezTo>
                  <a:cubicBezTo>
                    <a:pt x="356602" y="1135964"/>
                    <a:pt x="332425" y="1111787"/>
                    <a:pt x="332425" y="1081964"/>
                  </a:cubicBezTo>
                  <a:cubicBezTo>
                    <a:pt x="332425" y="1052141"/>
                    <a:pt x="356602" y="1027964"/>
                    <a:pt x="386425" y="1027964"/>
                  </a:cubicBezTo>
                  <a:cubicBezTo>
                    <a:pt x="401337" y="1027964"/>
                    <a:pt x="414837" y="1034008"/>
                    <a:pt x="424609" y="1043780"/>
                  </a:cubicBezTo>
                  <a:close/>
                  <a:moveTo>
                    <a:pt x="366398" y="930681"/>
                  </a:moveTo>
                  <a:cubicBezTo>
                    <a:pt x="376171" y="940454"/>
                    <a:pt x="382215" y="953954"/>
                    <a:pt x="382215" y="968865"/>
                  </a:cubicBezTo>
                  <a:cubicBezTo>
                    <a:pt x="382215" y="998688"/>
                    <a:pt x="358038" y="1022865"/>
                    <a:pt x="328215" y="1022865"/>
                  </a:cubicBezTo>
                  <a:cubicBezTo>
                    <a:pt x="298391" y="1022865"/>
                    <a:pt x="274214" y="998688"/>
                    <a:pt x="274215" y="968865"/>
                  </a:cubicBezTo>
                  <a:cubicBezTo>
                    <a:pt x="274215" y="939042"/>
                    <a:pt x="298391" y="914865"/>
                    <a:pt x="328214" y="914865"/>
                  </a:cubicBezTo>
                  <a:cubicBezTo>
                    <a:pt x="343126" y="914865"/>
                    <a:pt x="356626" y="920909"/>
                    <a:pt x="366398" y="930681"/>
                  </a:cubicBezTo>
                  <a:close/>
                  <a:moveTo>
                    <a:pt x="233998" y="766678"/>
                  </a:moveTo>
                  <a:cubicBezTo>
                    <a:pt x="243770" y="776451"/>
                    <a:pt x="249814" y="789950"/>
                    <a:pt x="249814" y="804862"/>
                  </a:cubicBezTo>
                  <a:cubicBezTo>
                    <a:pt x="249814" y="834685"/>
                    <a:pt x="225637" y="858862"/>
                    <a:pt x="195814" y="858862"/>
                  </a:cubicBezTo>
                  <a:cubicBezTo>
                    <a:pt x="165991" y="858861"/>
                    <a:pt x="141814" y="834684"/>
                    <a:pt x="141814" y="804862"/>
                  </a:cubicBezTo>
                  <a:cubicBezTo>
                    <a:pt x="141814" y="775039"/>
                    <a:pt x="165991" y="750862"/>
                    <a:pt x="195814" y="750861"/>
                  </a:cubicBezTo>
                  <a:cubicBezTo>
                    <a:pt x="210726" y="750862"/>
                    <a:pt x="224226" y="756906"/>
                    <a:pt x="233998" y="766678"/>
                  </a:cubicBezTo>
                  <a:close/>
                  <a:moveTo>
                    <a:pt x="590271" y="1197175"/>
                  </a:moveTo>
                  <a:cubicBezTo>
                    <a:pt x="600043" y="1206947"/>
                    <a:pt x="606088" y="1220447"/>
                    <a:pt x="606088" y="1235359"/>
                  </a:cubicBezTo>
                  <a:cubicBezTo>
                    <a:pt x="606088" y="1265182"/>
                    <a:pt x="581911" y="1289359"/>
                    <a:pt x="552088" y="1289359"/>
                  </a:cubicBezTo>
                  <a:cubicBezTo>
                    <a:pt x="522265" y="1289358"/>
                    <a:pt x="498087" y="1265181"/>
                    <a:pt x="498088" y="1235359"/>
                  </a:cubicBezTo>
                  <a:cubicBezTo>
                    <a:pt x="498088" y="1205536"/>
                    <a:pt x="522265" y="1181359"/>
                    <a:pt x="552088" y="1181359"/>
                  </a:cubicBezTo>
                  <a:cubicBezTo>
                    <a:pt x="566999" y="1181359"/>
                    <a:pt x="580499" y="1187403"/>
                    <a:pt x="590271" y="1197175"/>
                  </a:cubicBezTo>
                  <a:close/>
                  <a:moveTo>
                    <a:pt x="105784" y="594507"/>
                  </a:moveTo>
                  <a:cubicBezTo>
                    <a:pt x="121246" y="608781"/>
                    <a:pt x="127546" y="631443"/>
                    <a:pt x="119975" y="652490"/>
                  </a:cubicBezTo>
                  <a:cubicBezTo>
                    <a:pt x="109879" y="680552"/>
                    <a:pt x="78946" y="695118"/>
                    <a:pt x="50884" y="685023"/>
                  </a:cubicBezTo>
                  <a:cubicBezTo>
                    <a:pt x="22821" y="674927"/>
                    <a:pt x="8256" y="643993"/>
                    <a:pt x="18351" y="615931"/>
                  </a:cubicBezTo>
                  <a:cubicBezTo>
                    <a:pt x="28447" y="587868"/>
                    <a:pt x="59380" y="573303"/>
                    <a:pt x="87443" y="583398"/>
                  </a:cubicBezTo>
                  <a:cubicBezTo>
                    <a:pt x="94458" y="585922"/>
                    <a:pt x="100630" y="589748"/>
                    <a:pt x="105784" y="594507"/>
                  </a:cubicBezTo>
                  <a:close/>
                  <a:moveTo>
                    <a:pt x="693169" y="1260833"/>
                  </a:moveTo>
                  <a:cubicBezTo>
                    <a:pt x="702942" y="1270606"/>
                    <a:pt x="708986" y="1284105"/>
                    <a:pt x="708985" y="1299017"/>
                  </a:cubicBezTo>
                  <a:cubicBezTo>
                    <a:pt x="708986" y="1328840"/>
                    <a:pt x="684809" y="1353017"/>
                    <a:pt x="654986" y="1353017"/>
                  </a:cubicBezTo>
                  <a:cubicBezTo>
                    <a:pt x="625162" y="1353016"/>
                    <a:pt x="600985" y="1328839"/>
                    <a:pt x="600986" y="1299017"/>
                  </a:cubicBezTo>
                  <a:cubicBezTo>
                    <a:pt x="600985" y="1269194"/>
                    <a:pt x="625162" y="1245017"/>
                    <a:pt x="654985" y="1245016"/>
                  </a:cubicBezTo>
                  <a:cubicBezTo>
                    <a:pt x="669897" y="1245017"/>
                    <a:pt x="683397" y="1251061"/>
                    <a:pt x="693169" y="1260833"/>
                  </a:cubicBezTo>
                  <a:close/>
                  <a:moveTo>
                    <a:pt x="916312" y="1527819"/>
                  </a:moveTo>
                  <a:cubicBezTo>
                    <a:pt x="924660" y="1538833"/>
                    <a:pt x="928807" y="1553031"/>
                    <a:pt x="926773" y="1567803"/>
                  </a:cubicBezTo>
                  <a:cubicBezTo>
                    <a:pt x="922704" y="1597347"/>
                    <a:pt x="895456" y="1618001"/>
                    <a:pt x="865911" y="1613932"/>
                  </a:cubicBezTo>
                  <a:cubicBezTo>
                    <a:pt x="836367" y="1609864"/>
                    <a:pt x="815714" y="1582615"/>
                    <a:pt x="819782" y="1553071"/>
                  </a:cubicBezTo>
                  <a:cubicBezTo>
                    <a:pt x="823850" y="1523527"/>
                    <a:pt x="851099" y="1502874"/>
                    <a:pt x="880643" y="1506942"/>
                  </a:cubicBezTo>
                  <a:cubicBezTo>
                    <a:pt x="895416" y="1508976"/>
                    <a:pt x="907965" y="1516805"/>
                    <a:pt x="916312" y="1527819"/>
                  </a:cubicBezTo>
                  <a:close/>
                  <a:moveTo>
                    <a:pt x="834969" y="1398878"/>
                  </a:moveTo>
                  <a:cubicBezTo>
                    <a:pt x="844742" y="1408651"/>
                    <a:pt x="850786" y="1422150"/>
                    <a:pt x="850785" y="1437061"/>
                  </a:cubicBezTo>
                  <a:cubicBezTo>
                    <a:pt x="850786" y="1466885"/>
                    <a:pt x="826609" y="1491062"/>
                    <a:pt x="796786" y="1491062"/>
                  </a:cubicBezTo>
                  <a:cubicBezTo>
                    <a:pt x="766962" y="1491061"/>
                    <a:pt x="742785" y="1466884"/>
                    <a:pt x="742786" y="1437062"/>
                  </a:cubicBezTo>
                  <a:cubicBezTo>
                    <a:pt x="742785" y="1407238"/>
                    <a:pt x="766962" y="1383061"/>
                    <a:pt x="796785" y="1383061"/>
                  </a:cubicBezTo>
                  <a:cubicBezTo>
                    <a:pt x="811697" y="1383061"/>
                    <a:pt x="825197" y="1389106"/>
                    <a:pt x="834969" y="1398878"/>
                  </a:cubicBezTo>
                  <a:close/>
                  <a:moveTo>
                    <a:pt x="355005" y="809803"/>
                  </a:moveTo>
                  <a:cubicBezTo>
                    <a:pt x="364778" y="819576"/>
                    <a:pt x="370822" y="833076"/>
                    <a:pt x="370821" y="847987"/>
                  </a:cubicBezTo>
                  <a:cubicBezTo>
                    <a:pt x="370822" y="877810"/>
                    <a:pt x="346645" y="901987"/>
                    <a:pt x="316822" y="901987"/>
                  </a:cubicBezTo>
                  <a:cubicBezTo>
                    <a:pt x="286998" y="901987"/>
                    <a:pt x="262821" y="877810"/>
                    <a:pt x="262822" y="847987"/>
                  </a:cubicBezTo>
                  <a:cubicBezTo>
                    <a:pt x="262821" y="818164"/>
                    <a:pt x="286998" y="793987"/>
                    <a:pt x="316821" y="793987"/>
                  </a:cubicBezTo>
                  <a:cubicBezTo>
                    <a:pt x="331733" y="793987"/>
                    <a:pt x="345233" y="800031"/>
                    <a:pt x="355005" y="809803"/>
                  </a:cubicBezTo>
                  <a:close/>
                  <a:moveTo>
                    <a:pt x="555591" y="1031064"/>
                  </a:moveTo>
                  <a:cubicBezTo>
                    <a:pt x="565363" y="1040837"/>
                    <a:pt x="571407" y="1054337"/>
                    <a:pt x="571407" y="1069248"/>
                  </a:cubicBezTo>
                  <a:cubicBezTo>
                    <a:pt x="571407" y="1099071"/>
                    <a:pt x="547230" y="1123248"/>
                    <a:pt x="517407" y="1123248"/>
                  </a:cubicBezTo>
                  <a:cubicBezTo>
                    <a:pt x="487584" y="1123248"/>
                    <a:pt x="463407" y="1099071"/>
                    <a:pt x="463407" y="1069248"/>
                  </a:cubicBezTo>
                  <a:cubicBezTo>
                    <a:pt x="463407" y="1039425"/>
                    <a:pt x="487584" y="1015248"/>
                    <a:pt x="517407" y="1015248"/>
                  </a:cubicBezTo>
                  <a:cubicBezTo>
                    <a:pt x="532318" y="1015248"/>
                    <a:pt x="545819" y="1021292"/>
                    <a:pt x="555591" y="1031064"/>
                  </a:cubicBezTo>
                  <a:close/>
                  <a:moveTo>
                    <a:pt x="487078" y="929258"/>
                  </a:moveTo>
                  <a:cubicBezTo>
                    <a:pt x="496851" y="939031"/>
                    <a:pt x="502895" y="952530"/>
                    <a:pt x="502894" y="967441"/>
                  </a:cubicBezTo>
                  <a:cubicBezTo>
                    <a:pt x="502895" y="997265"/>
                    <a:pt x="478718" y="1021442"/>
                    <a:pt x="448895" y="1021442"/>
                  </a:cubicBezTo>
                  <a:cubicBezTo>
                    <a:pt x="419071" y="1021441"/>
                    <a:pt x="394894" y="997264"/>
                    <a:pt x="394895" y="967442"/>
                  </a:cubicBezTo>
                  <a:cubicBezTo>
                    <a:pt x="394894" y="937618"/>
                    <a:pt x="419071" y="913441"/>
                    <a:pt x="448894" y="913441"/>
                  </a:cubicBezTo>
                  <a:cubicBezTo>
                    <a:pt x="463806" y="913441"/>
                    <a:pt x="477306" y="919486"/>
                    <a:pt x="487078" y="929258"/>
                  </a:cubicBezTo>
                  <a:close/>
                  <a:moveTo>
                    <a:pt x="251999" y="635580"/>
                  </a:moveTo>
                  <a:cubicBezTo>
                    <a:pt x="261772" y="645352"/>
                    <a:pt x="267816" y="658852"/>
                    <a:pt x="267816" y="673763"/>
                  </a:cubicBezTo>
                  <a:cubicBezTo>
                    <a:pt x="267816" y="703586"/>
                    <a:pt x="243639" y="727763"/>
                    <a:pt x="213816" y="727764"/>
                  </a:cubicBezTo>
                  <a:cubicBezTo>
                    <a:pt x="183992" y="727763"/>
                    <a:pt x="159815" y="703586"/>
                    <a:pt x="159816" y="673763"/>
                  </a:cubicBezTo>
                  <a:cubicBezTo>
                    <a:pt x="159816" y="643940"/>
                    <a:pt x="183992" y="619763"/>
                    <a:pt x="213815" y="619763"/>
                  </a:cubicBezTo>
                  <a:cubicBezTo>
                    <a:pt x="228727" y="619763"/>
                    <a:pt x="242227" y="625808"/>
                    <a:pt x="251999" y="635580"/>
                  </a:cubicBezTo>
                  <a:close/>
                  <a:moveTo>
                    <a:pt x="650002" y="1103118"/>
                  </a:moveTo>
                  <a:cubicBezTo>
                    <a:pt x="659774" y="1112891"/>
                    <a:pt x="665818" y="1126391"/>
                    <a:pt x="665818" y="1141302"/>
                  </a:cubicBezTo>
                  <a:cubicBezTo>
                    <a:pt x="665818" y="1171125"/>
                    <a:pt x="641641" y="1195302"/>
                    <a:pt x="611818" y="1195302"/>
                  </a:cubicBezTo>
                  <a:cubicBezTo>
                    <a:pt x="581995" y="1195302"/>
                    <a:pt x="557818" y="1171125"/>
                    <a:pt x="557818" y="1141302"/>
                  </a:cubicBezTo>
                  <a:cubicBezTo>
                    <a:pt x="557818" y="1111479"/>
                    <a:pt x="581995" y="1087302"/>
                    <a:pt x="611818" y="1087302"/>
                  </a:cubicBezTo>
                  <a:cubicBezTo>
                    <a:pt x="626730" y="1087302"/>
                    <a:pt x="640230" y="1093347"/>
                    <a:pt x="650002" y="1103118"/>
                  </a:cubicBezTo>
                  <a:close/>
                  <a:moveTo>
                    <a:pt x="826035" y="1284376"/>
                  </a:moveTo>
                  <a:cubicBezTo>
                    <a:pt x="835807" y="1294148"/>
                    <a:pt x="841851" y="1307648"/>
                    <a:pt x="841851" y="1322559"/>
                  </a:cubicBezTo>
                  <a:cubicBezTo>
                    <a:pt x="841851" y="1352383"/>
                    <a:pt x="817674" y="1376560"/>
                    <a:pt x="787852" y="1376560"/>
                  </a:cubicBezTo>
                  <a:cubicBezTo>
                    <a:pt x="758028" y="1376559"/>
                    <a:pt x="733851" y="1352382"/>
                    <a:pt x="733851" y="1322560"/>
                  </a:cubicBezTo>
                  <a:cubicBezTo>
                    <a:pt x="733851" y="1292736"/>
                    <a:pt x="758028" y="1268559"/>
                    <a:pt x="787851" y="1268559"/>
                  </a:cubicBezTo>
                  <a:cubicBezTo>
                    <a:pt x="802763" y="1268560"/>
                    <a:pt x="816263" y="1274604"/>
                    <a:pt x="826035" y="1284376"/>
                  </a:cubicBezTo>
                  <a:close/>
                  <a:moveTo>
                    <a:pt x="161981" y="460786"/>
                  </a:moveTo>
                  <a:cubicBezTo>
                    <a:pt x="177443" y="475061"/>
                    <a:pt x="183743" y="497723"/>
                    <a:pt x="176172" y="518770"/>
                  </a:cubicBezTo>
                  <a:cubicBezTo>
                    <a:pt x="166076" y="546831"/>
                    <a:pt x="135142" y="561397"/>
                    <a:pt x="107080" y="551302"/>
                  </a:cubicBezTo>
                  <a:cubicBezTo>
                    <a:pt x="79018" y="541206"/>
                    <a:pt x="64452" y="510272"/>
                    <a:pt x="74548" y="482210"/>
                  </a:cubicBezTo>
                  <a:cubicBezTo>
                    <a:pt x="84643" y="454148"/>
                    <a:pt x="115577" y="439582"/>
                    <a:pt x="143640" y="449678"/>
                  </a:cubicBezTo>
                  <a:cubicBezTo>
                    <a:pt x="150655" y="452202"/>
                    <a:pt x="156827" y="456028"/>
                    <a:pt x="161981" y="460786"/>
                  </a:cubicBezTo>
                  <a:close/>
                  <a:moveTo>
                    <a:pt x="949467" y="1389938"/>
                  </a:moveTo>
                  <a:cubicBezTo>
                    <a:pt x="959239" y="1399710"/>
                    <a:pt x="965284" y="1413210"/>
                    <a:pt x="965284" y="1428121"/>
                  </a:cubicBezTo>
                  <a:cubicBezTo>
                    <a:pt x="965284" y="1457944"/>
                    <a:pt x="941107" y="1482121"/>
                    <a:pt x="911284" y="1482122"/>
                  </a:cubicBezTo>
                  <a:cubicBezTo>
                    <a:pt x="881460" y="1482121"/>
                    <a:pt x="857283" y="1457944"/>
                    <a:pt x="857284" y="1428121"/>
                  </a:cubicBezTo>
                  <a:cubicBezTo>
                    <a:pt x="857284" y="1398298"/>
                    <a:pt x="881461" y="1374121"/>
                    <a:pt x="911283" y="1374121"/>
                  </a:cubicBezTo>
                  <a:cubicBezTo>
                    <a:pt x="926195" y="1374121"/>
                    <a:pt x="939695" y="1380166"/>
                    <a:pt x="949467" y="1389938"/>
                  </a:cubicBezTo>
                  <a:close/>
                  <a:moveTo>
                    <a:pt x="762909" y="1158525"/>
                  </a:moveTo>
                  <a:cubicBezTo>
                    <a:pt x="772681" y="1168297"/>
                    <a:pt x="778726" y="1181798"/>
                    <a:pt x="778726" y="1196709"/>
                  </a:cubicBezTo>
                  <a:cubicBezTo>
                    <a:pt x="778726" y="1226532"/>
                    <a:pt x="754549" y="1250709"/>
                    <a:pt x="724726" y="1250709"/>
                  </a:cubicBezTo>
                  <a:cubicBezTo>
                    <a:pt x="694902" y="1250709"/>
                    <a:pt x="670725" y="1226532"/>
                    <a:pt x="670726" y="1196709"/>
                  </a:cubicBezTo>
                  <a:cubicBezTo>
                    <a:pt x="670726" y="1166886"/>
                    <a:pt x="694903" y="1142709"/>
                    <a:pt x="724725" y="1142709"/>
                  </a:cubicBezTo>
                  <a:cubicBezTo>
                    <a:pt x="739637" y="1142709"/>
                    <a:pt x="753137" y="1148753"/>
                    <a:pt x="762909" y="1158525"/>
                  </a:cubicBezTo>
                  <a:close/>
                  <a:moveTo>
                    <a:pt x="1049685" y="1505409"/>
                  </a:moveTo>
                  <a:cubicBezTo>
                    <a:pt x="1058034" y="1516423"/>
                    <a:pt x="1062180" y="1530621"/>
                    <a:pt x="1060146" y="1545394"/>
                  </a:cubicBezTo>
                  <a:cubicBezTo>
                    <a:pt x="1056078" y="1574938"/>
                    <a:pt x="1028829" y="1595591"/>
                    <a:pt x="999284" y="1591523"/>
                  </a:cubicBezTo>
                  <a:cubicBezTo>
                    <a:pt x="969740" y="1587455"/>
                    <a:pt x="949087" y="1560206"/>
                    <a:pt x="953155" y="1530662"/>
                  </a:cubicBezTo>
                  <a:cubicBezTo>
                    <a:pt x="957223" y="1501117"/>
                    <a:pt x="984472" y="1480464"/>
                    <a:pt x="1014016" y="1484532"/>
                  </a:cubicBezTo>
                  <a:cubicBezTo>
                    <a:pt x="1028789" y="1486567"/>
                    <a:pt x="1041338" y="1494396"/>
                    <a:pt x="1049685" y="1505409"/>
                  </a:cubicBezTo>
                  <a:close/>
                  <a:moveTo>
                    <a:pt x="372466" y="676350"/>
                  </a:moveTo>
                  <a:cubicBezTo>
                    <a:pt x="382239" y="686123"/>
                    <a:pt x="388283" y="699622"/>
                    <a:pt x="388282" y="714533"/>
                  </a:cubicBezTo>
                  <a:cubicBezTo>
                    <a:pt x="388283" y="744357"/>
                    <a:pt x="364106" y="768534"/>
                    <a:pt x="334283" y="768534"/>
                  </a:cubicBezTo>
                  <a:cubicBezTo>
                    <a:pt x="304459" y="768533"/>
                    <a:pt x="280282" y="744356"/>
                    <a:pt x="280283" y="714534"/>
                  </a:cubicBezTo>
                  <a:cubicBezTo>
                    <a:pt x="280282" y="684710"/>
                    <a:pt x="304459" y="660533"/>
                    <a:pt x="334282" y="660533"/>
                  </a:cubicBezTo>
                  <a:cubicBezTo>
                    <a:pt x="349194" y="660533"/>
                    <a:pt x="362694" y="666578"/>
                    <a:pt x="372466" y="676350"/>
                  </a:cubicBezTo>
                  <a:close/>
                  <a:moveTo>
                    <a:pt x="471899" y="791893"/>
                  </a:moveTo>
                  <a:cubicBezTo>
                    <a:pt x="481672" y="801666"/>
                    <a:pt x="487715" y="815165"/>
                    <a:pt x="487715" y="830077"/>
                  </a:cubicBezTo>
                  <a:cubicBezTo>
                    <a:pt x="487715" y="859900"/>
                    <a:pt x="463538" y="884077"/>
                    <a:pt x="433716" y="884077"/>
                  </a:cubicBezTo>
                  <a:cubicBezTo>
                    <a:pt x="403892" y="884076"/>
                    <a:pt x="379715" y="859899"/>
                    <a:pt x="379715" y="830077"/>
                  </a:cubicBezTo>
                  <a:cubicBezTo>
                    <a:pt x="379715" y="800254"/>
                    <a:pt x="403892" y="776077"/>
                    <a:pt x="433715" y="776077"/>
                  </a:cubicBezTo>
                  <a:cubicBezTo>
                    <a:pt x="448627" y="776077"/>
                    <a:pt x="462127" y="782121"/>
                    <a:pt x="471899" y="791893"/>
                  </a:cubicBezTo>
                  <a:close/>
                  <a:moveTo>
                    <a:pt x="298819" y="524150"/>
                  </a:moveTo>
                  <a:cubicBezTo>
                    <a:pt x="308592" y="533922"/>
                    <a:pt x="314635" y="547422"/>
                    <a:pt x="314635" y="562333"/>
                  </a:cubicBezTo>
                  <a:cubicBezTo>
                    <a:pt x="314635" y="592156"/>
                    <a:pt x="290458" y="616333"/>
                    <a:pt x="260636" y="616333"/>
                  </a:cubicBezTo>
                  <a:cubicBezTo>
                    <a:pt x="230812" y="616333"/>
                    <a:pt x="206635" y="592156"/>
                    <a:pt x="206635" y="562333"/>
                  </a:cubicBezTo>
                  <a:cubicBezTo>
                    <a:pt x="206635" y="532510"/>
                    <a:pt x="230812" y="508333"/>
                    <a:pt x="260635" y="508333"/>
                  </a:cubicBezTo>
                  <a:cubicBezTo>
                    <a:pt x="275547" y="508333"/>
                    <a:pt x="289047" y="514378"/>
                    <a:pt x="298819" y="524150"/>
                  </a:cubicBezTo>
                  <a:close/>
                  <a:moveTo>
                    <a:pt x="665694" y="964126"/>
                  </a:moveTo>
                  <a:cubicBezTo>
                    <a:pt x="675466" y="973898"/>
                    <a:pt x="681511" y="987398"/>
                    <a:pt x="681510" y="1002310"/>
                  </a:cubicBezTo>
                  <a:cubicBezTo>
                    <a:pt x="681511" y="1032133"/>
                    <a:pt x="657334" y="1056310"/>
                    <a:pt x="627511" y="1056310"/>
                  </a:cubicBezTo>
                  <a:cubicBezTo>
                    <a:pt x="597687" y="1056309"/>
                    <a:pt x="573510" y="1032132"/>
                    <a:pt x="573511" y="1002310"/>
                  </a:cubicBezTo>
                  <a:cubicBezTo>
                    <a:pt x="573510" y="972487"/>
                    <a:pt x="597687" y="948310"/>
                    <a:pt x="627510" y="948309"/>
                  </a:cubicBezTo>
                  <a:cubicBezTo>
                    <a:pt x="642422" y="948310"/>
                    <a:pt x="655922" y="954354"/>
                    <a:pt x="665694" y="964126"/>
                  </a:cubicBezTo>
                  <a:close/>
                  <a:moveTo>
                    <a:pt x="593305" y="862709"/>
                  </a:moveTo>
                  <a:cubicBezTo>
                    <a:pt x="603078" y="872482"/>
                    <a:pt x="609122" y="885981"/>
                    <a:pt x="609122" y="900893"/>
                  </a:cubicBezTo>
                  <a:cubicBezTo>
                    <a:pt x="609122" y="930716"/>
                    <a:pt x="584945" y="954893"/>
                    <a:pt x="555122" y="954893"/>
                  </a:cubicBezTo>
                  <a:cubicBezTo>
                    <a:pt x="525298" y="954892"/>
                    <a:pt x="501121" y="930715"/>
                    <a:pt x="501122" y="900893"/>
                  </a:cubicBezTo>
                  <a:cubicBezTo>
                    <a:pt x="501122" y="871070"/>
                    <a:pt x="525298" y="846893"/>
                    <a:pt x="555121" y="846892"/>
                  </a:cubicBezTo>
                  <a:cubicBezTo>
                    <a:pt x="570033" y="846893"/>
                    <a:pt x="583533" y="852937"/>
                    <a:pt x="593305" y="862709"/>
                  </a:cubicBezTo>
                  <a:close/>
                  <a:moveTo>
                    <a:pt x="941072" y="1277797"/>
                  </a:moveTo>
                  <a:cubicBezTo>
                    <a:pt x="950845" y="1287570"/>
                    <a:pt x="956889" y="1301069"/>
                    <a:pt x="956889" y="1315981"/>
                  </a:cubicBezTo>
                  <a:cubicBezTo>
                    <a:pt x="956889" y="1345804"/>
                    <a:pt x="932712" y="1369981"/>
                    <a:pt x="902889" y="1369981"/>
                  </a:cubicBezTo>
                  <a:cubicBezTo>
                    <a:pt x="873065" y="1369980"/>
                    <a:pt x="848888" y="1345803"/>
                    <a:pt x="848889" y="1315981"/>
                  </a:cubicBezTo>
                  <a:cubicBezTo>
                    <a:pt x="848889" y="1286158"/>
                    <a:pt x="873065" y="1261981"/>
                    <a:pt x="902888" y="1261980"/>
                  </a:cubicBezTo>
                  <a:cubicBezTo>
                    <a:pt x="917800" y="1261981"/>
                    <a:pt x="931300" y="1268025"/>
                    <a:pt x="941072" y="1277797"/>
                  </a:cubicBezTo>
                  <a:close/>
                  <a:moveTo>
                    <a:pt x="761042" y="1042417"/>
                  </a:moveTo>
                  <a:cubicBezTo>
                    <a:pt x="770814" y="1052189"/>
                    <a:pt x="776858" y="1065689"/>
                    <a:pt x="776858" y="1080600"/>
                  </a:cubicBezTo>
                  <a:cubicBezTo>
                    <a:pt x="776858" y="1110423"/>
                    <a:pt x="752681" y="1134600"/>
                    <a:pt x="722859" y="1134601"/>
                  </a:cubicBezTo>
                  <a:cubicBezTo>
                    <a:pt x="693035" y="1134600"/>
                    <a:pt x="668858" y="1110423"/>
                    <a:pt x="668858" y="1080600"/>
                  </a:cubicBezTo>
                  <a:cubicBezTo>
                    <a:pt x="668858" y="1050777"/>
                    <a:pt x="693035" y="1026600"/>
                    <a:pt x="722858" y="1026600"/>
                  </a:cubicBezTo>
                  <a:cubicBezTo>
                    <a:pt x="737770" y="1026600"/>
                    <a:pt x="751270" y="1032645"/>
                    <a:pt x="761042" y="1042417"/>
                  </a:cubicBezTo>
                  <a:close/>
                  <a:moveTo>
                    <a:pt x="885860" y="1173438"/>
                  </a:moveTo>
                  <a:cubicBezTo>
                    <a:pt x="895632" y="1183211"/>
                    <a:pt x="901676" y="1196711"/>
                    <a:pt x="901676" y="1211622"/>
                  </a:cubicBezTo>
                  <a:cubicBezTo>
                    <a:pt x="901676" y="1241445"/>
                    <a:pt x="877499" y="1265622"/>
                    <a:pt x="847676" y="1265622"/>
                  </a:cubicBezTo>
                  <a:cubicBezTo>
                    <a:pt x="817853" y="1265622"/>
                    <a:pt x="793676" y="1241445"/>
                    <a:pt x="793676" y="1211622"/>
                  </a:cubicBezTo>
                  <a:cubicBezTo>
                    <a:pt x="793676" y="1181799"/>
                    <a:pt x="817853" y="1157622"/>
                    <a:pt x="847676" y="1157622"/>
                  </a:cubicBezTo>
                  <a:cubicBezTo>
                    <a:pt x="862588" y="1157622"/>
                    <a:pt x="876088" y="1163666"/>
                    <a:pt x="885860" y="1173438"/>
                  </a:cubicBezTo>
                  <a:close/>
                  <a:moveTo>
                    <a:pt x="496087" y="668302"/>
                  </a:moveTo>
                  <a:cubicBezTo>
                    <a:pt x="505860" y="678075"/>
                    <a:pt x="511904" y="691574"/>
                    <a:pt x="511903" y="706485"/>
                  </a:cubicBezTo>
                  <a:cubicBezTo>
                    <a:pt x="511904" y="736309"/>
                    <a:pt x="487727" y="760486"/>
                    <a:pt x="457904" y="760486"/>
                  </a:cubicBezTo>
                  <a:cubicBezTo>
                    <a:pt x="428080" y="760485"/>
                    <a:pt x="403903" y="736308"/>
                    <a:pt x="403904" y="706486"/>
                  </a:cubicBezTo>
                  <a:cubicBezTo>
                    <a:pt x="403903" y="676662"/>
                    <a:pt x="428080" y="652485"/>
                    <a:pt x="457903" y="652485"/>
                  </a:cubicBezTo>
                  <a:cubicBezTo>
                    <a:pt x="472815" y="652485"/>
                    <a:pt x="486315" y="658530"/>
                    <a:pt x="496087" y="668302"/>
                  </a:cubicBezTo>
                  <a:close/>
                  <a:moveTo>
                    <a:pt x="1067538" y="1359848"/>
                  </a:moveTo>
                  <a:cubicBezTo>
                    <a:pt x="1077310" y="1369620"/>
                    <a:pt x="1083354" y="1383120"/>
                    <a:pt x="1083354" y="1398031"/>
                  </a:cubicBezTo>
                  <a:cubicBezTo>
                    <a:pt x="1083354" y="1427854"/>
                    <a:pt x="1059177" y="1452031"/>
                    <a:pt x="1029354" y="1452032"/>
                  </a:cubicBezTo>
                  <a:cubicBezTo>
                    <a:pt x="999531" y="1452031"/>
                    <a:pt x="975354" y="1427854"/>
                    <a:pt x="975354" y="1398031"/>
                  </a:cubicBezTo>
                  <a:cubicBezTo>
                    <a:pt x="975354" y="1368208"/>
                    <a:pt x="999531" y="1344031"/>
                    <a:pt x="1029354" y="1344031"/>
                  </a:cubicBezTo>
                  <a:cubicBezTo>
                    <a:pt x="1044266" y="1344031"/>
                    <a:pt x="1057766" y="1350076"/>
                    <a:pt x="1067538" y="1359848"/>
                  </a:cubicBezTo>
                  <a:close/>
                  <a:moveTo>
                    <a:pt x="230876" y="339840"/>
                  </a:moveTo>
                  <a:cubicBezTo>
                    <a:pt x="246338" y="354114"/>
                    <a:pt x="252638" y="376777"/>
                    <a:pt x="245067" y="397823"/>
                  </a:cubicBezTo>
                  <a:cubicBezTo>
                    <a:pt x="234971" y="425885"/>
                    <a:pt x="204037" y="440451"/>
                    <a:pt x="175975" y="430355"/>
                  </a:cubicBezTo>
                  <a:cubicBezTo>
                    <a:pt x="147912" y="420260"/>
                    <a:pt x="133347" y="389326"/>
                    <a:pt x="143443" y="361263"/>
                  </a:cubicBezTo>
                  <a:cubicBezTo>
                    <a:pt x="153538" y="333201"/>
                    <a:pt x="184472" y="318636"/>
                    <a:pt x="212534" y="328731"/>
                  </a:cubicBezTo>
                  <a:cubicBezTo>
                    <a:pt x="219550" y="331255"/>
                    <a:pt x="225722" y="335082"/>
                    <a:pt x="230876" y="339840"/>
                  </a:cubicBezTo>
                  <a:close/>
                  <a:moveTo>
                    <a:pt x="419431" y="563401"/>
                  </a:moveTo>
                  <a:cubicBezTo>
                    <a:pt x="429203" y="573173"/>
                    <a:pt x="435247" y="586673"/>
                    <a:pt x="435247" y="601584"/>
                  </a:cubicBezTo>
                  <a:cubicBezTo>
                    <a:pt x="435247" y="631407"/>
                    <a:pt x="411070" y="655584"/>
                    <a:pt x="381247" y="655585"/>
                  </a:cubicBezTo>
                  <a:cubicBezTo>
                    <a:pt x="351424" y="655584"/>
                    <a:pt x="327247" y="631407"/>
                    <a:pt x="327247" y="601584"/>
                  </a:cubicBezTo>
                  <a:cubicBezTo>
                    <a:pt x="327247" y="571761"/>
                    <a:pt x="351424" y="547584"/>
                    <a:pt x="381247" y="547584"/>
                  </a:cubicBezTo>
                  <a:cubicBezTo>
                    <a:pt x="396159" y="547584"/>
                    <a:pt x="409659" y="553629"/>
                    <a:pt x="419431" y="563401"/>
                  </a:cubicBezTo>
                  <a:close/>
                  <a:moveTo>
                    <a:pt x="590502" y="740353"/>
                  </a:moveTo>
                  <a:cubicBezTo>
                    <a:pt x="600274" y="750126"/>
                    <a:pt x="606318" y="763626"/>
                    <a:pt x="606318" y="778537"/>
                  </a:cubicBezTo>
                  <a:cubicBezTo>
                    <a:pt x="606318" y="808360"/>
                    <a:pt x="582141" y="832537"/>
                    <a:pt x="552318" y="832537"/>
                  </a:cubicBezTo>
                  <a:cubicBezTo>
                    <a:pt x="522495" y="832537"/>
                    <a:pt x="498318" y="808360"/>
                    <a:pt x="498318" y="778537"/>
                  </a:cubicBezTo>
                  <a:cubicBezTo>
                    <a:pt x="498318" y="748714"/>
                    <a:pt x="522495" y="724537"/>
                    <a:pt x="552318" y="724537"/>
                  </a:cubicBezTo>
                  <a:cubicBezTo>
                    <a:pt x="567229" y="724537"/>
                    <a:pt x="580730" y="730581"/>
                    <a:pt x="590502" y="740353"/>
                  </a:cubicBezTo>
                  <a:close/>
                  <a:moveTo>
                    <a:pt x="1178028" y="1450348"/>
                  </a:moveTo>
                  <a:cubicBezTo>
                    <a:pt x="1186376" y="1461363"/>
                    <a:pt x="1190522" y="1475561"/>
                    <a:pt x="1188488" y="1490333"/>
                  </a:cubicBezTo>
                  <a:cubicBezTo>
                    <a:pt x="1184420" y="1519877"/>
                    <a:pt x="1157171" y="1540530"/>
                    <a:pt x="1127627" y="1536462"/>
                  </a:cubicBezTo>
                  <a:cubicBezTo>
                    <a:pt x="1098082" y="1532394"/>
                    <a:pt x="1077429" y="1505145"/>
                    <a:pt x="1081497" y="1475601"/>
                  </a:cubicBezTo>
                  <a:cubicBezTo>
                    <a:pt x="1085565" y="1446057"/>
                    <a:pt x="1112814" y="1425403"/>
                    <a:pt x="1142359" y="1429472"/>
                  </a:cubicBezTo>
                  <a:cubicBezTo>
                    <a:pt x="1157130" y="1431505"/>
                    <a:pt x="1169680" y="1439335"/>
                    <a:pt x="1178028" y="1450348"/>
                  </a:cubicBezTo>
                  <a:close/>
                  <a:moveTo>
                    <a:pt x="886395" y="1048351"/>
                  </a:moveTo>
                  <a:cubicBezTo>
                    <a:pt x="896168" y="1058124"/>
                    <a:pt x="902211" y="1071623"/>
                    <a:pt x="902211" y="1086534"/>
                  </a:cubicBezTo>
                  <a:cubicBezTo>
                    <a:pt x="902212" y="1116358"/>
                    <a:pt x="878035" y="1140535"/>
                    <a:pt x="848212" y="1140535"/>
                  </a:cubicBezTo>
                  <a:cubicBezTo>
                    <a:pt x="818388" y="1140534"/>
                    <a:pt x="794211" y="1116357"/>
                    <a:pt x="794211" y="1086535"/>
                  </a:cubicBezTo>
                  <a:cubicBezTo>
                    <a:pt x="794211" y="1056711"/>
                    <a:pt x="818388" y="1032534"/>
                    <a:pt x="848211" y="1032534"/>
                  </a:cubicBezTo>
                  <a:cubicBezTo>
                    <a:pt x="863123" y="1032535"/>
                    <a:pt x="876623" y="1038579"/>
                    <a:pt x="886395" y="1048351"/>
                  </a:cubicBezTo>
                  <a:close/>
                  <a:moveTo>
                    <a:pt x="755255" y="887564"/>
                  </a:moveTo>
                  <a:cubicBezTo>
                    <a:pt x="765027" y="897336"/>
                    <a:pt x="771072" y="910837"/>
                    <a:pt x="771072" y="925748"/>
                  </a:cubicBezTo>
                  <a:cubicBezTo>
                    <a:pt x="771072" y="955571"/>
                    <a:pt x="746895" y="979748"/>
                    <a:pt x="717072" y="979748"/>
                  </a:cubicBezTo>
                  <a:cubicBezTo>
                    <a:pt x="687248" y="979748"/>
                    <a:pt x="663071" y="955571"/>
                    <a:pt x="663072" y="925748"/>
                  </a:cubicBezTo>
                  <a:cubicBezTo>
                    <a:pt x="663072" y="895925"/>
                    <a:pt x="687249" y="871748"/>
                    <a:pt x="717072" y="871748"/>
                  </a:cubicBezTo>
                  <a:cubicBezTo>
                    <a:pt x="731983" y="871748"/>
                    <a:pt x="745483" y="877792"/>
                    <a:pt x="755255" y="887564"/>
                  </a:cubicBezTo>
                  <a:close/>
                  <a:moveTo>
                    <a:pt x="361295" y="409619"/>
                  </a:moveTo>
                  <a:cubicBezTo>
                    <a:pt x="371067" y="419392"/>
                    <a:pt x="377111" y="432891"/>
                    <a:pt x="377111" y="447803"/>
                  </a:cubicBezTo>
                  <a:cubicBezTo>
                    <a:pt x="377111" y="477626"/>
                    <a:pt x="352934" y="501803"/>
                    <a:pt x="323111" y="501803"/>
                  </a:cubicBezTo>
                  <a:cubicBezTo>
                    <a:pt x="293288" y="501802"/>
                    <a:pt x="269111" y="477625"/>
                    <a:pt x="269111" y="447803"/>
                  </a:cubicBezTo>
                  <a:cubicBezTo>
                    <a:pt x="269111" y="417980"/>
                    <a:pt x="293288" y="393803"/>
                    <a:pt x="323111" y="393802"/>
                  </a:cubicBezTo>
                  <a:cubicBezTo>
                    <a:pt x="338023" y="393803"/>
                    <a:pt x="351523" y="399847"/>
                    <a:pt x="361295" y="409619"/>
                  </a:cubicBezTo>
                  <a:close/>
                  <a:moveTo>
                    <a:pt x="1056788" y="1248247"/>
                  </a:moveTo>
                  <a:cubicBezTo>
                    <a:pt x="1066560" y="1258019"/>
                    <a:pt x="1072604" y="1271520"/>
                    <a:pt x="1072604" y="1286431"/>
                  </a:cubicBezTo>
                  <a:cubicBezTo>
                    <a:pt x="1072604" y="1316254"/>
                    <a:pt x="1048427" y="1340431"/>
                    <a:pt x="1018604" y="1340431"/>
                  </a:cubicBezTo>
                  <a:cubicBezTo>
                    <a:pt x="988781" y="1340431"/>
                    <a:pt x="964604" y="1316254"/>
                    <a:pt x="964604" y="1286431"/>
                  </a:cubicBezTo>
                  <a:cubicBezTo>
                    <a:pt x="964604" y="1256608"/>
                    <a:pt x="988781" y="1232431"/>
                    <a:pt x="1018604" y="1232431"/>
                  </a:cubicBezTo>
                  <a:cubicBezTo>
                    <a:pt x="1033515" y="1232431"/>
                    <a:pt x="1047016" y="1238476"/>
                    <a:pt x="1056788" y="1248247"/>
                  </a:cubicBezTo>
                  <a:close/>
                  <a:moveTo>
                    <a:pt x="1001034" y="1141534"/>
                  </a:moveTo>
                  <a:cubicBezTo>
                    <a:pt x="1010806" y="1151307"/>
                    <a:pt x="1016850" y="1164806"/>
                    <a:pt x="1016850" y="1179718"/>
                  </a:cubicBezTo>
                  <a:cubicBezTo>
                    <a:pt x="1016850" y="1209541"/>
                    <a:pt x="992673" y="1233718"/>
                    <a:pt x="962850" y="1233718"/>
                  </a:cubicBezTo>
                  <a:cubicBezTo>
                    <a:pt x="933027" y="1233717"/>
                    <a:pt x="908850" y="1209540"/>
                    <a:pt x="908850" y="1179718"/>
                  </a:cubicBezTo>
                  <a:cubicBezTo>
                    <a:pt x="908850" y="1149895"/>
                    <a:pt x="933027" y="1125718"/>
                    <a:pt x="962850" y="1125717"/>
                  </a:cubicBezTo>
                  <a:cubicBezTo>
                    <a:pt x="977762" y="1125718"/>
                    <a:pt x="991262" y="1131762"/>
                    <a:pt x="1001034" y="1141534"/>
                  </a:cubicBezTo>
                  <a:close/>
                  <a:moveTo>
                    <a:pt x="547623" y="555783"/>
                  </a:moveTo>
                  <a:cubicBezTo>
                    <a:pt x="557396" y="565556"/>
                    <a:pt x="563440" y="579055"/>
                    <a:pt x="563440" y="593967"/>
                  </a:cubicBezTo>
                  <a:cubicBezTo>
                    <a:pt x="563440" y="623790"/>
                    <a:pt x="539263" y="647967"/>
                    <a:pt x="509440" y="647967"/>
                  </a:cubicBezTo>
                  <a:cubicBezTo>
                    <a:pt x="479617" y="647966"/>
                    <a:pt x="455440" y="623789"/>
                    <a:pt x="455440" y="593967"/>
                  </a:cubicBezTo>
                  <a:cubicBezTo>
                    <a:pt x="455440" y="564144"/>
                    <a:pt x="479617" y="539967"/>
                    <a:pt x="509440" y="539966"/>
                  </a:cubicBezTo>
                  <a:cubicBezTo>
                    <a:pt x="524351" y="539967"/>
                    <a:pt x="537851" y="546011"/>
                    <a:pt x="547623" y="555783"/>
                  </a:cubicBezTo>
                  <a:close/>
                  <a:moveTo>
                    <a:pt x="864331" y="934929"/>
                  </a:moveTo>
                  <a:cubicBezTo>
                    <a:pt x="874103" y="944701"/>
                    <a:pt x="880148" y="958201"/>
                    <a:pt x="880148" y="973112"/>
                  </a:cubicBezTo>
                  <a:cubicBezTo>
                    <a:pt x="880148" y="1002935"/>
                    <a:pt x="855971" y="1027112"/>
                    <a:pt x="826148" y="1027113"/>
                  </a:cubicBezTo>
                  <a:cubicBezTo>
                    <a:pt x="796324" y="1027112"/>
                    <a:pt x="772147" y="1002935"/>
                    <a:pt x="772148" y="973112"/>
                  </a:cubicBezTo>
                  <a:cubicBezTo>
                    <a:pt x="772148" y="943289"/>
                    <a:pt x="796325" y="919112"/>
                    <a:pt x="826148" y="919112"/>
                  </a:cubicBezTo>
                  <a:cubicBezTo>
                    <a:pt x="841059" y="919112"/>
                    <a:pt x="854559" y="925157"/>
                    <a:pt x="864331" y="934929"/>
                  </a:cubicBezTo>
                  <a:close/>
                  <a:moveTo>
                    <a:pt x="1164048" y="1298505"/>
                  </a:moveTo>
                  <a:cubicBezTo>
                    <a:pt x="1173821" y="1308278"/>
                    <a:pt x="1179865" y="1321777"/>
                    <a:pt x="1179865" y="1336689"/>
                  </a:cubicBezTo>
                  <a:cubicBezTo>
                    <a:pt x="1179865" y="1366512"/>
                    <a:pt x="1155688" y="1390689"/>
                    <a:pt x="1125865" y="1390689"/>
                  </a:cubicBezTo>
                  <a:cubicBezTo>
                    <a:pt x="1096041" y="1390688"/>
                    <a:pt x="1071864" y="1366511"/>
                    <a:pt x="1071865" y="1336689"/>
                  </a:cubicBezTo>
                  <a:cubicBezTo>
                    <a:pt x="1071865" y="1306866"/>
                    <a:pt x="1096042" y="1282689"/>
                    <a:pt x="1125865" y="1282688"/>
                  </a:cubicBezTo>
                  <a:cubicBezTo>
                    <a:pt x="1140776" y="1282689"/>
                    <a:pt x="1154276" y="1288733"/>
                    <a:pt x="1164048" y="1298505"/>
                  </a:cubicBezTo>
                  <a:close/>
                  <a:moveTo>
                    <a:pt x="299607" y="237236"/>
                  </a:moveTo>
                  <a:cubicBezTo>
                    <a:pt x="309379" y="247008"/>
                    <a:pt x="315423" y="260508"/>
                    <a:pt x="315423" y="275419"/>
                  </a:cubicBezTo>
                  <a:cubicBezTo>
                    <a:pt x="315424" y="305243"/>
                    <a:pt x="291247" y="329420"/>
                    <a:pt x="261423" y="329419"/>
                  </a:cubicBezTo>
                  <a:cubicBezTo>
                    <a:pt x="231600" y="329420"/>
                    <a:pt x="207423" y="305242"/>
                    <a:pt x="207423" y="275420"/>
                  </a:cubicBezTo>
                  <a:cubicBezTo>
                    <a:pt x="207423" y="245596"/>
                    <a:pt x="231600" y="221419"/>
                    <a:pt x="261423" y="221420"/>
                  </a:cubicBezTo>
                  <a:cubicBezTo>
                    <a:pt x="276335" y="221419"/>
                    <a:pt x="289835" y="227464"/>
                    <a:pt x="299607" y="237236"/>
                  </a:cubicBezTo>
                  <a:close/>
                  <a:moveTo>
                    <a:pt x="479449" y="442491"/>
                  </a:moveTo>
                  <a:cubicBezTo>
                    <a:pt x="489221" y="452264"/>
                    <a:pt x="495265" y="465763"/>
                    <a:pt x="495265" y="480674"/>
                  </a:cubicBezTo>
                  <a:cubicBezTo>
                    <a:pt x="495265" y="510498"/>
                    <a:pt x="471088" y="534675"/>
                    <a:pt x="441265" y="534675"/>
                  </a:cubicBezTo>
                  <a:cubicBezTo>
                    <a:pt x="411442" y="534674"/>
                    <a:pt x="387265" y="510497"/>
                    <a:pt x="387265" y="480675"/>
                  </a:cubicBezTo>
                  <a:cubicBezTo>
                    <a:pt x="387265" y="450851"/>
                    <a:pt x="411442" y="426674"/>
                    <a:pt x="441265" y="426674"/>
                  </a:cubicBezTo>
                  <a:cubicBezTo>
                    <a:pt x="456177" y="426675"/>
                    <a:pt x="469677" y="432719"/>
                    <a:pt x="479449" y="442491"/>
                  </a:cubicBezTo>
                  <a:close/>
                  <a:moveTo>
                    <a:pt x="638697" y="630589"/>
                  </a:moveTo>
                  <a:cubicBezTo>
                    <a:pt x="648469" y="640361"/>
                    <a:pt x="654513" y="653861"/>
                    <a:pt x="654513" y="668772"/>
                  </a:cubicBezTo>
                  <a:cubicBezTo>
                    <a:pt x="654513" y="698596"/>
                    <a:pt x="630336" y="722773"/>
                    <a:pt x="600513" y="722773"/>
                  </a:cubicBezTo>
                  <a:cubicBezTo>
                    <a:pt x="570690" y="722772"/>
                    <a:pt x="546513" y="698595"/>
                    <a:pt x="546513" y="668772"/>
                  </a:cubicBezTo>
                  <a:cubicBezTo>
                    <a:pt x="546513" y="638949"/>
                    <a:pt x="570690" y="614772"/>
                    <a:pt x="600513" y="614772"/>
                  </a:cubicBezTo>
                  <a:cubicBezTo>
                    <a:pt x="615425" y="614772"/>
                    <a:pt x="628925" y="620817"/>
                    <a:pt x="638697" y="630589"/>
                  </a:cubicBezTo>
                  <a:close/>
                  <a:moveTo>
                    <a:pt x="1284662" y="1388738"/>
                  </a:moveTo>
                  <a:cubicBezTo>
                    <a:pt x="1293010" y="1399753"/>
                    <a:pt x="1297156" y="1413951"/>
                    <a:pt x="1295122" y="1428723"/>
                  </a:cubicBezTo>
                  <a:cubicBezTo>
                    <a:pt x="1291054" y="1458267"/>
                    <a:pt x="1263805" y="1478920"/>
                    <a:pt x="1234261" y="1474852"/>
                  </a:cubicBezTo>
                  <a:cubicBezTo>
                    <a:pt x="1204717" y="1470784"/>
                    <a:pt x="1184064" y="1443535"/>
                    <a:pt x="1188132" y="1413991"/>
                  </a:cubicBezTo>
                  <a:cubicBezTo>
                    <a:pt x="1192200" y="1384447"/>
                    <a:pt x="1219449" y="1363794"/>
                    <a:pt x="1248993" y="1367862"/>
                  </a:cubicBezTo>
                  <a:cubicBezTo>
                    <a:pt x="1263765" y="1369895"/>
                    <a:pt x="1276314" y="1377725"/>
                    <a:pt x="1284662" y="1388738"/>
                  </a:cubicBezTo>
                  <a:close/>
                  <a:moveTo>
                    <a:pt x="1004862" y="1022142"/>
                  </a:moveTo>
                  <a:cubicBezTo>
                    <a:pt x="1014634" y="1031914"/>
                    <a:pt x="1020678" y="1045414"/>
                    <a:pt x="1020678" y="1060326"/>
                  </a:cubicBezTo>
                  <a:cubicBezTo>
                    <a:pt x="1020678" y="1090149"/>
                    <a:pt x="996501" y="1114326"/>
                    <a:pt x="966678" y="1114326"/>
                  </a:cubicBezTo>
                  <a:cubicBezTo>
                    <a:pt x="936855" y="1114325"/>
                    <a:pt x="912678" y="1090148"/>
                    <a:pt x="912678" y="1060326"/>
                  </a:cubicBezTo>
                  <a:cubicBezTo>
                    <a:pt x="912678" y="1030503"/>
                    <a:pt x="936855" y="1006326"/>
                    <a:pt x="966678" y="1006325"/>
                  </a:cubicBezTo>
                  <a:cubicBezTo>
                    <a:pt x="981590" y="1006326"/>
                    <a:pt x="995090" y="1012370"/>
                    <a:pt x="1004862" y="1022142"/>
                  </a:cubicBezTo>
                  <a:close/>
                  <a:moveTo>
                    <a:pt x="809048" y="767606"/>
                  </a:moveTo>
                  <a:cubicBezTo>
                    <a:pt x="818820" y="777378"/>
                    <a:pt x="824864" y="790878"/>
                    <a:pt x="824864" y="805789"/>
                  </a:cubicBezTo>
                  <a:cubicBezTo>
                    <a:pt x="824864" y="835612"/>
                    <a:pt x="800687" y="859789"/>
                    <a:pt x="770864" y="859790"/>
                  </a:cubicBezTo>
                  <a:cubicBezTo>
                    <a:pt x="748497" y="859789"/>
                    <a:pt x="729305" y="846190"/>
                    <a:pt x="721107" y="826808"/>
                  </a:cubicBezTo>
                  <a:lnTo>
                    <a:pt x="719779" y="820227"/>
                  </a:lnTo>
                  <a:lnTo>
                    <a:pt x="717057" y="833708"/>
                  </a:lnTo>
                  <a:cubicBezTo>
                    <a:pt x="708860" y="853090"/>
                    <a:pt x="689669" y="866689"/>
                    <a:pt x="667301" y="866689"/>
                  </a:cubicBezTo>
                  <a:cubicBezTo>
                    <a:pt x="637478" y="866689"/>
                    <a:pt x="613301" y="842512"/>
                    <a:pt x="613301" y="812689"/>
                  </a:cubicBezTo>
                  <a:cubicBezTo>
                    <a:pt x="613301" y="782866"/>
                    <a:pt x="637478" y="758689"/>
                    <a:pt x="667301" y="758689"/>
                  </a:cubicBezTo>
                  <a:cubicBezTo>
                    <a:pt x="682213" y="758689"/>
                    <a:pt x="695713" y="764733"/>
                    <a:pt x="705485" y="774505"/>
                  </a:cubicBezTo>
                  <a:cubicBezTo>
                    <a:pt x="710371" y="779392"/>
                    <a:pt x="714325" y="785210"/>
                    <a:pt x="717058" y="791670"/>
                  </a:cubicBezTo>
                  <a:lnTo>
                    <a:pt x="718386" y="798251"/>
                  </a:lnTo>
                  <a:lnTo>
                    <a:pt x="721108" y="784770"/>
                  </a:lnTo>
                  <a:cubicBezTo>
                    <a:pt x="729305" y="765388"/>
                    <a:pt x="748496" y="751789"/>
                    <a:pt x="770864" y="751789"/>
                  </a:cubicBezTo>
                  <a:cubicBezTo>
                    <a:pt x="785775" y="751789"/>
                    <a:pt x="799276" y="757834"/>
                    <a:pt x="809048" y="767606"/>
                  </a:cubicBezTo>
                  <a:close/>
                  <a:moveTo>
                    <a:pt x="437079" y="316334"/>
                  </a:moveTo>
                  <a:cubicBezTo>
                    <a:pt x="446852" y="326107"/>
                    <a:pt x="452896" y="339607"/>
                    <a:pt x="452896" y="354518"/>
                  </a:cubicBezTo>
                  <a:cubicBezTo>
                    <a:pt x="452896" y="384341"/>
                    <a:pt x="428719" y="408518"/>
                    <a:pt x="398896" y="408518"/>
                  </a:cubicBezTo>
                  <a:cubicBezTo>
                    <a:pt x="369072" y="408518"/>
                    <a:pt x="344895" y="384341"/>
                    <a:pt x="344896" y="354518"/>
                  </a:cubicBezTo>
                  <a:cubicBezTo>
                    <a:pt x="344896" y="324695"/>
                    <a:pt x="369073" y="300518"/>
                    <a:pt x="398895" y="300518"/>
                  </a:cubicBezTo>
                  <a:cubicBezTo>
                    <a:pt x="413807" y="300518"/>
                    <a:pt x="427307" y="306562"/>
                    <a:pt x="437079" y="316334"/>
                  </a:cubicBezTo>
                  <a:close/>
                  <a:moveTo>
                    <a:pt x="1150886" y="1172084"/>
                  </a:moveTo>
                  <a:cubicBezTo>
                    <a:pt x="1160658" y="1181856"/>
                    <a:pt x="1166703" y="1195356"/>
                    <a:pt x="1166702" y="1210267"/>
                  </a:cubicBezTo>
                  <a:cubicBezTo>
                    <a:pt x="1166703" y="1240090"/>
                    <a:pt x="1142526" y="1264267"/>
                    <a:pt x="1112703" y="1264267"/>
                  </a:cubicBezTo>
                  <a:cubicBezTo>
                    <a:pt x="1082879" y="1264267"/>
                    <a:pt x="1058702" y="1240090"/>
                    <a:pt x="1058703" y="1210267"/>
                  </a:cubicBezTo>
                  <a:cubicBezTo>
                    <a:pt x="1058702" y="1180444"/>
                    <a:pt x="1082879" y="1156267"/>
                    <a:pt x="1112702" y="1156267"/>
                  </a:cubicBezTo>
                  <a:cubicBezTo>
                    <a:pt x="1127614" y="1156267"/>
                    <a:pt x="1141114" y="1162312"/>
                    <a:pt x="1150886" y="1172084"/>
                  </a:cubicBezTo>
                  <a:close/>
                  <a:moveTo>
                    <a:pt x="758241" y="665179"/>
                  </a:moveTo>
                  <a:cubicBezTo>
                    <a:pt x="768014" y="674952"/>
                    <a:pt x="774058" y="688452"/>
                    <a:pt x="774058" y="703363"/>
                  </a:cubicBezTo>
                  <a:cubicBezTo>
                    <a:pt x="774058" y="733186"/>
                    <a:pt x="749881" y="757363"/>
                    <a:pt x="720058" y="757363"/>
                  </a:cubicBezTo>
                  <a:cubicBezTo>
                    <a:pt x="690235" y="757363"/>
                    <a:pt x="666058" y="733186"/>
                    <a:pt x="666058" y="703363"/>
                  </a:cubicBezTo>
                  <a:cubicBezTo>
                    <a:pt x="666058" y="673540"/>
                    <a:pt x="690235" y="649363"/>
                    <a:pt x="720058" y="649363"/>
                  </a:cubicBezTo>
                  <a:cubicBezTo>
                    <a:pt x="734969" y="649363"/>
                    <a:pt x="748469" y="655407"/>
                    <a:pt x="758241" y="665179"/>
                  </a:cubicBezTo>
                  <a:close/>
                  <a:moveTo>
                    <a:pt x="1104803" y="1068605"/>
                  </a:moveTo>
                  <a:cubicBezTo>
                    <a:pt x="1114576" y="1078378"/>
                    <a:pt x="1120620" y="1091877"/>
                    <a:pt x="1120619" y="1106788"/>
                  </a:cubicBezTo>
                  <a:cubicBezTo>
                    <a:pt x="1120620" y="1136612"/>
                    <a:pt x="1096443" y="1160789"/>
                    <a:pt x="1066620" y="1160789"/>
                  </a:cubicBezTo>
                  <a:cubicBezTo>
                    <a:pt x="1036796" y="1160788"/>
                    <a:pt x="1012619" y="1136611"/>
                    <a:pt x="1012620" y="1106788"/>
                  </a:cubicBezTo>
                  <a:cubicBezTo>
                    <a:pt x="1012619" y="1076965"/>
                    <a:pt x="1036796" y="1052788"/>
                    <a:pt x="1066619" y="1052788"/>
                  </a:cubicBezTo>
                  <a:cubicBezTo>
                    <a:pt x="1081531" y="1052788"/>
                    <a:pt x="1095031" y="1058833"/>
                    <a:pt x="1104803" y="1068605"/>
                  </a:cubicBezTo>
                  <a:close/>
                  <a:moveTo>
                    <a:pt x="631410" y="467109"/>
                  </a:moveTo>
                  <a:cubicBezTo>
                    <a:pt x="641182" y="476881"/>
                    <a:pt x="647226" y="490381"/>
                    <a:pt x="647226" y="505292"/>
                  </a:cubicBezTo>
                  <a:cubicBezTo>
                    <a:pt x="647226" y="535115"/>
                    <a:pt x="623049" y="559292"/>
                    <a:pt x="593226" y="559292"/>
                  </a:cubicBezTo>
                  <a:cubicBezTo>
                    <a:pt x="563403" y="559292"/>
                    <a:pt x="539226" y="535115"/>
                    <a:pt x="539226" y="505292"/>
                  </a:cubicBezTo>
                  <a:cubicBezTo>
                    <a:pt x="539226" y="475469"/>
                    <a:pt x="563403" y="451292"/>
                    <a:pt x="593226" y="451292"/>
                  </a:cubicBezTo>
                  <a:cubicBezTo>
                    <a:pt x="608138" y="451292"/>
                    <a:pt x="621638" y="457337"/>
                    <a:pt x="631410" y="467109"/>
                  </a:cubicBezTo>
                  <a:close/>
                  <a:moveTo>
                    <a:pt x="933508" y="826650"/>
                  </a:moveTo>
                  <a:lnTo>
                    <a:pt x="930563" y="841237"/>
                  </a:lnTo>
                  <a:lnTo>
                    <a:pt x="928727" y="843961"/>
                  </a:lnTo>
                  <a:lnTo>
                    <a:pt x="929377" y="843830"/>
                  </a:lnTo>
                  <a:lnTo>
                    <a:pt x="944209" y="846824"/>
                  </a:lnTo>
                  <a:lnTo>
                    <a:pt x="934748" y="832792"/>
                  </a:lnTo>
                  <a:close/>
                  <a:moveTo>
                    <a:pt x="1267524" y="1228618"/>
                  </a:moveTo>
                  <a:cubicBezTo>
                    <a:pt x="1277297" y="1238391"/>
                    <a:pt x="1283340" y="1251891"/>
                    <a:pt x="1283340" y="1266802"/>
                  </a:cubicBezTo>
                  <a:cubicBezTo>
                    <a:pt x="1283340" y="1296625"/>
                    <a:pt x="1259163" y="1320802"/>
                    <a:pt x="1229341" y="1320802"/>
                  </a:cubicBezTo>
                  <a:cubicBezTo>
                    <a:pt x="1199517" y="1320802"/>
                    <a:pt x="1175340" y="1296625"/>
                    <a:pt x="1175340" y="1266802"/>
                  </a:cubicBezTo>
                  <a:cubicBezTo>
                    <a:pt x="1175340" y="1236979"/>
                    <a:pt x="1199517" y="1212802"/>
                    <a:pt x="1229340" y="1212802"/>
                  </a:cubicBezTo>
                  <a:cubicBezTo>
                    <a:pt x="1244252" y="1212802"/>
                    <a:pt x="1257752" y="1218846"/>
                    <a:pt x="1267524" y="1228618"/>
                  </a:cubicBezTo>
                  <a:close/>
                  <a:moveTo>
                    <a:pt x="721649" y="542601"/>
                  </a:moveTo>
                  <a:cubicBezTo>
                    <a:pt x="731422" y="552374"/>
                    <a:pt x="737466" y="565873"/>
                    <a:pt x="737466" y="580785"/>
                  </a:cubicBezTo>
                  <a:cubicBezTo>
                    <a:pt x="737466" y="610608"/>
                    <a:pt x="713289" y="634785"/>
                    <a:pt x="683466" y="634785"/>
                  </a:cubicBezTo>
                  <a:cubicBezTo>
                    <a:pt x="653643" y="634784"/>
                    <a:pt x="629466" y="610607"/>
                    <a:pt x="629466" y="580785"/>
                  </a:cubicBezTo>
                  <a:cubicBezTo>
                    <a:pt x="629466" y="550962"/>
                    <a:pt x="653643" y="526785"/>
                    <a:pt x="683466" y="526784"/>
                  </a:cubicBezTo>
                  <a:cubicBezTo>
                    <a:pt x="698377" y="526785"/>
                    <a:pt x="711877" y="532829"/>
                    <a:pt x="721649" y="542601"/>
                  </a:cubicBezTo>
                  <a:close/>
                  <a:moveTo>
                    <a:pt x="575115" y="358032"/>
                  </a:moveTo>
                  <a:cubicBezTo>
                    <a:pt x="584887" y="367804"/>
                    <a:pt x="590931" y="381304"/>
                    <a:pt x="590931" y="396215"/>
                  </a:cubicBezTo>
                  <a:cubicBezTo>
                    <a:pt x="590931" y="426038"/>
                    <a:pt x="566754" y="450215"/>
                    <a:pt x="536931" y="450215"/>
                  </a:cubicBezTo>
                  <a:cubicBezTo>
                    <a:pt x="507108" y="450215"/>
                    <a:pt x="482931" y="426038"/>
                    <a:pt x="482931" y="396215"/>
                  </a:cubicBezTo>
                  <a:cubicBezTo>
                    <a:pt x="482931" y="366392"/>
                    <a:pt x="507108" y="342215"/>
                    <a:pt x="536931" y="342215"/>
                  </a:cubicBezTo>
                  <a:cubicBezTo>
                    <a:pt x="551843" y="342215"/>
                    <a:pt x="565343" y="348260"/>
                    <a:pt x="575115" y="358032"/>
                  </a:cubicBezTo>
                  <a:close/>
                  <a:moveTo>
                    <a:pt x="417019" y="159625"/>
                  </a:moveTo>
                  <a:cubicBezTo>
                    <a:pt x="426791" y="169397"/>
                    <a:pt x="432835" y="182897"/>
                    <a:pt x="432835" y="197808"/>
                  </a:cubicBezTo>
                  <a:cubicBezTo>
                    <a:pt x="432835" y="227632"/>
                    <a:pt x="408658" y="251809"/>
                    <a:pt x="378835" y="251808"/>
                  </a:cubicBezTo>
                  <a:cubicBezTo>
                    <a:pt x="349012" y="251808"/>
                    <a:pt x="324835" y="227631"/>
                    <a:pt x="324835" y="197809"/>
                  </a:cubicBezTo>
                  <a:cubicBezTo>
                    <a:pt x="324835" y="167985"/>
                    <a:pt x="349012" y="143808"/>
                    <a:pt x="378835" y="143809"/>
                  </a:cubicBezTo>
                  <a:cubicBezTo>
                    <a:pt x="393747" y="143808"/>
                    <a:pt x="407247" y="149853"/>
                    <a:pt x="417019" y="159625"/>
                  </a:cubicBezTo>
                  <a:close/>
                  <a:moveTo>
                    <a:pt x="1379126" y="1307730"/>
                  </a:moveTo>
                  <a:cubicBezTo>
                    <a:pt x="1391601" y="1324677"/>
                    <a:pt x="1393490" y="1348122"/>
                    <a:pt x="1382066" y="1367352"/>
                  </a:cubicBezTo>
                  <a:cubicBezTo>
                    <a:pt x="1366833" y="1392991"/>
                    <a:pt x="1333699" y="1401428"/>
                    <a:pt x="1308060" y="1386195"/>
                  </a:cubicBezTo>
                  <a:cubicBezTo>
                    <a:pt x="1282420" y="1370962"/>
                    <a:pt x="1273984" y="1337828"/>
                    <a:pt x="1289216" y="1312189"/>
                  </a:cubicBezTo>
                  <a:cubicBezTo>
                    <a:pt x="1304449" y="1286550"/>
                    <a:pt x="1337583" y="1278113"/>
                    <a:pt x="1363223" y="1293345"/>
                  </a:cubicBezTo>
                  <a:cubicBezTo>
                    <a:pt x="1369633" y="1297154"/>
                    <a:pt x="1374967" y="1302081"/>
                    <a:pt x="1379126" y="1307730"/>
                  </a:cubicBezTo>
                  <a:close/>
                  <a:moveTo>
                    <a:pt x="1066854" y="920623"/>
                  </a:moveTo>
                  <a:cubicBezTo>
                    <a:pt x="1076626" y="930395"/>
                    <a:pt x="1082671" y="943896"/>
                    <a:pt x="1082671" y="958807"/>
                  </a:cubicBezTo>
                  <a:cubicBezTo>
                    <a:pt x="1082671" y="988630"/>
                    <a:pt x="1058494" y="1012807"/>
                    <a:pt x="1028671" y="1012807"/>
                  </a:cubicBezTo>
                  <a:cubicBezTo>
                    <a:pt x="998848" y="1012807"/>
                    <a:pt x="974671" y="988630"/>
                    <a:pt x="974671" y="958807"/>
                  </a:cubicBezTo>
                  <a:cubicBezTo>
                    <a:pt x="974671" y="928984"/>
                    <a:pt x="998848" y="904807"/>
                    <a:pt x="1028671" y="904807"/>
                  </a:cubicBezTo>
                  <a:cubicBezTo>
                    <a:pt x="1043582" y="904807"/>
                    <a:pt x="1057082" y="910852"/>
                    <a:pt x="1066854" y="920623"/>
                  </a:cubicBezTo>
                  <a:close/>
                  <a:moveTo>
                    <a:pt x="518274" y="239670"/>
                  </a:moveTo>
                  <a:cubicBezTo>
                    <a:pt x="528046" y="249443"/>
                    <a:pt x="534090" y="262942"/>
                    <a:pt x="534090" y="277853"/>
                  </a:cubicBezTo>
                  <a:cubicBezTo>
                    <a:pt x="534090" y="307677"/>
                    <a:pt x="509913" y="331854"/>
                    <a:pt x="480090" y="331854"/>
                  </a:cubicBezTo>
                  <a:cubicBezTo>
                    <a:pt x="450267" y="331853"/>
                    <a:pt x="426090" y="307676"/>
                    <a:pt x="426090" y="277854"/>
                  </a:cubicBezTo>
                  <a:cubicBezTo>
                    <a:pt x="426090" y="248030"/>
                    <a:pt x="450267" y="223853"/>
                    <a:pt x="480090" y="223854"/>
                  </a:cubicBezTo>
                  <a:cubicBezTo>
                    <a:pt x="495002" y="223854"/>
                    <a:pt x="508502" y="229898"/>
                    <a:pt x="518274" y="239670"/>
                  </a:cubicBezTo>
                  <a:close/>
                  <a:moveTo>
                    <a:pt x="869697" y="632169"/>
                  </a:moveTo>
                  <a:cubicBezTo>
                    <a:pt x="879469" y="641942"/>
                    <a:pt x="885513" y="655441"/>
                    <a:pt x="885513" y="670353"/>
                  </a:cubicBezTo>
                  <a:cubicBezTo>
                    <a:pt x="885513" y="700176"/>
                    <a:pt x="861336" y="724353"/>
                    <a:pt x="831513" y="724353"/>
                  </a:cubicBezTo>
                  <a:cubicBezTo>
                    <a:pt x="801690" y="724352"/>
                    <a:pt x="777513" y="700175"/>
                    <a:pt x="777513" y="670353"/>
                  </a:cubicBezTo>
                  <a:cubicBezTo>
                    <a:pt x="777513" y="640529"/>
                    <a:pt x="801690" y="616352"/>
                    <a:pt x="831513" y="616352"/>
                  </a:cubicBezTo>
                  <a:cubicBezTo>
                    <a:pt x="846425" y="616353"/>
                    <a:pt x="859925" y="622397"/>
                    <a:pt x="869697" y="632169"/>
                  </a:cubicBezTo>
                  <a:close/>
                  <a:moveTo>
                    <a:pt x="1171707" y="979840"/>
                  </a:moveTo>
                  <a:cubicBezTo>
                    <a:pt x="1181479" y="989612"/>
                    <a:pt x="1187523" y="1003112"/>
                    <a:pt x="1187523" y="1018023"/>
                  </a:cubicBezTo>
                  <a:cubicBezTo>
                    <a:pt x="1187523" y="1047847"/>
                    <a:pt x="1163346" y="1072024"/>
                    <a:pt x="1133523" y="1072024"/>
                  </a:cubicBezTo>
                  <a:cubicBezTo>
                    <a:pt x="1103700" y="1072023"/>
                    <a:pt x="1079523" y="1047846"/>
                    <a:pt x="1079523" y="1018024"/>
                  </a:cubicBezTo>
                  <a:cubicBezTo>
                    <a:pt x="1079523" y="988200"/>
                    <a:pt x="1103700" y="964023"/>
                    <a:pt x="1133523" y="964023"/>
                  </a:cubicBezTo>
                  <a:cubicBezTo>
                    <a:pt x="1148434" y="964024"/>
                    <a:pt x="1161935" y="970068"/>
                    <a:pt x="1171707" y="979840"/>
                  </a:cubicBezTo>
                  <a:close/>
                  <a:moveTo>
                    <a:pt x="743233" y="414151"/>
                  </a:moveTo>
                  <a:cubicBezTo>
                    <a:pt x="753005" y="423924"/>
                    <a:pt x="759049" y="437424"/>
                    <a:pt x="759049" y="452335"/>
                  </a:cubicBezTo>
                  <a:cubicBezTo>
                    <a:pt x="759049" y="482158"/>
                    <a:pt x="734872" y="506335"/>
                    <a:pt x="705049" y="506335"/>
                  </a:cubicBezTo>
                  <a:cubicBezTo>
                    <a:pt x="675226" y="506335"/>
                    <a:pt x="651049" y="482158"/>
                    <a:pt x="651049" y="452335"/>
                  </a:cubicBezTo>
                  <a:cubicBezTo>
                    <a:pt x="651049" y="422512"/>
                    <a:pt x="675226" y="398335"/>
                    <a:pt x="705049" y="398335"/>
                  </a:cubicBezTo>
                  <a:cubicBezTo>
                    <a:pt x="719960" y="398335"/>
                    <a:pt x="733461" y="404379"/>
                    <a:pt x="743233" y="414151"/>
                  </a:cubicBezTo>
                  <a:close/>
                  <a:moveTo>
                    <a:pt x="974454" y="684486"/>
                  </a:moveTo>
                  <a:cubicBezTo>
                    <a:pt x="984227" y="694259"/>
                    <a:pt x="990270" y="707759"/>
                    <a:pt x="990270" y="722670"/>
                  </a:cubicBezTo>
                  <a:cubicBezTo>
                    <a:pt x="990270" y="730126"/>
                    <a:pt x="988759" y="737229"/>
                    <a:pt x="986027" y="743689"/>
                  </a:cubicBezTo>
                  <a:lnTo>
                    <a:pt x="974464" y="760839"/>
                  </a:lnTo>
                  <a:lnTo>
                    <a:pt x="984504" y="757772"/>
                  </a:lnTo>
                  <a:cubicBezTo>
                    <a:pt x="999416" y="757773"/>
                    <a:pt x="1012916" y="763817"/>
                    <a:pt x="1022688" y="773589"/>
                  </a:cubicBezTo>
                  <a:cubicBezTo>
                    <a:pt x="1032461" y="783362"/>
                    <a:pt x="1038505" y="796861"/>
                    <a:pt x="1038505" y="811773"/>
                  </a:cubicBezTo>
                  <a:cubicBezTo>
                    <a:pt x="1038505" y="841596"/>
                    <a:pt x="1014328" y="865773"/>
                    <a:pt x="984505" y="865773"/>
                  </a:cubicBezTo>
                  <a:lnTo>
                    <a:pt x="969673" y="862778"/>
                  </a:lnTo>
                  <a:lnTo>
                    <a:pt x="979134" y="876811"/>
                  </a:lnTo>
                  <a:cubicBezTo>
                    <a:pt x="981866" y="883271"/>
                    <a:pt x="983377" y="890374"/>
                    <a:pt x="983377" y="897830"/>
                  </a:cubicBezTo>
                  <a:cubicBezTo>
                    <a:pt x="983377" y="927653"/>
                    <a:pt x="959200" y="951830"/>
                    <a:pt x="929377" y="951830"/>
                  </a:cubicBezTo>
                  <a:cubicBezTo>
                    <a:pt x="899554" y="951830"/>
                    <a:pt x="875377" y="927653"/>
                    <a:pt x="875377" y="897830"/>
                  </a:cubicBezTo>
                  <a:cubicBezTo>
                    <a:pt x="875377" y="890374"/>
                    <a:pt x="876888" y="883271"/>
                    <a:pt x="879621" y="876811"/>
                  </a:cubicBezTo>
                  <a:lnTo>
                    <a:pt x="881457" y="874087"/>
                  </a:lnTo>
                  <a:lnTo>
                    <a:pt x="880807" y="874218"/>
                  </a:lnTo>
                  <a:cubicBezTo>
                    <a:pt x="850984" y="874218"/>
                    <a:pt x="826807" y="850041"/>
                    <a:pt x="826807" y="820218"/>
                  </a:cubicBezTo>
                  <a:cubicBezTo>
                    <a:pt x="826807" y="790395"/>
                    <a:pt x="850984" y="766218"/>
                    <a:pt x="880807" y="766218"/>
                  </a:cubicBezTo>
                  <a:cubicBezTo>
                    <a:pt x="895719" y="766218"/>
                    <a:pt x="909219" y="772262"/>
                    <a:pt x="918991" y="782034"/>
                  </a:cubicBezTo>
                  <a:cubicBezTo>
                    <a:pt x="923877" y="786920"/>
                    <a:pt x="927831" y="792739"/>
                    <a:pt x="930563" y="799199"/>
                  </a:cubicBezTo>
                  <a:lnTo>
                    <a:pt x="931804" y="805341"/>
                  </a:lnTo>
                  <a:lnTo>
                    <a:pt x="934748" y="790754"/>
                  </a:lnTo>
                  <a:lnTo>
                    <a:pt x="948354" y="774231"/>
                  </a:lnTo>
                  <a:lnTo>
                    <a:pt x="936271" y="776670"/>
                  </a:lnTo>
                  <a:cubicBezTo>
                    <a:pt x="906447" y="776670"/>
                    <a:pt x="882270" y="752493"/>
                    <a:pt x="882270" y="722670"/>
                  </a:cubicBezTo>
                  <a:cubicBezTo>
                    <a:pt x="882270" y="692847"/>
                    <a:pt x="906447" y="668670"/>
                    <a:pt x="936270" y="668670"/>
                  </a:cubicBezTo>
                  <a:cubicBezTo>
                    <a:pt x="951182" y="668670"/>
                    <a:pt x="964682" y="674715"/>
                    <a:pt x="974454" y="684486"/>
                  </a:cubicBezTo>
                  <a:close/>
                  <a:moveTo>
                    <a:pt x="664042" y="289158"/>
                  </a:moveTo>
                  <a:cubicBezTo>
                    <a:pt x="673814" y="298931"/>
                    <a:pt x="679858" y="312430"/>
                    <a:pt x="679858" y="327342"/>
                  </a:cubicBezTo>
                  <a:cubicBezTo>
                    <a:pt x="679858" y="357165"/>
                    <a:pt x="655681" y="381342"/>
                    <a:pt x="625858" y="381342"/>
                  </a:cubicBezTo>
                  <a:cubicBezTo>
                    <a:pt x="596035" y="381341"/>
                    <a:pt x="571858" y="357164"/>
                    <a:pt x="571858" y="327342"/>
                  </a:cubicBezTo>
                  <a:cubicBezTo>
                    <a:pt x="571858" y="297519"/>
                    <a:pt x="596035" y="273342"/>
                    <a:pt x="625858" y="273341"/>
                  </a:cubicBezTo>
                  <a:cubicBezTo>
                    <a:pt x="640769" y="273342"/>
                    <a:pt x="654270" y="279386"/>
                    <a:pt x="664042" y="289158"/>
                  </a:cubicBezTo>
                  <a:close/>
                  <a:moveTo>
                    <a:pt x="833871" y="493520"/>
                  </a:moveTo>
                  <a:cubicBezTo>
                    <a:pt x="843643" y="503293"/>
                    <a:pt x="849687" y="516792"/>
                    <a:pt x="849687" y="531703"/>
                  </a:cubicBezTo>
                  <a:cubicBezTo>
                    <a:pt x="849687" y="561527"/>
                    <a:pt x="825510" y="585704"/>
                    <a:pt x="795687" y="585704"/>
                  </a:cubicBezTo>
                  <a:cubicBezTo>
                    <a:pt x="765864" y="585703"/>
                    <a:pt x="741687" y="561526"/>
                    <a:pt x="741687" y="531704"/>
                  </a:cubicBezTo>
                  <a:cubicBezTo>
                    <a:pt x="741687" y="501880"/>
                    <a:pt x="765864" y="477703"/>
                    <a:pt x="795687" y="477703"/>
                  </a:cubicBezTo>
                  <a:cubicBezTo>
                    <a:pt x="810598" y="477703"/>
                    <a:pt x="824099" y="483748"/>
                    <a:pt x="833871" y="493520"/>
                  </a:cubicBezTo>
                  <a:close/>
                  <a:moveTo>
                    <a:pt x="522225" y="87126"/>
                  </a:moveTo>
                  <a:cubicBezTo>
                    <a:pt x="531997" y="96898"/>
                    <a:pt x="538042" y="110398"/>
                    <a:pt x="538041" y="125309"/>
                  </a:cubicBezTo>
                  <a:cubicBezTo>
                    <a:pt x="538042" y="155133"/>
                    <a:pt x="513865" y="179310"/>
                    <a:pt x="484041" y="179309"/>
                  </a:cubicBezTo>
                  <a:cubicBezTo>
                    <a:pt x="454218" y="179309"/>
                    <a:pt x="430041" y="155132"/>
                    <a:pt x="430042" y="125309"/>
                  </a:cubicBezTo>
                  <a:cubicBezTo>
                    <a:pt x="430041" y="95486"/>
                    <a:pt x="454218" y="71309"/>
                    <a:pt x="484041" y="71309"/>
                  </a:cubicBezTo>
                  <a:cubicBezTo>
                    <a:pt x="498953" y="71309"/>
                    <a:pt x="512453" y="77354"/>
                    <a:pt x="522225" y="87126"/>
                  </a:cubicBezTo>
                  <a:close/>
                  <a:moveTo>
                    <a:pt x="1128847" y="819105"/>
                  </a:moveTo>
                  <a:cubicBezTo>
                    <a:pt x="1138619" y="828877"/>
                    <a:pt x="1144664" y="842377"/>
                    <a:pt x="1144663" y="857288"/>
                  </a:cubicBezTo>
                  <a:cubicBezTo>
                    <a:pt x="1144664" y="887111"/>
                    <a:pt x="1120487" y="911289"/>
                    <a:pt x="1090664" y="911289"/>
                  </a:cubicBezTo>
                  <a:cubicBezTo>
                    <a:pt x="1060840" y="911288"/>
                    <a:pt x="1036663" y="887111"/>
                    <a:pt x="1036664" y="857288"/>
                  </a:cubicBezTo>
                  <a:cubicBezTo>
                    <a:pt x="1036663" y="827465"/>
                    <a:pt x="1060840" y="803288"/>
                    <a:pt x="1090663" y="803288"/>
                  </a:cubicBezTo>
                  <a:cubicBezTo>
                    <a:pt x="1105575" y="803288"/>
                    <a:pt x="1119075" y="809333"/>
                    <a:pt x="1128847" y="819105"/>
                  </a:cubicBezTo>
                  <a:close/>
                  <a:moveTo>
                    <a:pt x="1467427" y="1211442"/>
                  </a:moveTo>
                  <a:cubicBezTo>
                    <a:pt x="1479903" y="1228389"/>
                    <a:pt x="1481792" y="1251834"/>
                    <a:pt x="1470368" y="1271064"/>
                  </a:cubicBezTo>
                  <a:cubicBezTo>
                    <a:pt x="1455135" y="1296703"/>
                    <a:pt x="1422001" y="1305140"/>
                    <a:pt x="1396361" y="1289907"/>
                  </a:cubicBezTo>
                  <a:cubicBezTo>
                    <a:pt x="1370721" y="1274674"/>
                    <a:pt x="1362286" y="1241540"/>
                    <a:pt x="1377518" y="1215901"/>
                  </a:cubicBezTo>
                  <a:cubicBezTo>
                    <a:pt x="1392751" y="1190262"/>
                    <a:pt x="1425885" y="1181825"/>
                    <a:pt x="1451524" y="1197057"/>
                  </a:cubicBezTo>
                  <a:cubicBezTo>
                    <a:pt x="1457934" y="1200866"/>
                    <a:pt x="1463269" y="1205793"/>
                    <a:pt x="1467427" y="1211442"/>
                  </a:cubicBezTo>
                  <a:close/>
                  <a:moveTo>
                    <a:pt x="639421" y="184565"/>
                  </a:moveTo>
                  <a:cubicBezTo>
                    <a:pt x="649193" y="194337"/>
                    <a:pt x="655237" y="207837"/>
                    <a:pt x="655237" y="222748"/>
                  </a:cubicBezTo>
                  <a:cubicBezTo>
                    <a:pt x="655237" y="252571"/>
                    <a:pt x="631060" y="276748"/>
                    <a:pt x="601237" y="276749"/>
                  </a:cubicBezTo>
                  <a:cubicBezTo>
                    <a:pt x="571414" y="276748"/>
                    <a:pt x="547237" y="252571"/>
                    <a:pt x="547237" y="222748"/>
                  </a:cubicBezTo>
                  <a:cubicBezTo>
                    <a:pt x="547237" y="192925"/>
                    <a:pt x="571414" y="168748"/>
                    <a:pt x="601237" y="168748"/>
                  </a:cubicBezTo>
                  <a:cubicBezTo>
                    <a:pt x="616148" y="168748"/>
                    <a:pt x="629649" y="174793"/>
                    <a:pt x="639421" y="184565"/>
                  </a:cubicBezTo>
                  <a:close/>
                  <a:moveTo>
                    <a:pt x="1226878" y="885338"/>
                  </a:moveTo>
                  <a:cubicBezTo>
                    <a:pt x="1236651" y="895111"/>
                    <a:pt x="1242694" y="908611"/>
                    <a:pt x="1242694" y="923522"/>
                  </a:cubicBezTo>
                  <a:cubicBezTo>
                    <a:pt x="1242694" y="953345"/>
                    <a:pt x="1218517" y="977522"/>
                    <a:pt x="1188695" y="977522"/>
                  </a:cubicBezTo>
                  <a:cubicBezTo>
                    <a:pt x="1158871" y="977522"/>
                    <a:pt x="1134694" y="953345"/>
                    <a:pt x="1134694" y="923522"/>
                  </a:cubicBezTo>
                  <a:cubicBezTo>
                    <a:pt x="1134694" y="893699"/>
                    <a:pt x="1158871" y="869522"/>
                    <a:pt x="1188694" y="869522"/>
                  </a:cubicBezTo>
                  <a:cubicBezTo>
                    <a:pt x="1203606" y="869522"/>
                    <a:pt x="1217106" y="875567"/>
                    <a:pt x="1226878" y="885338"/>
                  </a:cubicBezTo>
                  <a:close/>
                  <a:moveTo>
                    <a:pt x="965980" y="533157"/>
                  </a:moveTo>
                  <a:cubicBezTo>
                    <a:pt x="975752" y="542930"/>
                    <a:pt x="981796" y="556430"/>
                    <a:pt x="981796" y="571341"/>
                  </a:cubicBezTo>
                  <a:cubicBezTo>
                    <a:pt x="981796" y="601164"/>
                    <a:pt x="957619" y="625341"/>
                    <a:pt x="927796" y="625341"/>
                  </a:cubicBezTo>
                  <a:cubicBezTo>
                    <a:pt x="897973" y="625341"/>
                    <a:pt x="873796" y="601164"/>
                    <a:pt x="873796" y="571341"/>
                  </a:cubicBezTo>
                  <a:cubicBezTo>
                    <a:pt x="873796" y="541518"/>
                    <a:pt x="897973" y="517341"/>
                    <a:pt x="927796" y="517341"/>
                  </a:cubicBezTo>
                  <a:cubicBezTo>
                    <a:pt x="942707" y="517341"/>
                    <a:pt x="956208" y="523385"/>
                    <a:pt x="965980" y="533157"/>
                  </a:cubicBezTo>
                  <a:close/>
                  <a:moveTo>
                    <a:pt x="1413560" y="1067621"/>
                  </a:moveTo>
                  <a:cubicBezTo>
                    <a:pt x="1423332" y="1077394"/>
                    <a:pt x="1429376" y="1090893"/>
                    <a:pt x="1429376" y="1105804"/>
                  </a:cubicBezTo>
                  <a:cubicBezTo>
                    <a:pt x="1429376" y="1135628"/>
                    <a:pt x="1405199" y="1159805"/>
                    <a:pt x="1375376" y="1159805"/>
                  </a:cubicBezTo>
                  <a:cubicBezTo>
                    <a:pt x="1367920" y="1159804"/>
                    <a:pt x="1360817" y="1158293"/>
                    <a:pt x="1354357" y="1155561"/>
                  </a:cubicBezTo>
                  <a:lnTo>
                    <a:pt x="1350422" y="1152908"/>
                  </a:lnTo>
                  <a:lnTo>
                    <a:pt x="1360337" y="1167613"/>
                  </a:lnTo>
                  <a:cubicBezTo>
                    <a:pt x="1363069" y="1174073"/>
                    <a:pt x="1364580" y="1181176"/>
                    <a:pt x="1364580" y="1188632"/>
                  </a:cubicBezTo>
                  <a:cubicBezTo>
                    <a:pt x="1364580" y="1218455"/>
                    <a:pt x="1340403" y="1242632"/>
                    <a:pt x="1310581" y="1242632"/>
                  </a:cubicBezTo>
                  <a:cubicBezTo>
                    <a:pt x="1280757" y="1242631"/>
                    <a:pt x="1256580" y="1218454"/>
                    <a:pt x="1256580" y="1188632"/>
                  </a:cubicBezTo>
                  <a:cubicBezTo>
                    <a:pt x="1256580" y="1158809"/>
                    <a:pt x="1280757" y="1134632"/>
                    <a:pt x="1310580" y="1134631"/>
                  </a:cubicBezTo>
                  <a:cubicBezTo>
                    <a:pt x="1318036" y="1134631"/>
                    <a:pt x="1325139" y="1136142"/>
                    <a:pt x="1331599" y="1138875"/>
                  </a:cubicBezTo>
                  <a:lnTo>
                    <a:pt x="1335534" y="1141528"/>
                  </a:lnTo>
                  <a:lnTo>
                    <a:pt x="1325620" y="1126823"/>
                  </a:lnTo>
                  <a:cubicBezTo>
                    <a:pt x="1322887" y="1120363"/>
                    <a:pt x="1321376" y="1113260"/>
                    <a:pt x="1321376" y="1105805"/>
                  </a:cubicBezTo>
                  <a:cubicBezTo>
                    <a:pt x="1321376" y="1075981"/>
                    <a:pt x="1345553" y="1051804"/>
                    <a:pt x="1375376" y="1051804"/>
                  </a:cubicBezTo>
                  <a:cubicBezTo>
                    <a:pt x="1390288" y="1051804"/>
                    <a:pt x="1403788" y="1057849"/>
                    <a:pt x="1413560" y="1067621"/>
                  </a:cubicBezTo>
                  <a:close/>
                  <a:moveTo>
                    <a:pt x="860075" y="380872"/>
                  </a:moveTo>
                  <a:cubicBezTo>
                    <a:pt x="869848" y="390645"/>
                    <a:pt x="875892" y="404144"/>
                    <a:pt x="875891" y="419056"/>
                  </a:cubicBezTo>
                  <a:cubicBezTo>
                    <a:pt x="875892" y="448879"/>
                    <a:pt x="851715" y="473056"/>
                    <a:pt x="821892" y="473056"/>
                  </a:cubicBezTo>
                  <a:cubicBezTo>
                    <a:pt x="792068" y="473055"/>
                    <a:pt x="767891" y="448878"/>
                    <a:pt x="767891" y="419056"/>
                  </a:cubicBezTo>
                  <a:cubicBezTo>
                    <a:pt x="767891" y="389233"/>
                    <a:pt x="792068" y="365056"/>
                    <a:pt x="821891" y="365055"/>
                  </a:cubicBezTo>
                  <a:cubicBezTo>
                    <a:pt x="836803" y="365056"/>
                    <a:pt x="850303" y="371100"/>
                    <a:pt x="860075" y="380872"/>
                  </a:cubicBezTo>
                  <a:close/>
                  <a:moveTo>
                    <a:pt x="1129484" y="700927"/>
                  </a:moveTo>
                  <a:cubicBezTo>
                    <a:pt x="1139256" y="710700"/>
                    <a:pt x="1145300" y="724199"/>
                    <a:pt x="1145300" y="739110"/>
                  </a:cubicBezTo>
                  <a:cubicBezTo>
                    <a:pt x="1145300" y="768934"/>
                    <a:pt x="1121123" y="793111"/>
                    <a:pt x="1091300" y="793111"/>
                  </a:cubicBezTo>
                  <a:cubicBezTo>
                    <a:pt x="1061477" y="793110"/>
                    <a:pt x="1037300" y="768933"/>
                    <a:pt x="1037300" y="739111"/>
                  </a:cubicBezTo>
                  <a:cubicBezTo>
                    <a:pt x="1037300" y="709287"/>
                    <a:pt x="1061477" y="685110"/>
                    <a:pt x="1091300" y="685110"/>
                  </a:cubicBezTo>
                  <a:cubicBezTo>
                    <a:pt x="1106211" y="685111"/>
                    <a:pt x="1119712" y="691155"/>
                    <a:pt x="1129484" y="700927"/>
                  </a:cubicBezTo>
                  <a:close/>
                  <a:moveTo>
                    <a:pt x="798818" y="267484"/>
                  </a:moveTo>
                  <a:cubicBezTo>
                    <a:pt x="808591" y="277257"/>
                    <a:pt x="814634" y="290756"/>
                    <a:pt x="814634" y="305667"/>
                  </a:cubicBezTo>
                  <a:cubicBezTo>
                    <a:pt x="814634" y="335491"/>
                    <a:pt x="790457" y="359668"/>
                    <a:pt x="760634" y="359668"/>
                  </a:cubicBezTo>
                  <a:cubicBezTo>
                    <a:pt x="730811" y="359667"/>
                    <a:pt x="706634" y="335490"/>
                    <a:pt x="706634" y="305668"/>
                  </a:cubicBezTo>
                  <a:cubicBezTo>
                    <a:pt x="706634" y="275844"/>
                    <a:pt x="730811" y="251667"/>
                    <a:pt x="760634" y="251667"/>
                  </a:cubicBezTo>
                  <a:cubicBezTo>
                    <a:pt x="775546" y="251668"/>
                    <a:pt x="789046" y="257712"/>
                    <a:pt x="798818" y="267484"/>
                  </a:cubicBezTo>
                  <a:close/>
                  <a:moveTo>
                    <a:pt x="1077069" y="591459"/>
                  </a:moveTo>
                  <a:cubicBezTo>
                    <a:pt x="1086842" y="601231"/>
                    <a:pt x="1092885" y="614731"/>
                    <a:pt x="1092885" y="629642"/>
                  </a:cubicBezTo>
                  <a:cubicBezTo>
                    <a:pt x="1092885" y="659465"/>
                    <a:pt x="1068708" y="683642"/>
                    <a:pt x="1038886" y="683643"/>
                  </a:cubicBezTo>
                  <a:cubicBezTo>
                    <a:pt x="1009062" y="683642"/>
                    <a:pt x="984885" y="659465"/>
                    <a:pt x="984885" y="629642"/>
                  </a:cubicBezTo>
                  <a:cubicBezTo>
                    <a:pt x="984885" y="599819"/>
                    <a:pt x="1009062" y="575642"/>
                    <a:pt x="1038885" y="575642"/>
                  </a:cubicBezTo>
                  <a:cubicBezTo>
                    <a:pt x="1053797" y="575642"/>
                    <a:pt x="1067297" y="581687"/>
                    <a:pt x="1077069" y="591459"/>
                  </a:cubicBezTo>
                  <a:close/>
                  <a:moveTo>
                    <a:pt x="1339667" y="910027"/>
                  </a:moveTo>
                  <a:cubicBezTo>
                    <a:pt x="1349439" y="919799"/>
                    <a:pt x="1355483" y="933299"/>
                    <a:pt x="1355483" y="948211"/>
                  </a:cubicBezTo>
                  <a:cubicBezTo>
                    <a:pt x="1355483" y="970578"/>
                    <a:pt x="1341884" y="989770"/>
                    <a:pt x="1322503" y="997968"/>
                  </a:cubicBezTo>
                  <a:lnTo>
                    <a:pt x="1303770" y="1001749"/>
                  </a:lnTo>
                  <a:lnTo>
                    <a:pt x="1311479" y="1013183"/>
                  </a:lnTo>
                  <a:cubicBezTo>
                    <a:pt x="1314212" y="1019643"/>
                    <a:pt x="1315723" y="1026746"/>
                    <a:pt x="1315722" y="1034201"/>
                  </a:cubicBezTo>
                  <a:cubicBezTo>
                    <a:pt x="1315723" y="1064025"/>
                    <a:pt x="1291546" y="1088202"/>
                    <a:pt x="1261723" y="1088202"/>
                  </a:cubicBezTo>
                  <a:lnTo>
                    <a:pt x="1248828" y="1085598"/>
                  </a:lnTo>
                  <a:lnTo>
                    <a:pt x="1259251" y="1101058"/>
                  </a:lnTo>
                  <a:cubicBezTo>
                    <a:pt x="1261983" y="1107518"/>
                    <a:pt x="1263495" y="1114621"/>
                    <a:pt x="1263494" y="1122077"/>
                  </a:cubicBezTo>
                  <a:cubicBezTo>
                    <a:pt x="1263495" y="1151900"/>
                    <a:pt x="1239318" y="1176077"/>
                    <a:pt x="1209495" y="1176077"/>
                  </a:cubicBezTo>
                  <a:cubicBezTo>
                    <a:pt x="1179671" y="1176076"/>
                    <a:pt x="1155494" y="1151899"/>
                    <a:pt x="1155495" y="1122077"/>
                  </a:cubicBezTo>
                  <a:cubicBezTo>
                    <a:pt x="1155494" y="1092254"/>
                    <a:pt x="1179671" y="1068077"/>
                    <a:pt x="1209494" y="1068076"/>
                  </a:cubicBezTo>
                  <a:lnTo>
                    <a:pt x="1222389" y="1070680"/>
                  </a:lnTo>
                  <a:lnTo>
                    <a:pt x="1211966" y="1055220"/>
                  </a:lnTo>
                  <a:cubicBezTo>
                    <a:pt x="1209234" y="1048760"/>
                    <a:pt x="1207723" y="1041657"/>
                    <a:pt x="1207723" y="1034202"/>
                  </a:cubicBezTo>
                  <a:cubicBezTo>
                    <a:pt x="1207722" y="1011834"/>
                    <a:pt x="1221322" y="992642"/>
                    <a:pt x="1240703" y="984445"/>
                  </a:cubicBezTo>
                  <a:lnTo>
                    <a:pt x="1259435" y="980663"/>
                  </a:lnTo>
                  <a:lnTo>
                    <a:pt x="1251727" y="969230"/>
                  </a:lnTo>
                  <a:cubicBezTo>
                    <a:pt x="1248994" y="962769"/>
                    <a:pt x="1247483" y="955666"/>
                    <a:pt x="1247483" y="948211"/>
                  </a:cubicBezTo>
                  <a:cubicBezTo>
                    <a:pt x="1247483" y="918388"/>
                    <a:pt x="1271660" y="894211"/>
                    <a:pt x="1301483" y="894210"/>
                  </a:cubicBezTo>
                  <a:cubicBezTo>
                    <a:pt x="1316395" y="894211"/>
                    <a:pt x="1329895" y="900255"/>
                    <a:pt x="1339667" y="910027"/>
                  </a:cubicBezTo>
                  <a:close/>
                  <a:moveTo>
                    <a:pt x="1248468" y="780696"/>
                  </a:moveTo>
                  <a:cubicBezTo>
                    <a:pt x="1258240" y="790468"/>
                    <a:pt x="1264284" y="803969"/>
                    <a:pt x="1264284" y="818880"/>
                  </a:cubicBezTo>
                  <a:cubicBezTo>
                    <a:pt x="1264284" y="848703"/>
                    <a:pt x="1240107" y="872880"/>
                    <a:pt x="1210284" y="872880"/>
                  </a:cubicBezTo>
                  <a:cubicBezTo>
                    <a:pt x="1180461" y="872880"/>
                    <a:pt x="1156284" y="848702"/>
                    <a:pt x="1156284" y="818880"/>
                  </a:cubicBezTo>
                  <a:cubicBezTo>
                    <a:pt x="1156284" y="789057"/>
                    <a:pt x="1180461" y="764880"/>
                    <a:pt x="1210284" y="764880"/>
                  </a:cubicBezTo>
                  <a:cubicBezTo>
                    <a:pt x="1225195" y="764880"/>
                    <a:pt x="1238696" y="770924"/>
                    <a:pt x="1248468" y="780696"/>
                  </a:cubicBezTo>
                  <a:close/>
                  <a:moveTo>
                    <a:pt x="651505" y="44762"/>
                  </a:moveTo>
                  <a:cubicBezTo>
                    <a:pt x="661277" y="54534"/>
                    <a:pt x="667322" y="68034"/>
                    <a:pt x="667322" y="82945"/>
                  </a:cubicBezTo>
                  <a:cubicBezTo>
                    <a:pt x="667322" y="112768"/>
                    <a:pt x="643145" y="136945"/>
                    <a:pt x="613322" y="136946"/>
                  </a:cubicBezTo>
                  <a:cubicBezTo>
                    <a:pt x="583499" y="136945"/>
                    <a:pt x="559322" y="112768"/>
                    <a:pt x="559322" y="82945"/>
                  </a:cubicBezTo>
                  <a:cubicBezTo>
                    <a:pt x="559322" y="53122"/>
                    <a:pt x="583499" y="28945"/>
                    <a:pt x="613322" y="28945"/>
                  </a:cubicBezTo>
                  <a:cubicBezTo>
                    <a:pt x="628233" y="28945"/>
                    <a:pt x="641733" y="34990"/>
                    <a:pt x="651505" y="44762"/>
                  </a:cubicBezTo>
                  <a:close/>
                  <a:moveTo>
                    <a:pt x="759407" y="158498"/>
                  </a:moveTo>
                  <a:cubicBezTo>
                    <a:pt x="769179" y="168271"/>
                    <a:pt x="775223" y="181770"/>
                    <a:pt x="775223" y="196681"/>
                  </a:cubicBezTo>
                  <a:cubicBezTo>
                    <a:pt x="775223" y="226505"/>
                    <a:pt x="751046" y="250682"/>
                    <a:pt x="721223" y="250682"/>
                  </a:cubicBezTo>
                  <a:cubicBezTo>
                    <a:pt x="691400" y="250681"/>
                    <a:pt x="667223" y="226504"/>
                    <a:pt x="667223" y="196682"/>
                  </a:cubicBezTo>
                  <a:cubicBezTo>
                    <a:pt x="667223" y="166858"/>
                    <a:pt x="691400" y="142681"/>
                    <a:pt x="721223" y="142681"/>
                  </a:cubicBezTo>
                  <a:cubicBezTo>
                    <a:pt x="736134" y="142682"/>
                    <a:pt x="749635" y="148726"/>
                    <a:pt x="759407" y="158498"/>
                  </a:cubicBezTo>
                  <a:close/>
                  <a:moveTo>
                    <a:pt x="1533087" y="1089522"/>
                  </a:moveTo>
                  <a:cubicBezTo>
                    <a:pt x="1545562" y="1106469"/>
                    <a:pt x="1547452" y="1129914"/>
                    <a:pt x="1536027" y="1149144"/>
                  </a:cubicBezTo>
                  <a:cubicBezTo>
                    <a:pt x="1520794" y="1174783"/>
                    <a:pt x="1487660" y="1183220"/>
                    <a:pt x="1462021" y="1167987"/>
                  </a:cubicBezTo>
                  <a:cubicBezTo>
                    <a:pt x="1436381" y="1152754"/>
                    <a:pt x="1427945" y="1119620"/>
                    <a:pt x="1443178" y="1093981"/>
                  </a:cubicBezTo>
                  <a:cubicBezTo>
                    <a:pt x="1458411" y="1068342"/>
                    <a:pt x="1491545" y="1059905"/>
                    <a:pt x="1517184" y="1075137"/>
                  </a:cubicBezTo>
                  <a:cubicBezTo>
                    <a:pt x="1523594" y="1078946"/>
                    <a:pt x="1528929" y="1083873"/>
                    <a:pt x="1533087" y="1089522"/>
                  </a:cubicBezTo>
                  <a:close/>
                  <a:moveTo>
                    <a:pt x="979058" y="413063"/>
                  </a:moveTo>
                  <a:cubicBezTo>
                    <a:pt x="988831" y="422836"/>
                    <a:pt x="994875" y="436335"/>
                    <a:pt x="994874" y="451246"/>
                  </a:cubicBezTo>
                  <a:cubicBezTo>
                    <a:pt x="994875" y="481070"/>
                    <a:pt x="970698" y="505247"/>
                    <a:pt x="940875" y="505247"/>
                  </a:cubicBezTo>
                  <a:cubicBezTo>
                    <a:pt x="911051" y="505246"/>
                    <a:pt x="886874" y="481069"/>
                    <a:pt x="886875" y="451247"/>
                  </a:cubicBezTo>
                  <a:cubicBezTo>
                    <a:pt x="886874" y="421423"/>
                    <a:pt x="911051" y="397246"/>
                    <a:pt x="940874" y="397246"/>
                  </a:cubicBezTo>
                  <a:cubicBezTo>
                    <a:pt x="955786" y="397247"/>
                    <a:pt x="969286" y="403291"/>
                    <a:pt x="979058" y="413063"/>
                  </a:cubicBezTo>
                  <a:close/>
                  <a:moveTo>
                    <a:pt x="1445799" y="964016"/>
                  </a:moveTo>
                  <a:cubicBezTo>
                    <a:pt x="1455571" y="973788"/>
                    <a:pt x="1461616" y="987289"/>
                    <a:pt x="1461616" y="1002200"/>
                  </a:cubicBezTo>
                  <a:cubicBezTo>
                    <a:pt x="1461616" y="1032023"/>
                    <a:pt x="1437439" y="1056200"/>
                    <a:pt x="1407616" y="1056200"/>
                  </a:cubicBezTo>
                  <a:cubicBezTo>
                    <a:pt x="1377793" y="1056200"/>
                    <a:pt x="1353616" y="1032023"/>
                    <a:pt x="1353616" y="1002200"/>
                  </a:cubicBezTo>
                  <a:cubicBezTo>
                    <a:pt x="1353616" y="972377"/>
                    <a:pt x="1377793" y="948200"/>
                    <a:pt x="1407616" y="948200"/>
                  </a:cubicBezTo>
                  <a:cubicBezTo>
                    <a:pt x="1422527" y="948200"/>
                    <a:pt x="1436027" y="954244"/>
                    <a:pt x="1445799" y="964016"/>
                  </a:cubicBezTo>
                  <a:close/>
                  <a:moveTo>
                    <a:pt x="1247872" y="659326"/>
                  </a:moveTo>
                  <a:cubicBezTo>
                    <a:pt x="1257645" y="669099"/>
                    <a:pt x="1263688" y="682598"/>
                    <a:pt x="1263688" y="697510"/>
                  </a:cubicBezTo>
                  <a:cubicBezTo>
                    <a:pt x="1263689" y="727333"/>
                    <a:pt x="1239512" y="751510"/>
                    <a:pt x="1209689" y="751510"/>
                  </a:cubicBezTo>
                  <a:cubicBezTo>
                    <a:pt x="1179865" y="751509"/>
                    <a:pt x="1155688" y="727332"/>
                    <a:pt x="1155688" y="697510"/>
                  </a:cubicBezTo>
                  <a:cubicBezTo>
                    <a:pt x="1155688" y="667686"/>
                    <a:pt x="1179865" y="643509"/>
                    <a:pt x="1209688" y="643509"/>
                  </a:cubicBezTo>
                  <a:cubicBezTo>
                    <a:pt x="1224600" y="643510"/>
                    <a:pt x="1238100" y="649554"/>
                    <a:pt x="1247872" y="659326"/>
                  </a:cubicBezTo>
                  <a:close/>
                  <a:moveTo>
                    <a:pt x="927797" y="267622"/>
                  </a:moveTo>
                  <a:cubicBezTo>
                    <a:pt x="937570" y="277395"/>
                    <a:pt x="943614" y="290894"/>
                    <a:pt x="943614" y="305805"/>
                  </a:cubicBezTo>
                  <a:cubicBezTo>
                    <a:pt x="943614" y="335629"/>
                    <a:pt x="919437" y="359806"/>
                    <a:pt x="889614" y="359806"/>
                  </a:cubicBezTo>
                  <a:cubicBezTo>
                    <a:pt x="859790" y="359805"/>
                    <a:pt x="835613" y="335628"/>
                    <a:pt x="835614" y="305806"/>
                  </a:cubicBezTo>
                  <a:cubicBezTo>
                    <a:pt x="835614" y="275983"/>
                    <a:pt x="859791" y="251805"/>
                    <a:pt x="889614" y="251805"/>
                  </a:cubicBezTo>
                  <a:cubicBezTo>
                    <a:pt x="904525" y="251806"/>
                    <a:pt x="918025" y="257850"/>
                    <a:pt x="927797" y="267622"/>
                  </a:cubicBezTo>
                  <a:close/>
                  <a:moveTo>
                    <a:pt x="1094174" y="469450"/>
                  </a:moveTo>
                  <a:cubicBezTo>
                    <a:pt x="1103947" y="479223"/>
                    <a:pt x="1109991" y="492722"/>
                    <a:pt x="1109991" y="507633"/>
                  </a:cubicBezTo>
                  <a:cubicBezTo>
                    <a:pt x="1109991" y="537457"/>
                    <a:pt x="1085814" y="561634"/>
                    <a:pt x="1055991" y="561634"/>
                  </a:cubicBezTo>
                  <a:cubicBezTo>
                    <a:pt x="1026167" y="561633"/>
                    <a:pt x="1001990" y="537456"/>
                    <a:pt x="1001991" y="507634"/>
                  </a:cubicBezTo>
                  <a:cubicBezTo>
                    <a:pt x="1001991" y="477810"/>
                    <a:pt x="1026168" y="453633"/>
                    <a:pt x="1055990" y="453633"/>
                  </a:cubicBezTo>
                  <a:cubicBezTo>
                    <a:pt x="1070902" y="453633"/>
                    <a:pt x="1084402" y="459678"/>
                    <a:pt x="1094174" y="469450"/>
                  </a:cubicBezTo>
                  <a:close/>
                  <a:moveTo>
                    <a:pt x="1367145" y="792128"/>
                  </a:moveTo>
                  <a:cubicBezTo>
                    <a:pt x="1376918" y="801901"/>
                    <a:pt x="1382961" y="815400"/>
                    <a:pt x="1382961" y="830312"/>
                  </a:cubicBezTo>
                  <a:cubicBezTo>
                    <a:pt x="1382961" y="860135"/>
                    <a:pt x="1358784" y="884312"/>
                    <a:pt x="1328962" y="884312"/>
                  </a:cubicBezTo>
                  <a:cubicBezTo>
                    <a:pt x="1299138" y="884311"/>
                    <a:pt x="1274961" y="860134"/>
                    <a:pt x="1274961" y="830312"/>
                  </a:cubicBezTo>
                  <a:cubicBezTo>
                    <a:pt x="1274961" y="800489"/>
                    <a:pt x="1299138" y="776312"/>
                    <a:pt x="1328961" y="776311"/>
                  </a:cubicBezTo>
                  <a:cubicBezTo>
                    <a:pt x="1343873" y="776312"/>
                    <a:pt x="1357373" y="782356"/>
                    <a:pt x="1367145" y="792128"/>
                  </a:cubicBezTo>
                  <a:close/>
                  <a:moveTo>
                    <a:pt x="1193200" y="557316"/>
                  </a:moveTo>
                  <a:cubicBezTo>
                    <a:pt x="1202972" y="567089"/>
                    <a:pt x="1209016" y="580588"/>
                    <a:pt x="1209016" y="595499"/>
                  </a:cubicBezTo>
                  <a:cubicBezTo>
                    <a:pt x="1209016" y="625323"/>
                    <a:pt x="1184839" y="649500"/>
                    <a:pt x="1155016" y="649500"/>
                  </a:cubicBezTo>
                  <a:cubicBezTo>
                    <a:pt x="1125193" y="649499"/>
                    <a:pt x="1101016" y="625322"/>
                    <a:pt x="1101016" y="595500"/>
                  </a:cubicBezTo>
                  <a:cubicBezTo>
                    <a:pt x="1101016" y="565676"/>
                    <a:pt x="1125193" y="541499"/>
                    <a:pt x="1155016" y="541499"/>
                  </a:cubicBezTo>
                  <a:cubicBezTo>
                    <a:pt x="1169928" y="541500"/>
                    <a:pt x="1183428" y="547544"/>
                    <a:pt x="1193200" y="557316"/>
                  </a:cubicBezTo>
                  <a:close/>
                  <a:moveTo>
                    <a:pt x="882195" y="147826"/>
                  </a:moveTo>
                  <a:cubicBezTo>
                    <a:pt x="891968" y="157599"/>
                    <a:pt x="898012" y="171098"/>
                    <a:pt x="898012" y="186009"/>
                  </a:cubicBezTo>
                  <a:cubicBezTo>
                    <a:pt x="898012" y="215833"/>
                    <a:pt x="873835" y="240010"/>
                    <a:pt x="844012" y="240010"/>
                  </a:cubicBezTo>
                  <a:cubicBezTo>
                    <a:pt x="814189" y="240009"/>
                    <a:pt x="790012" y="215832"/>
                    <a:pt x="790012" y="186010"/>
                  </a:cubicBezTo>
                  <a:cubicBezTo>
                    <a:pt x="790012" y="156186"/>
                    <a:pt x="814189" y="132009"/>
                    <a:pt x="844012" y="132009"/>
                  </a:cubicBezTo>
                  <a:cubicBezTo>
                    <a:pt x="858923" y="132010"/>
                    <a:pt x="872424" y="138054"/>
                    <a:pt x="882195" y="147826"/>
                  </a:cubicBezTo>
                  <a:close/>
                  <a:moveTo>
                    <a:pt x="784846" y="16402"/>
                  </a:moveTo>
                  <a:cubicBezTo>
                    <a:pt x="794619" y="26174"/>
                    <a:pt x="800663" y="39674"/>
                    <a:pt x="800663" y="54585"/>
                  </a:cubicBezTo>
                  <a:cubicBezTo>
                    <a:pt x="800663" y="84408"/>
                    <a:pt x="776486" y="108585"/>
                    <a:pt x="746663" y="108586"/>
                  </a:cubicBezTo>
                  <a:cubicBezTo>
                    <a:pt x="716839" y="108585"/>
                    <a:pt x="692663" y="84408"/>
                    <a:pt x="692663" y="54586"/>
                  </a:cubicBezTo>
                  <a:cubicBezTo>
                    <a:pt x="692663" y="24762"/>
                    <a:pt x="716840" y="585"/>
                    <a:pt x="746663" y="585"/>
                  </a:cubicBezTo>
                  <a:cubicBezTo>
                    <a:pt x="761574" y="585"/>
                    <a:pt x="775074" y="6630"/>
                    <a:pt x="784846" y="16402"/>
                  </a:cubicBezTo>
                  <a:close/>
                  <a:moveTo>
                    <a:pt x="1576977" y="972283"/>
                  </a:moveTo>
                  <a:cubicBezTo>
                    <a:pt x="1589453" y="989230"/>
                    <a:pt x="1591342" y="1012676"/>
                    <a:pt x="1579918" y="1031906"/>
                  </a:cubicBezTo>
                  <a:cubicBezTo>
                    <a:pt x="1564685" y="1057545"/>
                    <a:pt x="1531551" y="1065981"/>
                    <a:pt x="1505911" y="1050749"/>
                  </a:cubicBezTo>
                  <a:cubicBezTo>
                    <a:pt x="1480272" y="1035516"/>
                    <a:pt x="1471836" y="1002382"/>
                    <a:pt x="1487068" y="976742"/>
                  </a:cubicBezTo>
                  <a:cubicBezTo>
                    <a:pt x="1502301" y="951103"/>
                    <a:pt x="1535435" y="942666"/>
                    <a:pt x="1561074" y="957899"/>
                  </a:cubicBezTo>
                  <a:cubicBezTo>
                    <a:pt x="1567484" y="961707"/>
                    <a:pt x="1572819" y="966634"/>
                    <a:pt x="1576977" y="972283"/>
                  </a:cubicBezTo>
                  <a:close/>
                  <a:moveTo>
                    <a:pt x="1473279" y="846118"/>
                  </a:moveTo>
                  <a:cubicBezTo>
                    <a:pt x="1483052" y="855890"/>
                    <a:pt x="1489095" y="869390"/>
                    <a:pt x="1489095" y="884301"/>
                  </a:cubicBezTo>
                  <a:cubicBezTo>
                    <a:pt x="1489096" y="914124"/>
                    <a:pt x="1464919" y="938301"/>
                    <a:pt x="1435096" y="938301"/>
                  </a:cubicBezTo>
                  <a:cubicBezTo>
                    <a:pt x="1405272" y="938301"/>
                    <a:pt x="1381095" y="914124"/>
                    <a:pt x="1381096" y="884301"/>
                  </a:cubicBezTo>
                  <a:cubicBezTo>
                    <a:pt x="1381095" y="854478"/>
                    <a:pt x="1405272" y="830301"/>
                    <a:pt x="1435095" y="830301"/>
                  </a:cubicBezTo>
                  <a:cubicBezTo>
                    <a:pt x="1450007" y="830301"/>
                    <a:pt x="1463507" y="836346"/>
                    <a:pt x="1473279" y="846118"/>
                  </a:cubicBezTo>
                  <a:close/>
                  <a:moveTo>
                    <a:pt x="1050860" y="313258"/>
                  </a:moveTo>
                  <a:cubicBezTo>
                    <a:pt x="1060632" y="323030"/>
                    <a:pt x="1066676" y="336530"/>
                    <a:pt x="1066676" y="351441"/>
                  </a:cubicBezTo>
                  <a:cubicBezTo>
                    <a:pt x="1066676" y="381264"/>
                    <a:pt x="1042499" y="405441"/>
                    <a:pt x="1012676" y="405441"/>
                  </a:cubicBezTo>
                  <a:cubicBezTo>
                    <a:pt x="982853" y="405441"/>
                    <a:pt x="958676" y="381264"/>
                    <a:pt x="958676" y="351441"/>
                  </a:cubicBezTo>
                  <a:cubicBezTo>
                    <a:pt x="958676" y="321618"/>
                    <a:pt x="982853" y="297441"/>
                    <a:pt x="1012676" y="297441"/>
                  </a:cubicBezTo>
                  <a:cubicBezTo>
                    <a:pt x="1027587" y="297441"/>
                    <a:pt x="1041088" y="303486"/>
                    <a:pt x="1050860" y="313258"/>
                  </a:cubicBezTo>
                  <a:close/>
                  <a:moveTo>
                    <a:pt x="1363901" y="674342"/>
                  </a:moveTo>
                  <a:cubicBezTo>
                    <a:pt x="1373674" y="684114"/>
                    <a:pt x="1379718" y="697614"/>
                    <a:pt x="1379717" y="712525"/>
                  </a:cubicBezTo>
                  <a:cubicBezTo>
                    <a:pt x="1379718" y="742348"/>
                    <a:pt x="1355541" y="766525"/>
                    <a:pt x="1325718" y="766526"/>
                  </a:cubicBezTo>
                  <a:cubicBezTo>
                    <a:pt x="1295894" y="766525"/>
                    <a:pt x="1271717" y="742348"/>
                    <a:pt x="1271718" y="712525"/>
                  </a:cubicBezTo>
                  <a:cubicBezTo>
                    <a:pt x="1271717" y="682702"/>
                    <a:pt x="1295894" y="658525"/>
                    <a:pt x="1325717" y="658525"/>
                  </a:cubicBezTo>
                  <a:cubicBezTo>
                    <a:pt x="1340629" y="658525"/>
                    <a:pt x="1354129" y="664570"/>
                    <a:pt x="1363901" y="674342"/>
                  </a:cubicBezTo>
                  <a:close/>
                  <a:moveTo>
                    <a:pt x="1160136" y="374458"/>
                  </a:moveTo>
                  <a:cubicBezTo>
                    <a:pt x="1169909" y="384231"/>
                    <a:pt x="1175952" y="397730"/>
                    <a:pt x="1175952" y="412642"/>
                  </a:cubicBezTo>
                  <a:cubicBezTo>
                    <a:pt x="1175952" y="442465"/>
                    <a:pt x="1151776" y="466642"/>
                    <a:pt x="1121953" y="466642"/>
                  </a:cubicBezTo>
                  <a:cubicBezTo>
                    <a:pt x="1092129" y="466641"/>
                    <a:pt x="1067952" y="442464"/>
                    <a:pt x="1067952" y="412642"/>
                  </a:cubicBezTo>
                  <a:cubicBezTo>
                    <a:pt x="1067952" y="382818"/>
                    <a:pt x="1092129" y="358642"/>
                    <a:pt x="1121952" y="358641"/>
                  </a:cubicBezTo>
                  <a:cubicBezTo>
                    <a:pt x="1136864" y="358642"/>
                    <a:pt x="1150364" y="364686"/>
                    <a:pt x="1160136" y="374458"/>
                  </a:cubicBezTo>
                  <a:close/>
                  <a:moveTo>
                    <a:pt x="1328118" y="559562"/>
                  </a:moveTo>
                  <a:cubicBezTo>
                    <a:pt x="1337891" y="569335"/>
                    <a:pt x="1343934" y="582834"/>
                    <a:pt x="1343934" y="597745"/>
                  </a:cubicBezTo>
                  <a:cubicBezTo>
                    <a:pt x="1343934" y="627569"/>
                    <a:pt x="1319758" y="651746"/>
                    <a:pt x="1289935" y="651746"/>
                  </a:cubicBezTo>
                  <a:cubicBezTo>
                    <a:pt x="1260111" y="651745"/>
                    <a:pt x="1235934" y="627568"/>
                    <a:pt x="1235934" y="597746"/>
                  </a:cubicBezTo>
                  <a:cubicBezTo>
                    <a:pt x="1235934" y="567922"/>
                    <a:pt x="1260111" y="543745"/>
                    <a:pt x="1289934" y="543745"/>
                  </a:cubicBezTo>
                  <a:cubicBezTo>
                    <a:pt x="1304846" y="543745"/>
                    <a:pt x="1318346" y="549790"/>
                    <a:pt x="1328118" y="559562"/>
                  </a:cubicBezTo>
                  <a:close/>
                  <a:moveTo>
                    <a:pt x="1013133" y="167356"/>
                  </a:moveTo>
                  <a:cubicBezTo>
                    <a:pt x="1022906" y="177128"/>
                    <a:pt x="1028950" y="190628"/>
                    <a:pt x="1028950" y="205539"/>
                  </a:cubicBezTo>
                  <a:cubicBezTo>
                    <a:pt x="1028950" y="235362"/>
                    <a:pt x="1004773" y="259539"/>
                    <a:pt x="974950" y="259540"/>
                  </a:cubicBezTo>
                  <a:cubicBezTo>
                    <a:pt x="945126" y="259539"/>
                    <a:pt x="920949" y="235362"/>
                    <a:pt x="920950" y="205539"/>
                  </a:cubicBezTo>
                  <a:cubicBezTo>
                    <a:pt x="920950" y="175716"/>
                    <a:pt x="945127" y="151539"/>
                    <a:pt x="974949" y="151539"/>
                  </a:cubicBezTo>
                  <a:cubicBezTo>
                    <a:pt x="989861" y="151539"/>
                    <a:pt x="1003361" y="157584"/>
                    <a:pt x="1013133" y="167356"/>
                  </a:cubicBezTo>
                  <a:close/>
                  <a:moveTo>
                    <a:pt x="1253566" y="448726"/>
                  </a:moveTo>
                  <a:cubicBezTo>
                    <a:pt x="1263339" y="458498"/>
                    <a:pt x="1269383" y="471998"/>
                    <a:pt x="1269382" y="486909"/>
                  </a:cubicBezTo>
                  <a:cubicBezTo>
                    <a:pt x="1269383" y="516732"/>
                    <a:pt x="1245206" y="540909"/>
                    <a:pt x="1215383" y="540910"/>
                  </a:cubicBezTo>
                  <a:cubicBezTo>
                    <a:pt x="1185559" y="540909"/>
                    <a:pt x="1161382" y="516732"/>
                    <a:pt x="1161383" y="486909"/>
                  </a:cubicBezTo>
                  <a:cubicBezTo>
                    <a:pt x="1161382" y="457086"/>
                    <a:pt x="1185559" y="432909"/>
                    <a:pt x="1215382" y="432909"/>
                  </a:cubicBezTo>
                  <a:cubicBezTo>
                    <a:pt x="1230294" y="432909"/>
                    <a:pt x="1243794" y="438954"/>
                    <a:pt x="1253566" y="448726"/>
                  </a:cubicBezTo>
                  <a:close/>
                  <a:moveTo>
                    <a:pt x="1481171" y="716350"/>
                  </a:moveTo>
                  <a:cubicBezTo>
                    <a:pt x="1490944" y="726123"/>
                    <a:pt x="1496988" y="739622"/>
                    <a:pt x="1496988" y="754533"/>
                  </a:cubicBezTo>
                  <a:cubicBezTo>
                    <a:pt x="1496988" y="784357"/>
                    <a:pt x="1472811" y="808534"/>
                    <a:pt x="1442988" y="808534"/>
                  </a:cubicBezTo>
                  <a:cubicBezTo>
                    <a:pt x="1413165" y="808533"/>
                    <a:pt x="1388988" y="784356"/>
                    <a:pt x="1388988" y="754534"/>
                  </a:cubicBezTo>
                  <a:cubicBezTo>
                    <a:pt x="1388988" y="724710"/>
                    <a:pt x="1413165" y="700533"/>
                    <a:pt x="1442988" y="700533"/>
                  </a:cubicBezTo>
                  <a:cubicBezTo>
                    <a:pt x="1457899" y="700533"/>
                    <a:pt x="1471399" y="706578"/>
                    <a:pt x="1481171" y="716350"/>
                  </a:cubicBezTo>
                  <a:close/>
                  <a:moveTo>
                    <a:pt x="930243" y="19653"/>
                  </a:moveTo>
                  <a:cubicBezTo>
                    <a:pt x="949212" y="42666"/>
                    <a:pt x="945935" y="76700"/>
                    <a:pt x="922922" y="95669"/>
                  </a:cubicBezTo>
                  <a:cubicBezTo>
                    <a:pt x="899909" y="114638"/>
                    <a:pt x="865875" y="111360"/>
                    <a:pt x="846906" y="88348"/>
                  </a:cubicBezTo>
                  <a:cubicBezTo>
                    <a:pt x="827937" y="65335"/>
                    <a:pt x="831215" y="31301"/>
                    <a:pt x="854228" y="12332"/>
                  </a:cubicBezTo>
                  <a:cubicBezTo>
                    <a:pt x="877240" y="-6637"/>
                    <a:pt x="911274" y="-3359"/>
                    <a:pt x="930243" y="19653"/>
                  </a:cubicBezTo>
                  <a:close/>
                  <a:moveTo>
                    <a:pt x="1604991" y="831950"/>
                  </a:moveTo>
                  <a:cubicBezTo>
                    <a:pt x="1617466" y="848897"/>
                    <a:pt x="1619356" y="872342"/>
                    <a:pt x="1607931" y="891572"/>
                  </a:cubicBezTo>
                  <a:cubicBezTo>
                    <a:pt x="1592698" y="917211"/>
                    <a:pt x="1559564" y="925647"/>
                    <a:pt x="1533925" y="910415"/>
                  </a:cubicBezTo>
                  <a:cubicBezTo>
                    <a:pt x="1508285" y="895182"/>
                    <a:pt x="1499849" y="862048"/>
                    <a:pt x="1515082" y="836408"/>
                  </a:cubicBezTo>
                  <a:cubicBezTo>
                    <a:pt x="1530315" y="810769"/>
                    <a:pt x="1563449" y="802333"/>
                    <a:pt x="1589088" y="817565"/>
                  </a:cubicBezTo>
                  <a:cubicBezTo>
                    <a:pt x="1595498" y="821374"/>
                    <a:pt x="1600833" y="826301"/>
                    <a:pt x="1604991" y="831950"/>
                  </a:cubicBezTo>
                  <a:close/>
                  <a:moveTo>
                    <a:pt x="1133075" y="214879"/>
                  </a:moveTo>
                  <a:cubicBezTo>
                    <a:pt x="1142848" y="224652"/>
                    <a:pt x="1148891" y="238152"/>
                    <a:pt x="1148891" y="253063"/>
                  </a:cubicBezTo>
                  <a:cubicBezTo>
                    <a:pt x="1148891" y="282886"/>
                    <a:pt x="1124714" y="307063"/>
                    <a:pt x="1094892" y="307063"/>
                  </a:cubicBezTo>
                  <a:cubicBezTo>
                    <a:pt x="1065068" y="307062"/>
                    <a:pt x="1040891" y="282885"/>
                    <a:pt x="1040891" y="253063"/>
                  </a:cubicBezTo>
                  <a:cubicBezTo>
                    <a:pt x="1040891" y="223240"/>
                    <a:pt x="1065068" y="199063"/>
                    <a:pt x="1094891" y="199063"/>
                  </a:cubicBezTo>
                  <a:cubicBezTo>
                    <a:pt x="1109803" y="199063"/>
                    <a:pt x="1123303" y="205107"/>
                    <a:pt x="1133075" y="214879"/>
                  </a:cubicBezTo>
                  <a:close/>
                  <a:moveTo>
                    <a:pt x="1459277" y="592928"/>
                  </a:moveTo>
                  <a:cubicBezTo>
                    <a:pt x="1469049" y="602699"/>
                    <a:pt x="1475093" y="616200"/>
                    <a:pt x="1475093" y="631111"/>
                  </a:cubicBezTo>
                  <a:cubicBezTo>
                    <a:pt x="1475093" y="660934"/>
                    <a:pt x="1450916" y="685111"/>
                    <a:pt x="1421094" y="685111"/>
                  </a:cubicBezTo>
                  <a:cubicBezTo>
                    <a:pt x="1391270" y="685111"/>
                    <a:pt x="1367093" y="660934"/>
                    <a:pt x="1367093" y="631111"/>
                  </a:cubicBezTo>
                  <a:cubicBezTo>
                    <a:pt x="1367093" y="601288"/>
                    <a:pt x="1391270" y="577111"/>
                    <a:pt x="1421093" y="577111"/>
                  </a:cubicBezTo>
                  <a:cubicBezTo>
                    <a:pt x="1436005" y="577111"/>
                    <a:pt x="1449505" y="583156"/>
                    <a:pt x="1459277" y="592928"/>
                  </a:cubicBezTo>
                  <a:close/>
                  <a:moveTo>
                    <a:pt x="1596495" y="703628"/>
                  </a:moveTo>
                  <a:cubicBezTo>
                    <a:pt x="1608970" y="720575"/>
                    <a:pt x="1610859" y="744021"/>
                    <a:pt x="1599435" y="763250"/>
                  </a:cubicBezTo>
                  <a:cubicBezTo>
                    <a:pt x="1584202" y="788889"/>
                    <a:pt x="1551068" y="797326"/>
                    <a:pt x="1525429" y="782094"/>
                  </a:cubicBezTo>
                  <a:cubicBezTo>
                    <a:pt x="1499789" y="766860"/>
                    <a:pt x="1491353" y="733727"/>
                    <a:pt x="1506586" y="708087"/>
                  </a:cubicBezTo>
                  <a:cubicBezTo>
                    <a:pt x="1521819" y="682448"/>
                    <a:pt x="1554953" y="674011"/>
                    <a:pt x="1580592" y="689244"/>
                  </a:cubicBezTo>
                  <a:cubicBezTo>
                    <a:pt x="1587002" y="693052"/>
                    <a:pt x="1592337" y="697979"/>
                    <a:pt x="1596495" y="703628"/>
                  </a:cubicBezTo>
                  <a:close/>
                  <a:moveTo>
                    <a:pt x="1253289" y="281108"/>
                  </a:moveTo>
                  <a:cubicBezTo>
                    <a:pt x="1263062" y="290881"/>
                    <a:pt x="1269106" y="304380"/>
                    <a:pt x="1269105" y="319291"/>
                  </a:cubicBezTo>
                  <a:cubicBezTo>
                    <a:pt x="1269106" y="349115"/>
                    <a:pt x="1244929" y="373292"/>
                    <a:pt x="1215106" y="373292"/>
                  </a:cubicBezTo>
                  <a:cubicBezTo>
                    <a:pt x="1185282" y="373291"/>
                    <a:pt x="1161105" y="349114"/>
                    <a:pt x="1161106" y="319292"/>
                  </a:cubicBezTo>
                  <a:cubicBezTo>
                    <a:pt x="1161105" y="289468"/>
                    <a:pt x="1185282" y="265291"/>
                    <a:pt x="1215105" y="265291"/>
                  </a:cubicBezTo>
                  <a:cubicBezTo>
                    <a:pt x="1230017" y="265292"/>
                    <a:pt x="1243517" y="271336"/>
                    <a:pt x="1253289" y="281108"/>
                  </a:cubicBezTo>
                  <a:close/>
                  <a:moveTo>
                    <a:pt x="1055486" y="33758"/>
                  </a:moveTo>
                  <a:cubicBezTo>
                    <a:pt x="1074455" y="56770"/>
                    <a:pt x="1071177" y="90804"/>
                    <a:pt x="1048164" y="109773"/>
                  </a:cubicBezTo>
                  <a:cubicBezTo>
                    <a:pt x="1025152" y="128743"/>
                    <a:pt x="991118" y="125465"/>
                    <a:pt x="972149" y="102452"/>
                  </a:cubicBezTo>
                  <a:cubicBezTo>
                    <a:pt x="953179" y="79439"/>
                    <a:pt x="956457" y="45405"/>
                    <a:pt x="979470" y="26436"/>
                  </a:cubicBezTo>
                  <a:cubicBezTo>
                    <a:pt x="1002483" y="7467"/>
                    <a:pt x="1036517" y="10745"/>
                    <a:pt x="1055486" y="33758"/>
                  </a:cubicBezTo>
                  <a:close/>
                  <a:moveTo>
                    <a:pt x="1411560" y="458571"/>
                  </a:moveTo>
                  <a:cubicBezTo>
                    <a:pt x="1421332" y="468344"/>
                    <a:pt x="1427376" y="481843"/>
                    <a:pt x="1427376" y="496754"/>
                  </a:cubicBezTo>
                  <a:cubicBezTo>
                    <a:pt x="1427376" y="526578"/>
                    <a:pt x="1403199" y="550755"/>
                    <a:pt x="1373376" y="550755"/>
                  </a:cubicBezTo>
                  <a:cubicBezTo>
                    <a:pt x="1343553" y="550754"/>
                    <a:pt x="1319376" y="526577"/>
                    <a:pt x="1319376" y="496755"/>
                  </a:cubicBezTo>
                  <a:cubicBezTo>
                    <a:pt x="1319376" y="466931"/>
                    <a:pt x="1343553" y="442754"/>
                    <a:pt x="1373376" y="442754"/>
                  </a:cubicBezTo>
                  <a:cubicBezTo>
                    <a:pt x="1388287" y="442755"/>
                    <a:pt x="1401788" y="448799"/>
                    <a:pt x="1411560" y="458571"/>
                  </a:cubicBezTo>
                  <a:close/>
                  <a:moveTo>
                    <a:pt x="1339417" y="356504"/>
                  </a:moveTo>
                  <a:cubicBezTo>
                    <a:pt x="1349189" y="366277"/>
                    <a:pt x="1355233" y="379776"/>
                    <a:pt x="1355233" y="394688"/>
                  </a:cubicBezTo>
                  <a:cubicBezTo>
                    <a:pt x="1355233" y="424511"/>
                    <a:pt x="1331056" y="448688"/>
                    <a:pt x="1301233" y="448688"/>
                  </a:cubicBezTo>
                  <a:cubicBezTo>
                    <a:pt x="1271410" y="448687"/>
                    <a:pt x="1247233" y="424510"/>
                    <a:pt x="1247233" y="394688"/>
                  </a:cubicBezTo>
                  <a:cubicBezTo>
                    <a:pt x="1247233" y="364865"/>
                    <a:pt x="1271410" y="340688"/>
                    <a:pt x="1301233" y="340687"/>
                  </a:cubicBezTo>
                  <a:cubicBezTo>
                    <a:pt x="1316144" y="340688"/>
                    <a:pt x="1329645" y="346732"/>
                    <a:pt x="1339417" y="356504"/>
                  </a:cubicBezTo>
                  <a:close/>
                  <a:moveTo>
                    <a:pt x="1172151" y="89463"/>
                  </a:moveTo>
                  <a:cubicBezTo>
                    <a:pt x="1191120" y="112475"/>
                    <a:pt x="1187842" y="146509"/>
                    <a:pt x="1164829" y="165478"/>
                  </a:cubicBezTo>
                  <a:cubicBezTo>
                    <a:pt x="1141817" y="184448"/>
                    <a:pt x="1107783" y="181170"/>
                    <a:pt x="1088814" y="158157"/>
                  </a:cubicBezTo>
                  <a:cubicBezTo>
                    <a:pt x="1069844" y="135144"/>
                    <a:pt x="1073122" y="101110"/>
                    <a:pt x="1096135" y="82141"/>
                  </a:cubicBezTo>
                  <a:cubicBezTo>
                    <a:pt x="1119148" y="63172"/>
                    <a:pt x="1153182" y="66450"/>
                    <a:pt x="1172151" y="89463"/>
                  </a:cubicBezTo>
                  <a:close/>
                  <a:moveTo>
                    <a:pt x="1586411" y="576804"/>
                  </a:moveTo>
                  <a:cubicBezTo>
                    <a:pt x="1598886" y="593751"/>
                    <a:pt x="1600775" y="617196"/>
                    <a:pt x="1589351" y="636426"/>
                  </a:cubicBezTo>
                  <a:cubicBezTo>
                    <a:pt x="1574118" y="662065"/>
                    <a:pt x="1540984" y="670502"/>
                    <a:pt x="1515345" y="655269"/>
                  </a:cubicBezTo>
                  <a:cubicBezTo>
                    <a:pt x="1489705" y="640036"/>
                    <a:pt x="1481269" y="606903"/>
                    <a:pt x="1496501" y="581263"/>
                  </a:cubicBezTo>
                  <a:cubicBezTo>
                    <a:pt x="1511734" y="555624"/>
                    <a:pt x="1544868" y="547187"/>
                    <a:pt x="1570507" y="562420"/>
                  </a:cubicBezTo>
                  <a:cubicBezTo>
                    <a:pt x="1576918" y="566228"/>
                    <a:pt x="1582252" y="571155"/>
                    <a:pt x="1586411" y="576804"/>
                  </a:cubicBezTo>
                  <a:close/>
                  <a:moveTo>
                    <a:pt x="1286836" y="157859"/>
                  </a:moveTo>
                  <a:cubicBezTo>
                    <a:pt x="1305805" y="180872"/>
                    <a:pt x="1302527" y="214906"/>
                    <a:pt x="1279514" y="233875"/>
                  </a:cubicBezTo>
                  <a:cubicBezTo>
                    <a:pt x="1256501" y="252844"/>
                    <a:pt x="1222468" y="249566"/>
                    <a:pt x="1203498" y="226554"/>
                  </a:cubicBezTo>
                  <a:cubicBezTo>
                    <a:pt x="1184529" y="203541"/>
                    <a:pt x="1187807" y="169507"/>
                    <a:pt x="1210820" y="150538"/>
                  </a:cubicBezTo>
                  <a:cubicBezTo>
                    <a:pt x="1233832" y="131569"/>
                    <a:pt x="1267866" y="134847"/>
                    <a:pt x="1286836" y="157859"/>
                  </a:cubicBezTo>
                  <a:close/>
                  <a:moveTo>
                    <a:pt x="1530332" y="451663"/>
                  </a:moveTo>
                  <a:cubicBezTo>
                    <a:pt x="1549302" y="474676"/>
                    <a:pt x="1546024" y="508709"/>
                    <a:pt x="1523011" y="527679"/>
                  </a:cubicBezTo>
                  <a:cubicBezTo>
                    <a:pt x="1499998" y="546648"/>
                    <a:pt x="1465964" y="543370"/>
                    <a:pt x="1446995" y="520357"/>
                  </a:cubicBezTo>
                  <a:cubicBezTo>
                    <a:pt x="1428026" y="497345"/>
                    <a:pt x="1431304" y="463311"/>
                    <a:pt x="1454317" y="444341"/>
                  </a:cubicBezTo>
                  <a:cubicBezTo>
                    <a:pt x="1477329" y="425372"/>
                    <a:pt x="1511363" y="428650"/>
                    <a:pt x="1530332" y="451663"/>
                  </a:cubicBezTo>
                  <a:close/>
                  <a:moveTo>
                    <a:pt x="1467442" y="344533"/>
                  </a:moveTo>
                  <a:cubicBezTo>
                    <a:pt x="1486411" y="367546"/>
                    <a:pt x="1483133" y="401579"/>
                    <a:pt x="1460120" y="420549"/>
                  </a:cubicBezTo>
                  <a:cubicBezTo>
                    <a:pt x="1437108" y="439518"/>
                    <a:pt x="1403074" y="436240"/>
                    <a:pt x="1384105" y="413227"/>
                  </a:cubicBezTo>
                  <a:cubicBezTo>
                    <a:pt x="1365135" y="390215"/>
                    <a:pt x="1368413" y="356181"/>
                    <a:pt x="1391426" y="337211"/>
                  </a:cubicBezTo>
                  <a:cubicBezTo>
                    <a:pt x="1414439" y="318242"/>
                    <a:pt x="1448473" y="321520"/>
                    <a:pt x="1467442" y="344533"/>
                  </a:cubicBezTo>
                  <a:close/>
                  <a:moveTo>
                    <a:pt x="1392276" y="243559"/>
                  </a:moveTo>
                  <a:cubicBezTo>
                    <a:pt x="1411245" y="266572"/>
                    <a:pt x="1407967" y="300606"/>
                    <a:pt x="1384955" y="319575"/>
                  </a:cubicBezTo>
                  <a:cubicBezTo>
                    <a:pt x="1361942" y="338544"/>
                    <a:pt x="1327908" y="335266"/>
                    <a:pt x="1308939" y="312254"/>
                  </a:cubicBezTo>
                  <a:cubicBezTo>
                    <a:pt x="1289970" y="289241"/>
                    <a:pt x="1293248" y="255207"/>
                    <a:pt x="1316260" y="236238"/>
                  </a:cubicBezTo>
                  <a:cubicBezTo>
                    <a:pt x="1339273" y="217269"/>
                    <a:pt x="1373307" y="220547"/>
                    <a:pt x="1392276" y="243559"/>
                  </a:cubicBezTo>
                  <a:close/>
                </a:path>
              </a:pathLst>
            </a:custGeom>
            <a:solidFill>
              <a:srgbClr val="321D16"/>
            </a:soli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8" name="Google Shape;1618;p10"/>
          <p:cNvGrpSpPr/>
          <p:nvPr/>
        </p:nvGrpSpPr>
        <p:grpSpPr>
          <a:xfrm flipH="1">
            <a:off x="-103968" y="856072"/>
            <a:ext cx="1129197" cy="1280300"/>
            <a:chOff x="8302868" y="1340770"/>
            <a:chExt cx="3569773" cy="3585270"/>
          </a:xfrm>
        </p:grpSpPr>
        <p:grpSp>
          <p:nvGrpSpPr>
            <p:cNvPr id="1619" name="Google Shape;1619;p10"/>
            <p:cNvGrpSpPr/>
            <p:nvPr/>
          </p:nvGrpSpPr>
          <p:grpSpPr>
            <a:xfrm>
              <a:off x="8302868" y="1340770"/>
              <a:ext cx="3569773" cy="3585270"/>
              <a:chOff x="8302868" y="1340770"/>
              <a:chExt cx="3569773" cy="3585270"/>
            </a:xfrm>
          </p:grpSpPr>
          <p:grpSp>
            <p:nvGrpSpPr>
              <p:cNvPr id="1620" name="Google Shape;1620;p10"/>
              <p:cNvGrpSpPr/>
              <p:nvPr/>
            </p:nvGrpSpPr>
            <p:grpSpPr>
              <a:xfrm>
                <a:off x="8302868" y="1340770"/>
                <a:ext cx="3569773" cy="3585270"/>
                <a:chOff x="1668151" y="66635"/>
                <a:chExt cx="3569773" cy="3585270"/>
              </a:xfrm>
            </p:grpSpPr>
            <p:sp>
              <p:nvSpPr>
                <p:cNvPr id="1621" name="Google Shape;1621;p10"/>
                <p:cNvSpPr/>
                <p:nvPr/>
              </p:nvSpPr>
              <p:spPr>
                <a:xfrm rot="-1479776">
                  <a:off x="2074735" y="2491312"/>
                  <a:ext cx="1000154" cy="486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2" name="Google Shape;1622;p10"/>
                <p:cNvSpPr/>
                <p:nvPr/>
              </p:nvSpPr>
              <p:spPr>
                <a:xfrm rot="346586">
                  <a:off x="1719783" y="1912282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3" name="Google Shape;1623;p10"/>
                <p:cNvSpPr/>
                <p:nvPr/>
              </p:nvSpPr>
              <p:spPr>
                <a:xfrm rot="2021404">
                  <a:off x="1719143" y="1262070"/>
                  <a:ext cx="999204" cy="486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4" name="Google Shape;1624;p10"/>
                <p:cNvSpPr/>
                <p:nvPr/>
              </p:nvSpPr>
              <p:spPr>
                <a:xfrm rot="3851728">
                  <a:off x="2071993" y="701051"/>
                  <a:ext cx="1000429" cy="48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5" name="Google Shape;1625;p10"/>
                <p:cNvSpPr/>
                <p:nvPr/>
              </p:nvSpPr>
              <p:spPr>
                <a:xfrm rot="6299900">
                  <a:off x="2660439" y="399445"/>
                  <a:ext cx="1000746" cy="48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6" name="Google Shape;1626;p10"/>
                <p:cNvSpPr/>
                <p:nvPr/>
              </p:nvSpPr>
              <p:spPr>
                <a:xfrm rot="7613328">
                  <a:off x="3249522" y="474900"/>
                  <a:ext cx="1000305" cy="48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7" name="Google Shape;1627;p10"/>
                <p:cNvSpPr/>
                <p:nvPr/>
              </p:nvSpPr>
              <p:spPr>
                <a:xfrm rot="9650889">
                  <a:off x="3855845" y="780169"/>
                  <a:ext cx="1000590" cy="48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8" name="Google Shape;1628;p10"/>
                <p:cNvSpPr/>
                <p:nvPr/>
              </p:nvSpPr>
              <p:spPr>
                <a:xfrm rot="-10085804">
                  <a:off x="4168334" y="1240057"/>
                  <a:ext cx="999697" cy="486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9" name="Google Shape;1629;p10"/>
                <p:cNvSpPr/>
                <p:nvPr/>
              </p:nvSpPr>
              <p:spPr>
                <a:xfrm rot="-8566271">
                  <a:off x="4191876" y="1852576"/>
                  <a:ext cx="1000655" cy="48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0" name="Google Shape;1630;p10"/>
                <p:cNvSpPr/>
                <p:nvPr/>
              </p:nvSpPr>
              <p:spPr>
                <a:xfrm rot="-6671212">
                  <a:off x="3890697" y="2402320"/>
                  <a:ext cx="999577" cy="48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1" name="Google Shape;1631;p10"/>
                <p:cNvSpPr/>
                <p:nvPr/>
              </p:nvSpPr>
              <p:spPr>
                <a:xfrm rot="-5218338">
                  <a:off x="3346600" y="2848376"/>
                  <a:ext cx="999391" cy="48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2" name="Google Shape;1632;p10"/>
                <p:cNvSpPr/>
                <p:nvPr/>
              </p:nvSpPr>
              <p:spPr>
                <a:xfrm rot="-3373878">
                  <a:off x="2621976" y="2816553"/>
                  <a:ext cx="1000120" cy="486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3" name="Google Shape;1633;p10"/>
                <p:cNvSpPr/>
                <p:nvPr/>
              </p:nvSpPr>
              <p:spPr>
                <a:xfrm rot="6905125">
                  <a:off x="2971018" y="379254"/>
                  <a:ext cx="999937" cy="486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4" name="Google Shape;1634;p10"/>
                <p:cNvSpPr/>
                <p:nvPr/>
              </p:nvSpPr>
              <p:spPr>
                <a:xfrm rot="8802174">
                  <a:off x="3628132" y="595118"/>
                  <a:ext cx="1000600" cy="487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5" name="Google Shape;1635;p10"/>
                <p:cNvSpPr/>
                <p:nvPr/>
              </p:nvSpPr>
              <p:spPr>
                <a:xfrm rot="10402049">
                  <a:off x="4017570" y="1022947"/>
                  <a:ext cx="999738" cy="48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6" name="Google Shape;1636;p10"/>
                <p:cNvSpPr/>
                <p:nvPr/>
              </p:nvSpPr>
              <p:spPr>
                <a:xfrm rot="-9607798">
                  <a:off x="4157561" y="1538956"/>
                  <a:ext cx="999782" cy="486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7" name="Google Shape;1637;p10"/>
                <p:cNvSpPr/>
                <p:nvPr/>
              </p:nvSpPr>
              <p:spPr>
                <a:xfrm rot="-7794869">
                  <a:off x="4062160" y="2114743"/>
                  <a:ext cx="1000067" cy="486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8" name="Google Shape;1638;p10"/>
                <p:cNvSpPr/>
                <p:nvPr/>
              </p:nvSpPr>
              <p:spPr>
                <a:xfrm rot="-5998508">
                  <a:off x="3635392" y="2627606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9" name="Google Shape;1639;p10"/>
                <p:cNvSpPr/>
                <p:nvPr/>
              </p:nvSpPr>
              <p:spPr>
                <a:xfrm rot="-3950732">
                  <a:off x="2976704" y="2852898"/>
                  <a:ext cx="999750" cy="48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0" name="Google Shape;1640;p10"/>
                <p:cNvSpPr/>
                <p:nvPr/>
              </p:nvSpPr>
              <p:spPr>
                <a:xfrm rot="-1799465">
                  <a:off x="2290334" y="2690417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1" name="Google Shape;1641;p10"/>
                <p:cNvSpPr/>
                <p:nvPr/>
              </p:nvSpPr>
              <p:spPr>
                <a:xfrm rot="-795405">
                  <a:off x="1873442" y="2219049"/>
                  <a:ext cx="999897" cy="486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2" name="Google Shape;1642;p10"/>
                <p:cNvSpPr/>
                <p:nvPr/>
              </p:nvSpPr>
              <p:spPr>
                <a:xfrm rot="994893">
                  <a:off x="1732425" y="1620069"/>
                  <a:ext cx="999991" cy="48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3" name="Google Shape;1643;p10"/>
                <p:cNvSpPr/>
                <p:nvPr/>
              </p:nvSpPr>
              <p:spPr>
                <a:xfrm rot="3534393">
                  <a:off x="1863336" y="988430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4" name="Google Shape;1644;p10"/>
                <p:cNvSpPr/>
                <p:nvPr/>
              </p:nvSpPr>
              <p:spPr>
                <a:xfrm rot="5400000">
                  <a:off x="2343145" y="504955"/>
                  <a:ext cx="999645" cy="48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45" name="Google Shape;1645;p10"/>
              <p:cNvGrpSpPr/>
              <p:nvPr/>
            </p:nvGrpSpPr>
            <p:grpSpPr>
              <a:xfrm rot="166391">
                <a:off x="8608485" y="1696827"/>
                <a:ext cx="2884899" cy="2897423"/>
                <a:chOff x="1668151" y="66635"/>
                <a:chExt cx="3569773" cy="3585270"/>
              </a:xfrm>
            </p:grpSpPr>
            <p:sp>
              <p:nvSpPr>
                <p:cNvPr id="1646" name="Google Shape;1646;p10"/>
                <p:cNvSpPr/>
                <p:nvPr/>
              </p:nvSpPr>
              <p:spPr>
                <a:xfrm rot="-1479776">
                  <a:off x="2074735" y="2491312"/>
                  <a:ext cx="1000154" cy="486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7" name="Google Shape;1647;p10"/>
                <p:cNvSpPr/>
                <p:nvPr/>
              </p:nvSpPr>
              <p:spPr>
                <a:xfrm rot="346586">
                  <a:off x="1719783" y="1912282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8" name="Google Shape;1648;p10"/>
                <p:cNvSpPr/>
                <p:nvPr/>
              </p:nvSpPr>
              <p:spPr>
                <a:xfrm rot="2021404">
                  <a:off x="1719143" y="1262070"/>
                  <a:ext cx="999204" cy="486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9" name="Google Shape;1649;p10"/>
                <p:cNvSpPr/>
                <p:nvPr/>
              </p:nvSpPr>
              <p:spPr>
                <a:xfrm rot="3851728">
                  <a:off x="2071993" y="701051"/>
                  <a:ext cx="1000429" cy="48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0" name="Google Shape;1650;p10"/>
                <p:cNvSpPr/>
                <p:nvPr/>
              </p:nvSpPr>
              <p:spPr>
                <a:xfrm rot="6299900">
                  <a:off x="2660439" y="399445"/>
                  <a:ext cx="1000746" cy="48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1" name="Google Shape;1651;p10"/>
                <p:cNvSpPr/>
                <p:nvPr/>
              </p:nvSpPr>
              <p:spPr>
                <a:xfrm rot="7613328">
                  <a:off x="3249522" y="474900"/>
                  <a:ext cx="1000305" cy="48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2" name="Google Shape;1652;p10"/>
                <p:cNvSpPr/>
                <p:nvPr/>
              </p:nvSpPr>
              <p:spPr>
                <a:xfrm rot="9650889">
                  <a:off x="3855845" y="780169"/>
                  <a:ext cx="1000590" cy="48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3" name="Google Shape;1653;p10"/>
                <p:cNvSpPr/>
                <p:nvPr/>
              </p:nvSpPr>
              <p:spPr>
                <a:xfrm rot="-10085804">
                  <a:off x="4168334" y="1240057"/>
                  <a:ext cx="999697" cy="486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4" name="Google Shape;1654;p10"/>
                <p:cNvSpPr/>
                <p:nvPr/>
              </p:nvSpPr>
              <p:spPr>
                <a:xfrm rot="-8566271">
                  <a:off x="4191876" y="1852576"/>
                  <a:ext cx="1000655" cy="48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5" name="Google Shape;1655;p10"/>
                <p:cNvSpPr/>
                <p:nvPr/>
              </p:nvSpPr>
              <p:spPr>
                <a:xfrm rot="-6671212">
                  <a:off x="3890697" y="2402320"/>
                  <a:ext cx="999577" cy="48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6" name="Google Shape;1656;p10"/>
                <p:cNvSpPr/>
                <p:nvPr/>
              </p:nvSpPr>
              <p:spPr>
                <a:xfrm rot="-5218338">
                  <a:off x="3351578" y="2815208"/>
                  <a:ext cx="999391" cy="48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7" name="Google Shape;1657;p10"/>
                <p:cNvSpPr/>
                <p:nvPr/>
              </p:nvSpPr>
              <p:spPr>
                <a:xfrm rot="-3373878">
                  <a:off x="2621976" y="2816553"/>
                  <a:ext cx="1000120" cy="486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8" name="Google Shape;1658;p10"/>
                <p:cNvSpPr/>
                <p:nvPr/>
              </p:nvSpPr>
              <p:spPr>
                <a:xfrm rot="6905125">
                  <a:off x="2971018" y="379254"/>
                  <a:ext cx="999937" cy="486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9" name="Google Shape;1659;p10"/>
                <p:cNvSpPr/>
                <p:nvPr/>
              </p:nvSpPr>
              <p:spPr>
                <a:xfrm rot="8802174">
                  <a:off x="3608422" y="596073"/>
                  <a:ext cx="1000600" cy="487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0" name="Google Shape;1660;p10"/>
                <p:cNvSpPr/>
                <p:nvPr/>
              </p:nvSpPr>
              <p:spPr>
                <a:xfrm rot="10402049">
                  <a:off x="4017570" y="1022947"/>
                  <a:ext cx="999738" cy="48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1" name="Google Shape;1661;p10"/>
                <p:cNvSpPr/>
                <p:nvPr/>
              </p:nvSpPr>
              <p:spPr>
                <a:xfrm rot="-9607798">
                  <a:off x="4157561" y="1538956"/>
                  <a:ext cx="999782" cy="486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2" name="Google Shape;1662;p10"/>
                <p:cNvSpPr/>
                <p:nvPr/>
              </p:nvSpPr>
              <p:spPr>
                <a:xfrm rot="-7794869">
                  <a:off x="4062160" y="2114743"/>
                  <a:ext cx="1000067" cy="486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3" name="Google Shape;1663;p10"/>
                <p:cNvSpPr/>
                <p:nvPr/>
              </p:nvSpPr>
              <p:spPr>
                <a:xfrm rot="-5998508">
                  <a:off x="3635392" y="2627606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4" name="Google Shape;1664;p10"/>
                <p:cNvSpPr/>
                <p:nvPr/>
              </p:nvSpPr>
              <p:spPr>
                <a:xfrm rot="-3950732">
                  <a:off x="2976704" y="2852898"/>
                  <a:ext cx="999750" cy="48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5" name="Google Shape;1665;p10"/>
                <p:cNvSpPr/>
                <p:nvPr/>
              </p:nvSpPr>
              <p:spPr>
                <a:xfrm rot="-1799465">
                  <a:off x="2290334" y="2690417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6" name="Google Shape;1666;p10"/>
                <p:cNvSpPr/>
                <p:nvPr/>
              </p:nvSpPr>
              <p:spPr>
                <a:xfrm rot="-795405">
                  <a:off x="1873442" y="2219049"/>
                  <a:ext cx="999897" cy="486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7" name="Google Shape;1667;p10"/>
                <p:cNvSpPr/>
                <p:nvPr/>
              </p:nvSpPr>
              <p:spPr>
                <a:xfrm rot="994893">
                  <a:off x="1732425" y="1620069"/>
                  <a:ext cx="999991" cy="48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8" name="Google Shape;1668;p10"/>
                <p:cNvSpPr/>
                <p:nvPr/>
              </p:nvSpPr>
              <p:spPr>
                <a:xfrm rot="3137938">
                  <a:off x="1876033" y="978713"/>
                  <a:ext cx="1000741" cy="487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9" name="Google Shape;1669;p10"/>
                <p:cNvSpPr/>
                <p:nvPr/>
              </p:nvSpPr>
              <p:spPr>
                <a:xfrm rot="5400000">
                  <a:off x="2343145" y="504955"/>
                  <a:ext cx="999645" cy="48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70" name="Google Shape;1670;p10"/>
            <p:cNvSpPr/>
            <p:nvPr/>
          </p:nvSpPr>
          <p:spPr>
            <a:xfrm>
              <a:off x="9243238" y="2324986"/>
              <a:ext cx="1589700" cy="1589700"/>
            </a:xfrm>
            <a:prstGeom prst="ellipse">
              <a:avLst/>
            </a:prstGeom>
            <a:solidFill>
              <a:srgbClr val="23140F"/>
            </a:soli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10"/>
            <p:cNvSpPr/>
            <p:nvPr/>
          </p:nvSpPr>
          <p:spPr>
            <a:xfrm rot="-3034774">
              <a:off x="9227648" y="2302866"/>
              <a:ext cx="1615499" cy="1614428"/>
            </a:xfrm>
            <a:custGeom>
              <a:avLst/>
              <a:gdLst/>
              <a:ahLst/>
              <a:cxnLst/>
              <a:rect l="l" t="t" r="r" b="b"/>
              <a:pathLst>
                <a:path w="1615514" h="1614443" extrusionOk="0">
                  <a:moveTo>
                    <a:pt x="330428" y="1326591"/>
                  </a:moveTo>
                  <a:cubicBezTo>
                    <a:pt x="334438" y="1332346"/>
                    <a:pt x="337387" y="1338982"/>
                    <a:pt x="338930" y="1346276"/>
                  </a:cubicBezTo>
                  <a:cubicBezTo>
                    <a:pt x="345104" y="1375454"/>
                    <a:pt x="326455" y="1404112"/>
                    <a:pt x="297278" y="1410285"/>
                  </a:cubicBezTo>
                  <a:cubicBezTo>
                    <a:pt x="268101" y="1416458"/>
                    <a:pt x="239443" y="1397809"/>
                    <a:pt x="233269" y="1368632"/>
                  </a:cubicBezTo>
                  <a:cubicBezTo>
                    <a:pt x="227096" y="1339455"/>
                    <a:pt x="245745" y="1310797"/>
                    <a:pt x="274922" y="1304624"/>
                  </a:cubicBezTo>
                  <a:cubicBezTo>
                    <a:pt x="296805" y="1299994"/>
                    <a:pt x="318395" y="1309326"/>
                    <a:pt x="330428" y="1326591"/>
                  </a:cubicBezTo>
                  <a:close/>
                  <a:moveTo>
                    <a:pt x="252760" y="1223240"/>
                  </a:moveTo>
                  <a:cubicBezTo>
                    <a:pt x="256771" y="1228994"/>
                    <a:pt x="259720" y="1235631"/>
                    <a:pt x="261263" y="1242925"/>
                  </a:cubicBezTo>
                  <a:cubicBezTo>
                    <a:pt x="267436" y="1272103"/>
                    <a:pt x="248788" y="1300761"/>
                    <a:pt x="219610" y="1306934"/>
                  </a:cubicBezTo>
                  <a:cubicBezTo>
                    <a:pt x="190433" y="1313107"/>
                    <a:pt x="161775" y="1294458"/>
                    <a:pt x="155602" y="1265281"/>
                  </a:cubicBezTo>
                  <a:cubicBezTo>
                    <a:pt x="149429" y="1236104"/>
                    <a:pt x="168077" y="1207446"/>
                    <a:pt x="197255" y="1201273"/>
                  </a:cubicBezTo>
                  <a:cubicBezTo>
                    <a:pt x="219137" y="1196643"/>
                    <a:pt x="240728" y="1205975"/>
                    <a:pt x="252760" y="1223240"/>
                  </a:cubicBezTo>
                  <a:close/>
                  <a:moveTo>
                    <a:pt x="427646" y="1411548"/>
                  </a:moveTo>
                  <a:cubicBezTo>
                    <a:pt x="431657" y="1417303"/>
                    <a:pt x="434606" y="1423939"/>
                    <a:pt x="436149" y="1431234"/>
                  </a:cubicBezTo>
                  <a:cubicBezTo>
                    <a:pt x="442322" y="1460411"/>
                    <a:pt x="423673" y="1489069"/>
                    <a:pt x="394496" y="1495242"/>
                  </a:cubicBezTo>
                  <a:cubicBezTo>
                    <a:pt x="365319" y="1501415"/>
                    <a:pt x="336661" y="1482767"/>
                    <a:pt x="330488" y="1453589"/>
                  </a:cubicBezTo>
                  <a:cubicBezTo>
                    <a:pt x="324314" y="1424412"/>
                    <a:pt x="342963" y="1395754"/>
                    <a:pt x="372140" y="1389581"/>
                  </a:cubicBezTo>
                  <a:cubicBezTo>
                    <a:pt x="394023" y="1384951"/>
                    <a:pt x="415614" y="1394283"/>
                    <a:pt x="427646" y="1411548"/>
                  </a:cubicBezTo>
                  <a:close/>
                  <a:moveTo>
                    <a:pt x="182720" y="1109552"/>
                  </a:moveTo>
                  <a:cubicBezTo>
                    <a:pt x="186730" y="1115307"/>
                    <a:pt x="189679" y="1121943"/>
                    <a:pt x="191222" y="1129238"/>
                  </a:cubicBezTo>
                  <a:cubicBezTo>
                    <a:pt x="197396" y="1158415"/>
                    <a:pt x="178747" y="1187073"/>
                    <a:pt x="149570" y="1193246"/>
                  </a:cubicBezTo>
                  <a:cubicBezTo>
                    <a:pt x="120393" y="1199419"/>
                    <a:pt x="91735" y="1180770"/>
                    <a:pt x="85562" y="1151593"/>
                  </a:cubicBezTo>
                  <a:cubicBezTo>
                    <a:pt x="79388" y="1122416"/>
                    <a:pt x="98037" y="1093758"/>
                    <a:pt x="127214" y="1087585"/>
                  </a:cubicBezTo>
                  <a:cubicBezTo>
                    <a:pt x="149097" y="1082955"/>
                    <a:pt x="170687" y="1092287"/>
                    <a:pt x="182720" y="1109552"/>
                  </a:cubicBezTo>
                  <a:close/>
                  <a:moveTo>
                    <a:pt x="531090" y="1474543"/>
                  </a:moveTo>
                  <a:cubicBezTo>
                    <a:pt x="539438" y="1485557"/>
                    <a:pt x="543584" y="1499755"/>
                    <a:pt x="541550" y="1514527"/>
                  </a:cubicBezTo>
                  <a:cubicBezTo>
                    <a:pt x="537482" y="1544071"/>
                    <a:pt x="510233" y="1564725"/>
                    <a:pt x="480689" y="1560657"/>
                  </a:cubicBezTo>
                  <a:cubicBezTo>
                    <a:pt x="451144" y="1556589"/>
                    <a:pt x="430491" y="1529340"/>
                    <a:pt x="434559" y="1499795"/>
                  </a:cubicBezTo>
                  <a:cubicBezTo>
                    <a:pt x="438627" y="1470251"/>
                    <a:pt x="465876" y="1449598"/>
                    <a:pt x="495420" y="1453666"/>
                  </a:cubicBezTo>
                  <a:cubicBezTo>
                    <a:pt x="510193" y="1455700"/>
                    <a:pt x="522742" y="1463529"/>
                    <a:pt x="531090" y="1474543"/>
                  </a:cubicBezTo>
                  <a:close/>
                  <a:moveTo>
                    <a:pt x="128878" y="984799"/>
                  </a:moveTo>
                  <a:cubicBezTo>
                    <a:pt x="132889" y="990553"/>
                    <a:pt x="135838" y="997190"/>
                    <a:pt x="137381" y="1004484"/>
                  </a:cubicBezTo>
                  <a:cubicBezTo>
                    <a:pt x="143554" y="1033662"/>
                    <a:pt x="124906" y="1062320"/>
                    <a:pt x="95728" y="1068493"/>
                  </a:cubicBezTo>
                  <a:cubicBezTo>
                    <a:pt x="66551" y="1074666"/>
                    <a:pt x="37893" y="1056017"/>
                    <a:pt x="31720" y="1026840"/>
                  </a:cubicBezTo>
                  <a:cubicBezTo>
                    <a:pt x="25547" y="997663"/>
                    <a:pt x="44195" y="969005"/>
                    <a:pt x="73373" y="962832"/>
                  </a:cubicBezTo>
                  <a:cubicBezTo>
                    <a:pt x="95255" y="958202"/>
                    <a:pt x="116846" y="967534"/>
                    <a:pt x="128878" y="984799"/>
                  </a:cubicBezTo>
                  <a:close/>
                  <a:moveTo>
                    <a:pt x="390423" y="1223235"/>
                  </a:moveTo>
                  <a:cubicBezTo>
                    <a:pt x="400195" y="1233008"/>
                    <a:pt x="406239" y="1246507"/>
                    <a:pt x="406239" y="1261418"/>
                  </a:cubicBezTo>
                  <a:cubicBezTo>
                    <a:pt x="406239" y="1291242"/>
                    <a:pt x="382062" y="1315419"/>
                    <a:pt x="352239" y="1315419"/>
                  </a:cubicBezTo>
                  <a:cubicBezTo>
                    <a:pt x="322416" y="1315418"/>
                    <a:pt x="298239" y="1291241"/>
                    <a:pt x="298239" y="1261418"/>
                  </a:cubicBezTo>
                  <a:cubicBezTo>
                    <a:pt x="298239" y="1231595"/>
                    <a:pt x="322416" y="1207418"/>
                    <a:pt x="352239" y="1207418"/>
                  </a:cubicBezTo>
                  <a:cubicBezTo>
                    <a:pt x="367150" y="1207418"/>
                    <a:pt x="380651" y="1213463"/>
                    <a:pt x="390423" y="1223235"/>
                  </a:cubicBezTo>
                  <a:close/>
                  <a:moveTo>
                    <a:pt x="315284" y="1118487"/>
                  </a:moveTo>
                  <a:cubicBezTo>
                    <a:pt x="325057" y="1128260"/>
                    <a:pt x="331101" y="1141759"/>
                    <a:pt x="331101" y="1156670"/>
                  </a:cubicBezTo>
                  <a:cubicBezTo>
                    <a:pt x="331101" y="1186494"/>
                    <a:pt x="306924" y="1210671"/>
                    <a:pt x="277101" y="1210671"/>
                  </a:cubicBezTo>
                  <a:cubicBezTo>
                    <a:pt x="247277" y="1210670"/>
                    <a:pt x="223100" y="1186493"/>
                    <a:pt x="223101" y="1156671"/>
                  </a:cubicBezTo>
                  <a:cubicBezTo>
                    <a:pt x="223101" y="1126847"/>
                    <a:pt x="247277" y="1102670"/>
                    <a:pt x="277100" y="1102670"/>
                  </a:cubicBezTo>
                  <a:cubicBezTo>
                    <a:pt x="292012" y="1102671"/>
                    <a:pt x="305512" y="1108715"/>
                    <a:pt x="315284" y="1118487"/>
                  </a:cubicBezTo>
                  <a:close/>
                  <a:moveTo>
                    <a:pt x="108942" y="860509"/>
                  </a:moveTo>
                  <a:cubicBezTo>
                    <a:pt x="112952" y="866263"/>
                    <a:pt x="115901" y="872900"/>
                    <a:pt x="117445" y="880194"/>
                  </a:cubicBezTo>
                  <a:cubicBezTo>
                    <a:pt x="123618" y="909372"/>
                    <a:pt x="104969" y="938030"/>
                    <a:pt x="75792" y="944203"/>
                  </a:cubicBezTo>
                  <a:cubicBezTo>
                    <a:pt x="46615" y="950376"/>
                    <a:pt x="17957" y="931727"/>
                    <a:pt x="11784" y="902550"/>
                  </a:cubicBezTo>
                  <a:cubicBezTo>
                    <a:pt x="5610" y="873373"/>
                    <a:pt x="24259" y="844715"/>
                    <a:pt x="53436" y="838542"/>
                  </a:cubicBezTo>
                  <a:cubicBezTo>
                    <a:pt x="75319" y="833912"/>
                    <a:pt x="96910" y="843244"/>
                    <a:pt x="108942" y="860509"/>
                  </a:cubicBezTo>
                  <a:close/>
                  <a:moveTo>
                    <a:pt x="659577" y="1510809"/>
                  </a:moveTo>
                  <a:cubicBezTo>
                    <a:pt x="667925" y="1521823"/>
                    <a:pt x="672071" y="1536021"/>
                    <a:pt x="670037" y="1550793"/>
                  </a:cubicBezTo>
                  <a:cubicBezTo>
                    <a:pt x="665969" y="1580338"/>
                    <a:pt x="638721" y="1600991"/>
                    <a:pt x="609176" y="1596923"/>
                  </a:cubicBezTo>
                  <a:cubicBezTo>
                    <a:pt x="579632" y="1592855"/>
                    <a:pt x="558979" y="1565606"/>
                    <a:pt x="563047" y="1536061"/>
                  </a:cubicBezTo>
                  <a:cubicBezTo>
                    <a:pt x="567115" y="1506517"/>
                    <a:pt x="594364" y="1485864"/>
                    <a:pt x="623908" y="1489932"/>
                  </a:cubicBezTo>
                  <a:cubicBezTo>
                    <a:pt x="638680" y="1491967"/>
                    <a:pt x="651230" y="1499795"/>
                    <a:pt x="659577" y="1510809"/>
                  </a:cubicBezTo>
                  <a:close/>
                  <a:moveTo>
                    <a:pt x="253446" y="1011180"/>
                  </a:moveTo>
                  <a:cubicBezTo>
                    <a:pt x="263219" y="1020953"/>
                    <a:pt x="269263" y="1034452"/>
                    <a:pt x="269263" y="1049363"/>
                  </a:cubicBezTo>
                  <a:cubicBezTo>
                    <a:pt x="269263" y="1079187"/>
                    <a:pt x="245086" y="1103364"/>
                    <a:pt x="215263" y="1103364"/>
                  </a:cubicBezTo>
                  <a:cubicBezTo>
                    <a:pt x="185440" y="1103363"/>
                    <a:pt x="161263" y="1079186"/>
                    <a:pt x="161263" y="1049364"/>
                  </a:cubicBezTo>
                  <a:cubicBezTo>
                    <a:pt x="161263" y="1019540"/>
                    <a:pt x="185440" y="995363"/>
                    <a:pt x="215263" y="995363"/>
                  </a:cubicBezTo>
                  <a:cubicBezTo>
                    <a:pt x="230174" y="995363"/>
                    <a:pt x="243674" y="1001408"/>
                    <a:pt x="253446" y="1011180"/>
                  </a:cubicBezTo>
                  <a:close/>
                  <a:moveTo>
                    <a:pt x="504711" y="1280305"/>
                  </a:moveTo>
                  <a:cubicBezTo>
                    <a:pt x="514484" y="1290078"/>
                    <a:pt x="520528" y="1303577"/>
                    <a:pt x="520528" y="1318488"/>
                  </a:cubicBezTo>
                  <a:cubicBezTo>
                    <a:pt x="520528" y="1348312"/>
                    <a:pt x="496351" y="1372489"/>
                    <a:pt x="466528" y="1372489"/>
                  </a:cubicBezTo>
                  <a:cubicBezTo>
                    <a:pt x="436704" y="1372488"/>
                    <a:pt x="412527" y="1348311"/>
                    <a:pt x="412528" y="1318489"/>
                  </a:cubicBezTo>
                  <a:cubicBezTo>
                    <a:pt x="412528" y="1288665"/>
                    <a:pt x="436705" y="1264488"/>
                    <a:pt x="466527" y="1264488"/>
                  </a:cubicBezTo>
                  <a:cubicBezTo>
                    <a:pt x="481439" y="1264488"/>
                    <a:pt x="494939" y="1270533"/>
                    <a:pt x="504711" y="1280305"/>
                  </a:cubicBezTo>
                  <a:close/>
                  <a:moveTo>
                    <a:pt x="598729" y="1348482"/>
                  </a:moveTo>
                  <a:cubicBezTo>
                    <a:pt x="608501" y="1358254"/>
                    <a:pt x="614545" y="1371754"/>
                    <a:pt x="614545" y="1386666"/>
                  </a:cubicBezTo>
                  <a:cubicBezTo>
                    <a:pt x="614545" y="1416489"/>
                    <a:pt x="590368" y="1440666"/>
                    <a:pt x="560545" y="1440666"/>
                  </a:cubicBezTo>
                  <a:cubicBezTo>
                    <a:pt x="530722" y="1440665"/>
                    <a:pt x="506545" y="1416488"/>
                    <a:pt x="506545" y="1386666"/>
                  </a:cubicBezTo>
                  <a:cubicBezTo>
                    <a:pt x="506545" y="1356843"/>
                    <a:pt x="530722" y="1332666"/>
                    <a:pt x="560545" y="1332665"/>
                  </a:cubicBezTo>
                  <a:cubicBezTo>
                    <a:pt x="575457" y="1332666"/>
                    <a:pt x="588957" y="1338710"/>
                    <a:pt x="598729" y="1348482"/>
                  </a:cubicBezTo>
                  <a:close/>
                  <a:moveTo>
                    <a:pt x="90635" y="727857"/>
                  </a:moveTo>
                  <a:cubicBezTo>
                    <a:pt x="106098" y="742132"/>
                    <a:pt x="112398" y="764794"/>
                    <a:pt x="104826" y="785841"/>
                  </a:cubicBezTo>
                  <a:cubicBezTo>
                    <a:pt x="94730" y="813902"/>
                    <a:pt x="63797" y="828468"/>
                    <a:pt x="35735" y="818373"/>
                  </a:cubicBezTo>
                  <a:cubicBezTo>
                    <a:pt x="7672" y="808277"/>
                    <a:pt x="-6893" y="777343"/>
                    <a:pt x="3202" y="749281"/>
                  </a:cubicBezTo>
                  <a:cubicBezTo>
                    <a:pt x="13298" y="721219"/>
                    <a:pt x="44232" y="706653"/>
                    <a:pt x="72294" y="716749"/>
                  </a:cubicBezTo>
                  <a:cubicBezTo>
                    <a:pt x="79309" y="719272"/>
                    <a:pt x="85481" y="723099"/>
                    <a:pt x="90635" y="727857"/>
                  </a:cubicBezTo>
                  <a:close/>
                  <a:moveTo>
                    <a:pt x="228755" y="892862"/>
                  </a:moveTo>
                  <a:cubicBezTo>
                    <a:pt x="238528" y="902635"/>
                    <a:pt x="244571" y="916134"/>
                    <a:pt x="244571" y="931046"/>
                  </a:cubicBezTo>
                  <a:cubicBezTo>
                    <a:pt x="244571" y="960869"/>
                    <a:pt x="220394" y="985046"/>
                    <a:pt x="190572" y="985046"/>
                  </a:cubicBezTo>
                  <a:cubicBezTo>
                    <a:pt x="160748" y="985045"/>
                    <a:pt x="136571" y="960868"/>
                    <a:pt x="136571" y="931046"/>
                  </a:cubicBezTo>
                  <a:cubicBezTo>
                    <a:pt x="136571" y="901223"/>
                    <a:pt x="160748" y="877046"/>
                    <a:pt x="190571" y="877045"/>
                  </a:cubicBezTo>
                  <a:cubicBezTo>
                    <a:pt x="205483" y="877046"/>
                    <a:pt x="218983" y="883090"/>
                    <a:pt x="228755" y="892862"/>
                  </a:cubicBezTo>
                  <a:close/>
                  <a:moveTo>
                    <a:pt x="788186" y="1524298"/>
                  </a:moveTo>
                  <a:cubicBezTo>
                    <a:pt x="796535" y="1535313"/>
                    <a:pt x="800681" y="1549511"/>
                    <a:pt x="798647" y="1564283"/>
                  </a:cubicBezTo>
                  <a:cubicBezTo>
                    <a:pt x="794579" y="1593827"/>
                    <a:pt x="767330" y="1614480"/>
                    <a:pt x="737785" y="1610412"/>
                  </a:cubicBezTo>
                  <a:cubicBezTo>
                    <a:pt x="708241" y="1606344"/>
                    <a:pt x="687588" y="1579095"/>
                    <a:pt x="691656" y="1549551"/>
                  </a:cubicBezTo>
                  <a:cubicBezTo>
                    <a:pt x="695724" y="1520007"/>
                    <a:pt x="722973" y="1499353"/>
                    <a:pt x="752517" y="1503422"/>
                  </a:cubicBezTo>
                  <a:cubicBezTo>
                    <a:pt x="767289" y="1505455"/>
                    <a:pt x="779839" y="1513285"/>
                    <a:pt x="788186" y="1524298"/>
                  </a:cubicBezTo>
                  <a:close/>
                  <a:moveTo>
                    <a:pt x="487058" y="1139380"/>
                  </a:moveTo>
                  <a:cubicBezTo>
                    <a:pt x="496830" y="1149152"/>
                    <a:pt x="502875" y="1162652"/>
                    <a:pt x="502875" y="1177563"/>
                  </a:cubicBezTo>
                  <a:cubicBezTo>
                    <a:pt x="502875" y="1207386"/>
                    <a:pt x="478698" y="1231563"/>
                    <a:pt x="448875" y="1231564"/>
                  </a:cubicBezTo>
                  <a:cubicBezTo>
                    <a:pt x="419051" y="1231563"/>
                    <a:pt x="394874" y="1207386"/>
                    <a:pt x="394875" y="1177563"/>
                  </a:cubicBezTo>
                  <a:cubicBezTo>
                    <a:pt x="394875" y="1147740"/>
                    <a:pt x="419052" y="1123563"/>
                    <a:pt x="448875" y="1123563"/>
                  </a:cubicBezTo>
                  <a:cubicBezTo>
                    <a:pt x="463786" y="1123563"/>
                    <a:pt x="477286" y="1129608"/>
                    <a:pt x="487058" y="1139380"/>
                  </a:cubicBezTo>
                  <a:close/>
                  <a:moveTo>
                    <a:pt x="709619" y="1392947"/>
                  </a:moveTo>
                  <a:cubicBezTo>
                    <a:pt x="719392" y="1402720"/>
                    <a:pt x="725436" y="1416220"/>
                    <a:pt x="725435" y="1431131"/>
                  </a:cubicBezTo>
                  <a:cubicBezTo>
                    <a:pt x="725436" y="1460954"/>
                    <a:pt x="701259" y="1485131"/>
                    <a:pt x="671436" y="1485131"/>
                  </a:cubicBezTo>
                  <a:cubicBezTo>
                    <a:pt x="641612" y="1485131"/>
                    <a:pt x="617435" y="1460954"/>
                    <a:pt x="617436" y="1431131"/>
                  </a:cubicBezTo>
                  <a:cubicBezTo>
                    <a:pt x="617435" y="1401308"/>
                    <a:pt x="641612" y="1377131"/>
                    <a:pt x="671435" y="1377131"/>
                  </a:cubicBezTo>
                  <a:cubicBezTo>
                    <a:pt x="686347" y="1377131"/>
                    <a:pt x="699847" y="1383175"/>
                    <a:pt x="709619" y="1392947"/>
                  </a:cubicBezTo>
                  <a:close/>
                  <a:moveTo>
                    <a:pt x="424609" y="1043780"/>
                  </a:moveTo>
                  <a:cubicBezTo>
                    <a:pt x="434381" y="1053553"/>
                    <a:pt x="440425" y="1067052"/>
                    <a:pt x="440425" y="1081964"/>
                  </a:cubicBezTo>
                  <a:cubicBezTo>
                    <a:pt x="440425" y="1111787"/>
                    <a:pt x="416248" y="1135964"/>
                    <a:pt x="386425" y="1135964"/>
                  </a:cubicBezTo>
                  <a:cubicBezTo>
                    <a:pt x="356602" y="1135964"/>
                    <a:pt x="332425" y="1111787"/>
                    <a:pt x="332425" y="1081964"/>
                  </a:cubicBezTo>
                  <a:cubicBezTo>
                    <a:pt x="332425" y="1052141"/>
                    <a:pt x="356602" y="1027964"/>
                    <a:pt x="386425" y="1027964"/>
                  </a:cubicBezTo>
                  <a:cubicBezTo>
                    <a:pt x="401337" y="1027964"/>
                    <a:pt x="414837" y="1034008"/>
                    <a:pt x="424609" y="1043780"/>
                  </a:cubicBezTo>
                  <a:close/>
                  <a:moveTo>
                    <a:pt x="366398" y="930681"/>
                  </a:moveTo>
                  <a:cubicBezTo>
                    <a:pt x="376171" y="940454"/>
                    <a:pt x="382215" y="953954"/>
                    <a:pt x="382215" y="968865"/>
                  </a:cubicBezTo>
                  <a:cubicBezTo>
                    <a:pt x="382215" y="998688"/>
                    <a:pt x="358038" y="1022865"/>
                    <a:pt x="328215" y="1022865"/>
                  </a:cubicBezTo>
                  <a:cubicBezTo>
                    <a:pt x="298391" y="1022865"/>
                    <a:pt x="274214" y="998688"/>
                    <a:pt x="274215" y="968865"/>
                  </a:cubicBezTo>
                  <a:cubicBezTo>
                    <a:pt x="274215" y="939042"/>
                    <a:pt x="298391" y="914865"/>
                    <a:pt x="328214" y="914865"/>
                  </a:cubicBezTo>
                  <a:cubicBezTo>
                    <a:pt x="343126" y="914865"/>
                    <a:pt x="356626" y="920909"/>
                    <a:pt x="366398" y="930681"/>
                  </a:cubicBezTo>
                  <a:close/>
                  <a:moveTo>
                    <a:pt x="233998" y="766678"/>
                  </a:moveTo>
                  <a:cubicBezTo>
                    <a:pt x="243770" y="776451"/>
                    <a:pt x="249814" y="789950"/>
                    <a:pt x="249814" y="804862"/>
                  </a:cubicBezTo>
                  <a:cubicBezTo>
                    <a:pt x="249814" y="834685"/>
                    <a:pt x="225637" y="858862"/>
                    <a:pt x="195814" y="858862"/>
                  </a:cubicBezTo>
                  <a:cubicBezTo>
                    <a:pt x="165991" y="858861"/>
                    <a:pt x="141814" y="834684"/>
                    <a:pt x="141814" y="804862"/>
                  </a:cubicBezTo>
                  <a:cubicBezTo>
                    <a:pt x="141814" y="775039"/>
                    <a:pt x="165991" y="750862"/>
                    <a:pt x="195814" y="750861"/>
                  </a:cubicBezTo>
                  <a:cubicBezTo>
                    <a:pt x="210726" y="750862"/>
                    <a:pt x="224226" y="756906"/>
                    <a:pt x="233998" y="766678"/>
                  </a:cubicBezTo>
                  <a:close/>
                  <a:moveTo>
                    <a:pt x="590271" y="1197175"/>
                  </a:moveTo>
                  <a:cubicBezTo>
                    <a:pt x="600043" y="1206947"/>
                    <a:pt x="606088" y="1220447"/>
                    <a:pt x="606088" y="1235359"/>
                  </a:cubicBezTo>
                  <a:cubicBezTo>
                    <a:pt x="606088" y="1265182"/>
                    <a:pt x="581911" y="1289359"/>
                    <a:pt x="552088" y="1289359"/>
                  </a:cubicBezTo>
                  <a:cubicBezTo>
                    <a:pt x="522265" y="1289358"/>
                    <a:pt x="498087" y="1265181"/>
                    <a:pt x="498088" y="1235359"/>
                  </a:cubicBezTo>
                  <a:cubicBezTo>
                    <a:pt x="498088" y="1205536"/>
                    <a:pt x="522265" y="1181359"/>
                    <a:pt x="552088" y="1181359"/>
                  </a:cubicBezTo>
                  <a:cubicBezTo>
                    <a:pt x="566999" y="1181359"/>
                    <a:pt x="580499" y="1187403"/>
                    <a:pt x="590271" y="1197175"/>
                  </a:cubicBezTo>
                  <a:close/>
                  <a:moveTo>
                    <a:pt x="105784" y="594507"/>
                  </a:moveTo>
                  <a:cubicBezTo>
                    <a:pt x="121246" y="608781"/>
                    <a:pt x="127546" y="631443"/>
                    <a:pt x="119975" y="652490"/>
                  </a:cubicBezTo>
                  <a:cubicBezTo>
                    <a:pt x="109879" y="680552"/>
                    <a:pt x="78946" y="695118"/>
                    <a:pt x="50884" y="685023"/>
                  </a:cubicBezTo>
                  <a:cubicBezTo>
                    <a:pt x="22821" y="674927"/>
                    <a:pt x="8256" y="643993"/>
                    <a:pt x="18351" y="615931"/>
                  </a:cubicBezTo>
                  <a:cubicBezTo>
                    <a:pt x="28447" y="587868"/>
                    <a:pt x="59380" y="573303"/>
                    <a:pt x="87443" y="583398"/>
                  </a:cubicBezTo>
                  <a:cubicBezTo>
                    <a:pt x="94458" y="585922"/>
                    <a:pt x="100630" y="589748"/>
                    <a:pt x="105784" y="594507"/>
                  </a:cubicBezTo>
                  <a:close/>
                  <a:moveTo>
                    <a:pt x="693169" y="1260833"/>
                  </a:moveTo>
                  <a:cubicBezTo>
                    <a:pt x="702942" y="1270606"/>
                    <a:pt x="708986" y="1284105"/>
                    <a:pt x="708985" y="1299017"/>
                  </a:cubicBezTo>
                  <a:cubicBezTo>
                    <a:pt x="708986" y="1328840"/>
                    <a:pt x="684809" y="1353017"/>
                    <a:pt x="654986" y="1353017"/>
                  </a:cubicBezTo>
                  <a:cubicBezTo>
                    <a:pt x="625162" y="1353016"/>
                    <a:pt x="600985" y="1328839"/>
                    <a:pt x="600986" y="1299017"/>
                  </a:cubicBezTo>
                  <a:cubicBezTo>
                    <a:pt x="600985" y="1269194"/>
                    <a:pt x="625162" y="1245017"/>
                    <a:pt x="654985" y="1245016"/>
                  </a:cubicBezTo>
                  <a:cubicBezTo>
                    <a:pt x="669897" y="1245017"/>
                    <a:pt x="683397" y="1251061"/>
                    <a:pt x="693169" y="1260833"/>
                  </a:cubicBezTo>
                  <a:close/>
                  <a:moveTo>
                    <a:pt x="916312" y="1527819"/>
                  </a:moveTo>
                  <a:cubicBezTo>
                    <a:pt x="924660" y="1538833"/>
                    <a:pt x="928807" y="1553031"/>
                    <a:pt x="926773" y="1567803"/>
                  </a:cubicBezTo>
                  <a:cubicBezTo>
                    <a:pt x="922704" y="1597347"/>
                    <a:pt x="895456" y="1618001"/>
                    <a:pt x="865911" y="1613932"/>
                  </a:cubicBezTo>
                  <a:cubicBezTo>
                    <a:pt x="836367" y="1609864"/>
                    <a:pt x="815714" y="1582615"/>
                    <a:pt x="819782" y="1553071"/>
                  </a:cubicBezTo>
                  <a:cubicBezTo>
                    <a:pt x="823850" y="1523527"/>
                    <a:pt x="851099" y="1502874"/>
                    <a:pt x="880643" y="1506942"/>
                  </a:cubicBezTo>
                  <a:cubicBezTo>
                    <a:pt x="895416" y="1508976"/>
                    <a:pt x="907965" y="1516805"/>
                    <a:pt x="916312" y="1527819"/>
                  </a:cubicBezTo>
                  <a:close/>
                  <a:moveTo>
                    <a:pt x="834969" y="1398878"/>
                  </a:moveTo>
                  <a:cubicBezTo>
                    <a:pt x="844742" y="1408651"/>
                    <a:pt x="850786" y="1422150"/>
                    <a:pt x="850785" y="1437061"/>
                  </a:cubicBezTo>
                  <a:cubicBezTo>
                    <a:pt x="850786" y="1466885"/>
                    <a:pt x="826609" y="1491062"/>
                    <a:pt x="796786" y="1491062"/>
                  </a:cubicBezTo>
                  <a:cubicBezTo>
                    <a:pt x="766962" y="1491061"/>
                    <a:pt x="742785" y="1466884"/>
                    <a:pt x="742786" y="1437062"/>
                  </a:cubicBezTo>
                  <a:cubicBezTo>
                    <a:pt x="742785" y="1407238"/>
                    <a:pt x="766962" y="1383061"/>
                    <a:pt x="796785" y="1383061"/>
                  </a:cubicBezTo>
                  <a:cubicBezTo>
                    <a:pt x="811697" y="1383061"/>
                    <a:pt x="825197" y="1389106"/>
                    <a:pt x="834969" y="1398878"/>
                  </a:cubicBezTo>
                  <a:close/>
                  <a:moveTo>
                    <a:pt x="355005" y="809803"/>
                  </a:moveTo>
                  <a:cubicBezTo>
                    <a:pt x="364778" y="819576"/>
                    <a:pt x="370822" y="833076"/>
                    <a:pt x="370821" y="847987"/>
                  </a:cubicBezTo>
                  <a:cubicBezTo>
                    <a:pt x="370822" y="877810"/>
                    <a:pt x="346645" y="901987"/>
                    <a:pt x="316822" y="901987"/>
                  </a:cubicBezTo>
                  <a:cubicBezTo>
                    <a:pt x="286998" y="901987"/>
                    <a:pt x="262821" y="877810"/>
                    <a:pt x="262822" y="847987"/>
                  </a:cubicBezTo>
                  <a:cubicBezTo>
                    <a:pt x="262821" y="818164"/>
                    <a:pt x="286998" y="793987"/>
                    <a:pt x="316821" y="793987"/>
                  </a:cubicBezTo>
                  <a:cubicBezTo>
                    <a:pt x="331733" y="793987"/>
                    <a:pt x="345233" y="800031"/>
                    <a:pt x="355005" y="809803"/>
                  </a:cubicBezTo>
                  <a:close/>
                  <a:moveTo>
                    <a:pt x="555591" y="1031064"/>
                  </a:moveTo>
                  <a:cubicBezTo>
                    <a:pt x="565363" y="1040837"/>
                    <a:pt x="571407" y="1054337"/>
                    <a:pt x="571407" y="1069248"/>
                  </a:cubicBezTo>
                  <a:cubicBezTo>
                    <a:pt x="571407" y="1099071"/>
                    <a:pt x="547230" y="1123248"/>
                    <a:pt x="517407" y="1123248"/>
                  </a:cubicBezTo>
                  <a:cubicBezTo>
                    <a:pt x="487584" y="1123248"/>
                    <a:pt x="463407" y="1099071"/>
                    <a:pt x="463407" y="1069248"/>
                  </a:cubicBezTo>
                  <a:cubicBezTo>
                    <a:pt x="463407" y="1039425"/>
                    <a:pt x="487584" y="1015248"/>
                    <a:pt x="517407" y="1015248"/>
                  </a:cubicBezTo>
                  <a:cubicBezTo>
                    <a:pt x="532318" y="1015248"/>
                    <a:pt x="545819" y="1021292"/>
                    <a:pt x="555591" y="1031064"/>
                  </a:cubicBezTo>
                  <a:close/>
                  <a:moveTo>
                    <a:pt x="487078" y="929258"/>
                  </a:moveTo>
                  <a:cubicBezTo>
                    <a:pt x="496851" y="939031"/>
                    <a:pt x="502895" y="952530"/>
                    <a:pt x="502894" y="967441"/>
                  </a:cubicBezTo>
                  <a:cubicBezTo>
                    <a:pt x="502895" y="997265"/>
                    <a:pt x="478718" y="1021442"/>
                    <a:pt x="448895" y="1021442"/>
                  </a:cubicBezTo>
                  <a:cubicBezTo>
                    <a:pt x="419071" y="1021441"/>
                    <a:pt x="394894" y="997264"/>
                    <a:pt x="394895" y="967442"/>
                  </a:cubicBezTo>
                  <a:cubicBezTo>
                    <a:pt x="394894" y="937618"/>
                    <a:pt x="419071" y="913441"/>
                    <a:pt x="448894" y="913441"/>
                  </a:cubicBezTo>
                  <a:cubicBezTo>
                    <a:pt x="463806" y="913441"/>
                    <a:pt x="477306" y="919486"/>
                    <a:pt x="487078" y="929258"/>
                  </a:cubicBezTo>
                  <a:close/>
                  <a:moveTo>
                    <a:pt x="251999" y="635580"/>
                  </a:moveTo>
                  <a:cubicBezTo>
                    <a:pt x="261772" y="645352"/>
                    <a:pt x="267816" y="658852"/>
                    <a:pt x="267816" y="673763"/>
                  </a:cubicBezTo>
                  <a:cubicBezTo>
                    <a:pt x="267816" y="703586"/>
                    <a:pt x="243639" y="727763"/>
                    <a:pt x="213816" y="727764"/>
                  </a:cubicBezTo>
                  <a:cubicBezTo>
                    <a:pt x="183992" y="727763"/>
                    <a:pt x="159815" y="703586"/>
                    <a:pt x="159816" y="673763"/>
                  </a:cubicBezTo>
                  <a:cubicBezTo>
                    <a:pt x="159816" y="643940"/>
                    <a:pt x="183992" y="619763"/>
                    <a:pt x="213815" y="619763"/>
                  </a:cubicBezTo>
                  <a:cubicBezTo>
                    <a:pt x="228727" y="619763"/>
                    <a:pt x="242227" y="625808"/>
                    <a:pt x="251999" y="635580"/>
                  </a:cubicBezTo>
                  <a:close/>
                  <a:moveTo>
                    <a:pt x="650002" y="1103118"/>
                  </a:moveTo>
                  <a:cubicBezTo>
                    <a:pt x="659774" y="1112891"/>
                    <a:pt x="665818" y="1126391"/>
                    <a:pt x="665818" y="1141302"/>
                  </a:cubicBezTo>
                  <a:cubicBezTo>
                    <a:pt x="665818" y="1171125"/>
                    <a:pt x="641641" y="1195302"/>
                    <a:pt x="611818" y="1195302"/>
                  </a:cubicBezTo>
                  <a:cubicBezTo>
                    <a:pt x="581995" y="1195302"/>
                    <a:pt x="557818" y="1171125"/>
                    <a:pt x="557818" y="1141302"/>
                  </a:cubicBezTo>
                  <a:cubicBezTo>
                    <a:pt x="557818" y="1111479"/>
                    <a:pt x="581995" y="1087302"/>
                    <a:pt x="611818" y="1087302"/>
                  </a:cubicBezTo>
                  <a:cubicBezTo>
                    <a:pt x="626730" y="1087302"/>
                    <a:pt x="640230" y="1093347"/>
                    <a:pt x="650002" y="1103118"/>
                  </a:cubicBezTo>
                  <a:close/>
                  <a:moveTo>
                    <a:pt x="826035" y="1284376"/>
                  </a:moveTo>
                  <a:cubicBezTo>
                    <a:pt x="835807" y="1294148"/>
                    <a:pt x="841851" y="1307648"/>
                    <a:pt x="841851" y="1322559"/>
                  </a:cubicBezTo>
                  <a:cubicBezTo>
                    <a:pt x="841851" y="1352383"/>
                    <a:pt x="817674" y="1376560"/>
                    <a:pt x="787852" y="1376560"/>
                  </a:cubicBezTo>
                  <a:cubicBezTo>
                    <a:pt x="758028" y="1376559"/>
                    <a:pt x="733851" y="1352382"/>
                    <a:pt x="733851" y="1322560"/>
                  </a:cubicBezTo>
                  <a:cubicBezTo>
                    <a:pt x="733851" y="1292736"/>
                    <a:pt x="758028" y="1268559"/>
                    <a:pt x="787851" y="1268559"/>
                  </a:cubicBezTo>
                  <a:cubicBezTo>
                    <a:pt x="802763" y="1268560"/>
                    <a:pt x="816263" y="1274604"/>
                    <a:pt x="826035" y="1284376"/>
                  </a:cubicBezTo>
                  <a:close/>
                  <a:moveTo>
                    <a:pt x="161981" y="460786"/>
                  </a:moveTo>
                  <a:cubicBezTo>
                    <a:pt x="177443" y="475061"/>
                    <a:pt x="183743" y="497723"/>
                    <a:pt x="176172" y="518770"/>
                  </a:cubicBezTo>
                  <a:cubicBezTo>
                    <a:pt x="166076" y="546831"/>
                    <a:pt x="135142" y="561397"/>
                    <a:pt x="107080" y="551302"/>
                  </a:cubicBezTo>
                  <a:cubicBezTo>
                    <a:pt x="79018" y="541206"/>
                    <a:pt x="64452" y="510272"/>
                    <a:pt x="74548" y="482210"/>
                  </a:cubicBezTo>
                  <a:cubicBezTo>
                    <a:pt x="84643" y="454148"/>
                    <a:pt x="115577" y="439582"/>
                    <a:pt x="143640" y="449678"/>
                  </a:cubicBezTo>
                  <a:cubicBezTo>
                    <a:pt x="150655" y="452202"/>
                    <a:pt x="156827" y="456028"/>
                    <a:pt x="161981" y="460786"/>
                  </a:cubicBezTo>
                  <a:close/>
                  <a:moveTo>
                    <a:pt x="949467" y="1389938"/>
                  </a:moveTo>
                  <a:cubicBezTo>
                    <a:pt x="959239" y="1399710"/>
                    <a:pt x="965284" y="1413210"/>
                    <a:pt x="965284" y="1428121"/>
                  </a:cubicBezTo>
                  <a:cubicBezTo>
                    <a:pt x="965284" y="1457944"/>
                    <a:pt x="941107" y="1482121"/>
                    <a:pt x="911284" y="1482122"/>
                  </a:cubicBezTo>
                  <a:cubicBezTo>
                    <a:pt x="881460" y="1482121"/>
                    <a:pt x="857283" y="1457944"/>
                    <a:pt x="857284" y="1428121"/>
                  </a:cubicBezTo>
                  <a:cubicBezTo>
                    <a:pt x="857284" y="1398298"/>
                    <a:pt x="881461" y="1374121"/>
                    <a:pt x="911283" y="1374121"/>
                  </a:cubicBezTo>
                  <a:cubicBezTo>
                    <a:pt x="926195" y="1374121"/>
                    <a:pt x="939695" y="1380166"/>
                    <a:pt x="949467" y="1389938"/>
                  </a:cubicBezTo>
                  <a:close/>
                  <a:moveTo>
                    <a:pt x="762909" y="1158525"/>
                  </a:moveTo>
                  <a:cubicBezTo>
                    <a:pt x="772681" y="1168297"/>
                    <a:pt x="778726" y="1181798"/>
                    <a:pt x="778726" y="1196709"/>
                  </a:cubicBezTo>
                  <a:cubicBezTo>
                    <a:pt x="778726" y="1226532"/>
                    <a:pt x="754549" y="1250709"/>
                    <a:pt x="724726" y="1250709"/>
                  </a:cubicBezTo>
                  <a:cubicBezTo>
                    <a:pt x="694902" y="1250709"/>
                    <a:pt x="670725" y="1226532"/>
                    <a:pt x="670726" y="1196709"/>
                  </a:cubicBezTo>
                  <a:cubicBezTo>
                    <a:pt x="670726" y="1166886"/>
                    <a:pt x="694903" y="1142709"/>
                    <a:pt x="724725" y="1142709"/>
                  </a:cubicBezTo>
                  <a:cubicBezTo>
                    <a:pt x="739637" y="1142709"/>
                    <a:pt x="753137" y="1148753"/>
                    <a:pt x="762909" y="1158525"/>
                  </a:cubicBezTo>
                  <a:close/>
                  <a:moveTo>
                    <a:pt x="1049685" y="1505409"/>
                  </a:moveTo>
                  <a:cubicBezTo>
                    <a:pt x="1058034" y="1516423"/>
                    <a:pt x="1062180" y="1530621"/>
                    <a:pt x="1060146" y="1545394"/>
                  </a:cubicBezTo>
                  <a:cubicBezTo>
                    <a:pt x="1056078" y="1574938"/>
                    <a:pt x="1028829" y="1595591"/>
                    <a:pt x="999284" y="1591523"/>
                  </a:cubicBezTo>
                  <a:cubicBezTo>
                    <a:pt x="969740" y="1587455"/>
                    <a:pt x="949087" y="1560206"/>
                    <a:pt x="953155" y="1530662"/>
                  </a:cubicBezTo>
                  <a:cubicBezTo>
                    <a:pt x="957223" y="1501117"/>
                    <a:pt x="984472" y="1480464"/>
                    <a:pt x="1014016" y="1484532"/>
                  </a:cubicBezTo>
                  <a:cubicBezTo>
                    <a:pt x="1028789" y="1486567"/>
                    <a:pt x="1041338" y="1494396"/>
                    <a:pt x="1049685" y="1505409"/>
                  </a:cubicBezTo>
                  <a:close/>
                  <a:moveTo>
                    <a:pt x="372466" y="676350"/>
                  </a:moveTo>
                  <a:cubicBezTo>
                    <a:pt x="382239" y="686123"/>
                    <a:pt x="388283" y="699622"/>
                    <a:pt x="388282" y="714533"/>
                  </a:cubicBezTo>
                  <a:cubicBezTo>
                    <a:pt x="388283" y="744357"/>
                    <a:pt x="364106" y="768534"/>
                    <a:pt x="334283" y="768534"/>
                  </a:cubicBezTo>
                  <a:cubicBezTo>
                    <a:pt x="304459" y="768533"/>
                    <a:pt x="280282" y="744356"/>
                    <a:pt x="280283" y="714534"/>
                  </a:cubicBezTo>
                  <a:cubicBezTo>
                    <a:pt x="280282" y="684710"/>
                    <a:pt x="304459" y="660533"/>
                    <a:pt x="334282" y="660533"/>
                  </a:cubicBezTo>
                  <a:cubicBezTo>
                    <a:pt x="349194" y="660533"/>
                    <a:pt x="362694" y="666578"/>
                    <a:pt x="372466" y="676350"/>
                  </a:cubicBezTo>
                  <a:close/>
                  <a:moveTo>
                    <a:pt x="471899" y="791893"/>
                  </a:moveTo>
                  <a:cubicBezTo>
                    <a:pt x="481672" y="801666"/>
                    <a:pt x="487715" y="815165"/>
                    <a:pt x="487715" y="830077"/>
                  </a:cubicBezTo>
                  <a:cubicBezTo>
                    <a:pt x="487715" y="859900"/>
                    <a:pt x="463538" y="884077"/>
                    <a:pt x="433716" y="884077"/>
                  </a:cubicBezTo>
                  <a:cubicBezTo>
                    <a:pt x="403892" y="884076"/>
                    <a:pt x="379715" y="859899"/>
                    <a:pt x="379715" y="830077"/>
                  </a:cubicBezTo>
                  <a:cubicBezTo>
                    <a:pt x="379715" y="800254"/>
                    <a:pt x="403892" y="776077"/>
                    <a:pt x="433715" y="776077"/>
                  </a:cubicBezTo>
                  <a:cubicBezTo>
                    <a:pt x="448627" y="776077"/>
                    <a:pt x="462127" y="782121"/>
                    <a:pt x="471899" y="791893"/>
                  </a:cubicBezTo>
                  <a:close/>
                  <a:moveTo>
                    <a:pt x="298819" y="524150"/>
                  </a:moveTo>
                  <a:cubicBezTo>
                    <a:pt x="308592" y="533922"/>
                    <a:pt x="314635" y="547422"/>
                    <a:pt x="314635" y="562333"/>
                  </a:cubicBezTo>
                  <a:cubicBezTo>
                    <a:pt x="314635" y="592156"/>
                    <a:pt x="290458" y="616333"/>
                    <a:pt x="260636" y="616333"/>
                  </a:cubicBezTo>
                  <a:cubicBezTo>
                    <a:pt x="230812" y="616333"/>
                    <a:pt x="206635" y="592156"/>
                    <a:pt x="206635" y="562333"/>
                  </a:cubicBezTo>
                  <a:cubicBezTo>
                    <a:pt x="206635" y="532510"/>
                    <a:pt x="230812" y="508333"/>
                    <a:pt x="260635" y="508333"/>
                  </a:cubicBezTo>
                  <a:cubicBezTo>
                    <a:pt x="275547" y="508333"/>
                    <a:pt x="289047" y="514378"/>
                    <a:pt x="298819" y="524150"/>
                  </a:cubicBezTo>
                  <a:close/>
                  <a:moveTo>
                    <a:pt x="665694" y="964126"/>
                  </a:moveTo>
                  <a:cubicBezTo>
                    <a:pt x="675466" y="973898"/>
                    <a:pt x="681511" y="987398"/>
                    <a:pt x="681510" y="1002310"/>
                  </a:cubicBezTo>
                  <a:cubicBezTo>
                    <a:pt x="681511" y="1032133"/>
                    <a:pt x="657334" y="1056310"/>
                    <a:pt x="627511" y="1056310"/>
                  </a:cubicBezTo>
                  <a:cubicBezTo>
                    <a:pt x="597687" y="1056309"/>
                    <a:pt x="573510" y="1032132"/>
                    <a:pt x="573511" y="1002310"/>
                  </a:cubicBezTo>
                  <a:cubicBezTo>
                    <a:pt x="573510" y="972487"/>
                    <a:pt x="597687" y="948310"/>
                    <a:pt x="627510" y="948309"/>
                  </a:cubicBezTo>
                  <a:cubicBezTo>
                    <a:pt x="642422" y="948310"/>
                    <a:pt x="655922" y="954354"/>
                    <a:pt x="665694" y="964126"/>
                  </a:cubicBezTo>
                  <a:close/>
                  <a:moveTo>
                    <a:pt x="593305" y="862709"/>
                  </a:moveTo>
                  <a:cubicBezTo>
                    <a:pt x="603078" y="872482"/>
                    <a:pt x="609122" y="885981"/>
                    <a:pt x="609122" y="900893"/>
                  </a:cubicBezTo>
                  <a:cubicBezTo>
                    <a:pt x="609122" y="930716"/>
                    <a:pt x="584945" y="954893"/>
                    <a:pt x="555122" y="954893"/>
                  </a:cubicBezTo>
                  <a:cubicBezTo>
                    <a:pt x="525298" y="954892"/>
                    <a:pt x="501121" y="930715"/>
                    <a:pt x="501122" y="900893"/>
                  </a:cubicBezTo>
                  <a:cubicBezTo>
                    <a:pt x="501122" y="871070"/>
                    <a:pt x="525298" y="846893"/>
                    <a:pt x="555121" y="846892"/>
                  </a:cubicBezTo>
                  <a:cubicBezTo>
                    <a:pt x="570033" y="846893"/>
                    <a:pt x="583533" y="852937"/>
                    <a:pt x="593305" y="862709"/>
                  </a:cubicBezTo>
                  <a:close/>
                  <a:moveTo>
                    <a:pt x="941072" y="1277797"/>
                  </a:moveTo>
                  <a:cubicBezTo>
                    <a:pt x="950845" y="1287570"/>
                    <a:pt x="956889" y="1301069"/>
                    <a:pt x="956889" y="1315981"/>
                  </a:cubicBezTo>
                  <a:cubicBezTo>
                    <a:pt x="956889" y="1345804"/>
                    <a:pt x="932712" y="1369981"/>
                    <a:pt x="902889" y="1369981"/>
                  </a:cubicBezTo>
                  <a:cubicBezTo>
                    <a:pt x="873065" y="1369980"/>
                    <a:pt x="848888" y="1345803"/>
                    <a:pt x="848889" y="1315981"/>
                  </a:cubicBezTo>
                  <a:cubicBezTo>
                    <a:pt x="848889" y="1286158"/>
                    <a:pt x="873065" y="1261981"/>
                    <a:pt x="902888" y="1261980"/>
                  </a:cubicBezTo>
                  <a:cubicBezTo>
                    <a:pt x="917800" y="1261981"/>
                    <a:pt x="931300" y="1268025"/>
                    <a:pt x="941072" y="1277797"/>
                  </a:cubicBezTo>
                  <a:close/>
                  <a:moveTo>
                    <a:pt x="761042" y="1042417"/>
                  </a:moveTo>
                  <a:cubicBezTo>
                    <a:pt x="770814" y="1052189"/>
                    <a:pt x="776858" y="1065689"/>
                    <a:pt x="776858" y="1080600"/>
                  </a:cubicBezTo>
                  <a:cubicBezTo>
                    <a:pt x="776858" y="1110423"/>
                    <a:pt x="752681" y="1134600"/>
                    <a:pt x="722859" y="1134601"/>
                  </a:cubicBezTo>
                  <a:cubicBezTo>
                    <a:pt x="693035" y="1134600"/>
                    <a:pt x="668858" y="1110423"/>
                    <a:pt x="668858" y="1080600"/>
                  </a:cubicBezTo>
                  <a:cubicBezTo>
                    <a:pt x="668858" y="1050777"/>
                    <a:pt x="693035" y="1026600"/>
                    <a:pt x="722858" y="1026600"/>
                  </a:cubicBezTo>
                  <a:cubicBezTo>
                    <a:pt x="737770" y="1026600"/>
                    <a:pt x="751270" y="1032645"/>
                    <a:pt x="761042" y="1042417"/>
                  </a:cubicBezTo>
                  <a:close/>
                  <a:moveTo>
                    <a:pt x="885860" y="1173438"/>
                  </a:moveTo>
                  <a:cubicBezTo>
                    <a:pt x="895632" y="1183211"/>
                    <a:pt x="901676" y="1196711"/>
                    <a:pt x="901676" y="1211622"/>
                  </a:cubicBezTo>
                  <a:cubicBezTo>
                    <a:pt x="901676" y="1241445"/>
                    <a:pt x="877499" y="1265622"/>
                    <a:pt x="847676" y="1265622"/>
                  </a:cubicBezTo>
                  <a:cubicBezTo>
                    <a:pt x="817853" y="1265622"/>
                    <a:pt x="793676" y="1241445"/>
                    <a:pt x="793676" y="1211622"/>
                  </a:cubicBezTo>
                  <a:cubicBezTo>
                    <a:pt x="793676" y="1181799"/>
                    <a:pt x="817853" y="1157622"/>
                    <a:pt x="847676" y="1157622"/>
                  </a:cubicBezTo>
                  <a:cubicBezTo>
                    <a:pt x="862588" y="1157622"/>
                    <a:pt x="876088" y="1163666"/>
                    <a:pt x="885860" y="1173438"/>
                  </a:cubicBezTo>
                  <a:close/>
                  <a:moveTo>
                    <a:pt x="496087" y="668302"/>
                  </a:moveTo>
                  <a:cubicBezTo>
                    <a:pt x="505860" y="678075"/>
                    <a:pt x="511904" y="691574"/>
                    <a:pt x="511903" y="706485"/>
                  </a:cubicBezTo>
                  <a:cubicBezTo>
                    <a:pt x="511904" y="736309"/>
                    <a:pt x="487727" y="760486"/>
                    <a:pt x="457904" y="760486"/>
                  </a:cubicBezTo>
                  <a:cubicBezTo>
                    <a:pt x="428080" y="760485"/>
                    <a:pt x="403903" y="736308"/>
                    <a:pt x="403904" y="706486"/>
                  </a:cubicBezTo>
                  <a:cubicBezTo>
                    <a:pt x="403903" y="676662"/>
                    <a:pt x="428080" y="652485"/>
                    <a:pt x="457903" y="652485"/>
                  </a:cubicBezTo>
                  <a:cubicBezTo>
                    <a:pt x="472815" y="652485"/>
                    <a:pt x="486315" y="658530"/>
                    <a:pt x="496087" y="668302"/>
                  </a:cubicBezTo>
                  <a:close/>
                  <a:moveTo>
                    <a:pt x="1067538" y="1359848"/>
                  </a:moveTo>
                  <a:cubicBezTo>
                    <a:pt x="1077310" y="1369620"/>
                    <a:pt x="1083354" y="1383120"/>
                    <a:pt x="1083354" y="1398031"/>
                  </a:cubicBezTo>
                  <a:cubicBezTo>
                    <a:pt x="1083354" y="1427854"/>
                    <a:pt x="1059177" y="1452031"/>
                    <a:pt x="1029354" y="1452032"/>
                  </a:cubicBezTo>
                  <a:cubicBezTo>
                    <a:pt x="999531" y="1452031"/>
                    <a:pt x="975354" y="1427854"/>
                    <a:pt x="975354" y="1398031"/>
                  </a:cubicBezTo>
                  <a:cubicBezTo>
                    <a:pt x="975354" y="1368208"/>
                    <a:pt x="999531" y="1344031"/>
                    <a:pt x="1029354" y="1344031"/>
                  </a:cubicBezTo>
                  <a:cubicBezTo>
                    <a:pt x="1044266" y="1344031"/>
                    <a:pt x="1057766" y="1350076"/>
                    <a:pt x="1067538" y="1359848"/>
                  </a:cubicBezTo>
                  <a:close/>
                  <a:moveTo>
                    <a:pt x="230876" y="339840"/>
                  </a:moveTo>
                  <a:cubicBezTo>
                    <a:pt x="246338" y="354114"/>
                    <a:pt x="252638" y="376777"/>
                    <a:pt x="245067" y="397823"/>
                  </a:cubicBezTo>
                  <a:cubicBezTo>
                    <a:pt x="234971" y="425885"/>
                    <a:pt x="204037" y="440451"/>
                    <a:pt x="175975" y="430355"/>
                  </a:cubicBezTo>
                  <a:cubicBezTo>
                    <a:pt x="147912" y="420260"/>
                    <a:pt x="133347" y="389326"/>
                    <a:pt x="143443" y="361263"/>
                  </a:cubicBezTo>
                  <a:cubicBezTo>
                    <a:pt x="153538" y="333201"/>
                    <a:pt x="184472" y="318636"/>
                    <a:pt x="212534" y="328731"/>
                  </a:cubicBezTo>
                  <a:cubicBezTo>
                    <a:pt x="219550" y="331255"/>
                    <a:pt x="225722" y="335082"/>
                    <a:pt x="230876" y="339840"/>
                  </a:cubicBezTo>
                  <a:close/>
                  <a:moveTo>
                    <a:pt x="419431" y="563401"/>
                  </a:moveTo>
                  <a:cubicBezTo>
                    <a:pt x="429203" y="573173"/>
                    <a:pt x="435247" y="586673"/>
                    <a:pt x="435247" y="601584"/>
                  </a:cubicBezTo>
                  <a:cubicBezTo>
                    <a:pt x="435247" y="631407"/>
                    <a:pt x="411070" y="655584"/>
                    <a:pt x="381247" y="655585"/>
                  </a:cubicBezTo>
                  <a:cubicBezTo>
                    <a:pt x="351424" y="655584"/>
                    <a:pt x="327247" y="631407"/>
                    <a:pt x="327247" y="601584"/>
                  </a:cubicBezTo>
                  <a:cubicBezTo>
                    <a:pt x="327247" y="571761"/>
                    <a:pt x="351424" y="547584"/>
                    <a:pt x="381247" y="547584"/>
                  </a:cubicBezTo>
                  <a:cubicBezTo>
                    <a:pt x="396159" y="547584"/>
                    <a:pt x="409659" y="553629"/>
                    <a:pt x="419431" y="563401"/>
                  </a:cubicBezTo>
                  <a:close/>
                  <a:moveTo>
                    <a:pt x="590502" y="740353"/>
                  </a:moveTo>
                  <a:cubicBezTo>
                    <a:pt x="600274" y="750126"/>
                    <a:pt x="606318" y="763626"/>
                    <a:pt x="606318" y="778537"/>
                  </a:cubicBezTo>
                  <a:cubicBezTo>
                    <a:pt x="606318" y="808360"/>
                    <a:pt x="582141" y="832537"/>
                    <a:pt x="552318" y="832537"/>
                  </a:cubicBezTo>
                  <a:cubicBezTo>
                    <a:pt x="522495" y="832537"/>
                    <a:pt x="498318" y="808360"/>
                    <a:pt x="498318" y="778537"/>
                  </a:cubicBezTo>
                  <a:cubicBezTo>
                    <a:pt x="498318" y="748714"/>
                    <a:pt x="522495" y="724537"/>
                    <a:pt x="552318" y="724537"/>
                  </a:cubicBezTo>
                  <a:cubicBezTo>
                    <a:pt x="567229" y="724537"/>
                    <a:pt x="580730" y="730581"/>
                    <a:pt x="590502" y="740353"/>
                  </a:cubicBezTo>
                  <a:close/>
                  <a:moveTo>
                    <a:pt x="1178028" y="1450348"/>
                  </a:moveTo>
                  <a:cubicBezTo>
                    <a:pt x="1186376" y="1461363"/>
                    <a:pt x="1190522" y="1475561"/>
                    <a:pt x="1188488" y="1490333"/>
                  </a:cubicBezTo>
                  <a:cubicBezTo>
                    <a:pt x="1184420" y="1519877"/>
                    <a:pt x="1157171" y="1540530"/>
                    <a:pt x="1127627" y="1536462"/>
                  </a:cubicBezTo>
                  <a:cubicBezTo>
                    <a:pt x="1098082" y="1532394"/>
                    <a:pt x="1077429" y="1505145"/>
                    <a:pt x="1081497" y="1475601"/>
                  </a:cubicBezTo>
                  <a:cubicBezTo>
                    <a:pt x="1085565" y="1446057"/>
                    <a:pt x="1112814" y="1425403"/>
                    <a:pt x="1142359" y="1429472"/>
                  </a:cubicBezTo>
                  <a:cubicBezTo>
                    <a:pt x="1157130" y="1431505"/>
                    <a:pt x="1169680" y="1439335"/>
                    <a:pt x="1178028" y="1450348"/>
                  </a:cubicBezTo>
                  <a:close/>
                  <a:moveTo>
                    <a:pt x="886395" y="1048351"/>
                  </a:moveTo>
                  <a:cubicBezTo>
                    <a:pt x="896168" y="1058124"/>
                    <a:pt x="902211" y="1071623"/>
                    <a:pt x="902211" y="1086534"/>
                  </a:cubicBezTo>
                  <a:cubicBezTo>
                    <a:pt x="902212" y="1116358"/>
                    <a:pt x="878035" y="1140535"/>
                    <a:pt x="848212" y="1140535"/>
                  </a:cubicBezTo>
                  <a:cubicBezTo>
                    <a:pt x="818388" y="1140534"/>
                    <a:pt x="794211" y="1116357"/>
                    <a:pt x="794211" y="1086535"/>
                  </a:cubicBezTo>
                  <a:cubicBezTo>
                    <a:pt x="794211" y="1056711"/>
                    <a:pt x="818388" y="1032534"/>
                    <a:pt x="848211" y="1032534"/>
                  </a:cubicBezTo>
                  <a:cubicBezTo>
                    <a:pt x="863123" y="1032535"/>
                    <a:pt x="876623" y="1038579"/>
                    <a:pt x="886395" y="1048351"/>
                  </a:cubicBezTo>
                  <a:close/>
                  <a:moveTo>
                    <a:pt x="755255" y="887564"/>
                  </a:moveTo>
                  <a:cubicBezTo>
                    <a:pt x="765027" y="897336"/>
                    <a:pt x="771072" y="910837"/>
                    <a:pt x="771072" y="925748"/>
                  </a:cubicBezTo>
                  <a:cubicBezTo>
                    <a:pt x="771072" y="955571"/>
                    <a:pt x="746895" y="979748"/>
                    <a:pt x="717072" y="979748"/>
                  </a:cubicBezTo>
                  <a:cubicBezTo>
                    <a:pt x="687248" y="979748"/>
                    <a:pt x="663071" y="955571"/>
                    <a:pt x="663072" y="925748"/>
                  </a:cubicBezTo>
                  <a:cubicBezTo>
                    <a:pt x="663072" y="895925"/>
                    <a:pt x="687249" y="871748"/>
                    <a:pt x="717072" y="871748"/>
                  </a:cubicBezTo>
                  <a:cubicBezTo>
                    <a:pt x="731983" y="871748"/>
                    <a:pt x="745483" y="877792"/>
                    <a:pt x="755255" y="887564"/>
                  </a:cubicBezTo>
                  <a:close/>
                  <a:moveTo>
                    <a:pt x="361295" y="409619"/>
                  </a:moveTo>
                  <a:cubicBezTo>
                    <a:pt x="371067" y="419392"/>
                    <a:pt x="377111" y="432891"/>
                    <a:pt x="377111" y="447803"/>
                  </a:cubicBezTo>
                  <a:cubicBezTo>
                    <a:pt x="377111" y="477626"/>
                    <a:pt x="352934" y="501803"/>
                    <a:pt x="323111" y="501803"/>
                  </a:cubicBezTo>
                  <a:cubicBezTo>
                    <a:pt x="293288" y="501802"/>
                    <a:pt x="269111" y="477625"/>
                    <a:pt x="269111" y="447803"/>
                  </a:cubicBezTo>
                  <a:cubicBezTo>
                    <a:pt x="269111" y="417980"/>
                    <a:pt x="293288" y="393803"/>
                    <a:pt x="323111" y="393802"/>
                  </a:cubicBezTo>
                  <a:cubicBezTo>
                    <a:pt x="338023" y="393803"/>
                    <a:pt x="351523" y="399847"/>
                    <a:pt x="361295" y="409619"/>
                  </a:cubicBezTo>
                  <a:close/>
                  <a:moveTo>
                    <a:pt x="1056788" y="1248247"/>
                  </a:moveTo>
                  <a:cubicBezTo>
                    <a:pt x="1066560" y="1258019"/>
                    <a:pt x="1072604" y="1271520"/>
                    <a:pt x="1072604" y="1286431"/>
                  </a:cubicBezTo>
                  <a:cubicBezTo>
                    <a:pt x="1072604" y="1316254"/>
                    <a:pt x="1048427" y="1340431"/>
                    <a:pt x="1018604" y="1340431"/>
                  </a:cubicBezTo>
                  <a:cubicBezTo>
                    <a:pt x="988781" y="1340431"/>
                    <a:pt x="964604" y="1316254"/>
                    <a:pt x="964604" y="1286431"/>
                  </a:cubicBezTo>
                  <a:cubicBezTo>
                    <a:pt x="964604" y="1256608"/>
                    <a:pt x="988781" y="1232431"/>
                    <a:pt x="1018604" y="1232431"/>
                  </a:cubicBezTo>
                  <a:cubicBezTo>
                    <a:pt x="1033515" y="1232431"/>
                    <a:pt x="1047016" y="1238476"/>
                    <a:pt x="1056788" y="1248247"/>
                  </a:cubicBezTo>
                  <a:close/>
                  <a:moveTo>
                    <a:pt x="1001034" y="1141534"/>
                  </a:moveTo>
                  <a:cubicBezTo>
                    <a:pt x="1010806" y="1151307"/>
                    <a:pt x="1016850" y="1164806"/>
                    <a:pt x="1016850" y="1179718"/>
                  </a:cubicBezTo>
                  <a:cubicBezTo>
                    <a:pt x="1016850" y="1209541"/>
                    <a:pt x="992673" y="1233718"/>
                    <a:pt x="962850" y="1233718"/>
                  </a:cubicBezTo>
                  <a:cubicBezTo>
                    <a:pt x="933027" y="1233717"/>
                    <a:pt x="908850" y="1209540"/>
                    <a:pt x="908850" y="1179718"/>
                  </a:cubicBezTo>
                  <a:cubicBezTo>
                    <a:pt x="908850" y="1149895"/>
                    <a:pt x="933027" y="1125718"/>
                    <a:pt x="962850" y="1125717"/>
                  </a:cubicBezTo>
                  <a:cubicBezTo>
                    <a:pt x="977762" y="1125718"/>
                    <a:pt x="991262" y="1131762"/>
                    <a:pt x="1001034" y="1141534"/>
                  </a:cubicBezTo>
                  <a:close/>
                  <a:moveTo>
                    <a:pt x="547623" y="555783"/>
                  </a:moveTo>
                  <a:cubicBezTo>
                    <a:pt x="557396" y="565556"/>
                    <a:pt x="563440" y="579055"/>
                    <a:pt x="563440" y="593967"/>
                  </a:cubicBezTo>
                  <a:cubicBezTo>
                    <a:pt x="563440" y="623790"/>
                    <a:pt x="539263" y="647967"/>
                    <a:pt x="509440" y="647967"/>
                  </a:cubicBezTo>
                  <a:cubicBezTo>
                    <a:pt x="479617" y="647966"/>
                    <a:pt x="455440" y="623789"/>
                    <a:pt x="455440" y="593967"/>
                  </a:cubicBezTo>
                  <a:cubicBezTo>
                    <a:pt x="455440" y="564144"/>
                    <a:pt x="479617" y="539967"/>
                    <a:pt x="509440" y="539966"/>
                  </a:cubicBezTo>
                  <a:cubicBezTo>
                    <a:pt x="524351" y="539967"/>
                    <a:pt x="537851" y="546011"/>
                    <a:pt x="547623" y="555783"/>
                  </a:cubicBezTo>
                  <a:close/>
                  <a:moveTo>
                    <a:pt x="864331" y="934929"/>
                  </a:moveTo>
                  <a:cubicBezTo>
                    <a:pt x="874103" y="944701"/>
                    <a:pt x="880148" y="958201"/>
                    <a:pt x="880148" y="973112"/>
                  </a:cubicBezTo>
                  <a:cubicBezTo>
                    <a:pt x="880148" y="1002935"/>
                    <a:pt x="855971" y="1027112"/>
                    <a:pt x="826148" y="1027113"/>
                  </a:cubicBezTo>
                  <a:cubicBezTo>
                    <a:pt x="796324" y="1027112"/>
                    <a:pt x="772147" y="1002935"/>
                    <a:pt x="772148" y="973112"/>
                  </a:cubicBezTo>
                  <a:cubicBezTo>
                    <a:pt x="772148" y="943289"/>
                    <a:pt x="796325" y="919112"/>
                    <a:pt x="826148" y="919112"/>
                  </a:cubicBezTo>
                  <a:cubicBezTo>
                    <a:pt x="841059" y="919112"/>
                    <a:pt x="854559" y="925157"/>
                    <a:pt x="864331" y="934929"/>
                  </a:cubicBezTo>
                  <a:close/>
                  <a:moveTo>
                    <a:pt x="1164048" y="1298505"/>
                  </a:moveTo>
                  <a:cubicBezTo>
                    <a:pt x="1173821" y="1308278"/>
                    <a:pt x="1179865" y="1321777"/>
                    <a:pt x="1179865" y="1336689"/>
                  </a:cubicBezTo>
                  <a:cubicBezTo>
                    <a:pt x="1179865" y="1366512"/>
                    <a:pt x="1155688" y="1390689"/>
                    <a:pt x="1125865" y="1390689"/>
                  </a:cubicBezTo>
                  <a:cubicBezTo>
                    <a:pt x="1096041" y="1390688"/>
                    <a:pt x="1071864" y="1366511"/>
                    <a:pt x="1071865" y="1336689"/>
                  </a:cubicBezTo>
                  <a:cubicBezTo>
                    <a:pt x="1071865" y="1306866"/>
                    <a:pt x="1096042" y="1282689"/>
                    <a:pt x="1125865" y="1282688"/>
                  </a:cubicBezTo>
                  <a:cubicBezTo>
                    <a:pt x="1140776" y="1282689"/>
                    <a:pt x="1154276" y="1288733"/>
                    <a:pt x="1164048" y="1298505"/>
                  </a:cubicBezTo>
                  <a:close/>
                  <a:moveTo>
                    <a:pt x="299607" y="237236"/>
                  </a:moveTo>
                  <a:cubicBezTo>
                    <a:pt x="309379" y="247008"/>
                    <a:pt x="315423" y="260508"/>
                    <a:pt x="315423" y="275419"/>
                  </a:cubicBezTo>
                  <a:cubicBezTo>
                    <a:pt x="315424" y="305243"/>
                    <a:pt x="291247" y="329420"/>
                    <a:pt x="261423" y="329419"/>
                  </a:cubicBezTo>
                  <a:cubicBezTo>
                    <a:pt x="231600" y="329420"/>
                    <a:pt x="207423" y="305242"/>
                    <a:pt x="207423" y="275420"/>
                  </a:cubicBezTo>
                  <a:cubicBezTo>
                    <a:pt x="207423" y="245596"/>
                    <a:pt x="231600" y="221419"/>
                    <a:pt x="261423" y="221420"/>
                  </a:cubicBezTo>
                  <a:cubicBezTo>
                    <a:pt x="276335" y="221419"/>
                    <a:pt x="289835" y="227464"/>
                    <a:pt x="299607" y="237236"/>
                  </a:cubicBezTo>
                  <a:close/>
                  <a:moveTo>
                    <a:pt x="479449" y="442491"/>
                  </a:moveTo>
                  <a:cubicBezTo>
                    <a:pt x="489221" y="452264"/>
                    <a:pt x="495265" y="465763"/>
                    <a:pt x="495265" y="480674"/>
                  </a:cubicBezTo>
                  <a:cubicBezTo>
                    <a:pt x="495265" y="510498"/>
                    <a:pt x="471088" y="534675"/>
                    <a:pt x="441265" y="534675"/>
                  </a:cubicBezTo>
                  <a:cubicBezTo>
                    <a:pt x="411442" y="534674"/>
                    <a:pt x="387265" y="510497"/>
                    <a:pt x="387265" y="480675"/>
                  </a:cubicBezTo>
                  <a:cubicBezTo>
                    <a:pt x="387265" y="450851"/>
                    <a:pt x="411442" y="426674"/>
                    <a:pt x="441265" y="426674"/>
                  </a:cubicBezTo>
                  <a:cubicBezTo>
                    <a:pt x="456177" y="426675"/>
                    <a:pt x="469677" y="432719"/>
                    <a:pt x="479449" y="442491"/>
                  </a:cubicBezTo>
                  <a:close/>
                  <a:moveTo>
                    <a:pt x="638697" y="630589"/>
                  </a:moveTo>
                  <a:cubicBezTo>
                    <a:pt x="648469" y="640361"/>
                    <a:pt x="654513" y="653861"/>
                    <a:pt x="654513" y="668772"/>
                  </a:cubicBezTo>
                  <a:cubicBezTo>
                    <a:pt x="654513" y="698596"/>
                    <a:pt x="630336" y="722773"/>
                    <a:pt x="600513" y="722773"/>
                  </a:cubicBezTo>
                  <a:cubicBezTo>
                    <a:pt x="570690" y="722772"/>
                    <a:pt x="546513" y="698595"/>
                    <a:pt x="546513" y="668772"/>
                  </a:cubicBezTo>
                  <a:cubicBezTo>
                    <a:pt x="546513" y="638949"/>
                    <a:pt x="570690" y="614772"/>
                    <a:pt x="600513" y="614772"/>
                  </a:cubicBezTo>
                  <a:cubicBezTo>
                    <a:pt x="615425" y="614772"/>
                    <a:pt x="628925" y="620817"/>
                    <a:pt x="638697" y="630589"/>
                  </a:cubicBezTo>
                  <a:close/>
                  <a:moveTo>
                    <a:pt x="1284662" y="1388738"/>
                  </a:moveTo>
                  <a:cubicBezTo>
                    <a:pt x="1293010" y="1399753"/>
                    <a:pt x="1297156" y="1413951"/>
                    <a:pt x="1295122" y="1428723"/>
                  </a:cubicBezTo>
                  <a:cubicBezTo>
                    <a:pt x="1291054" y="1458267"/>
                    <a:pt x="1263805" y="1478920"/>
                    <a:pt x="1234261" y="1474852"/>
                  </a:cubicBezTo>
                  <a:cubicBezTo>
                    <a:pt x="1204717" y="1470784"/>
                    <a:pt x="1184064" y="1443535"/>
                    <a:pt x="1188132" y="1413991"/>
                  </a:cubicBezTo>
                  <a:cubicBezTo>
                    <a:pt x="1192200" y="1384447"/>
                    <a:pt x="1219449" y="1363794"/>
                    <a:pt x="1248993" y="1367862"/>
                  </a:cubicBezTo>
                  <a:cubicBezTo>
                    <a:pt x="1263765" y="1369895"/>
                    <a:pt x="1276314" y="1377725"/>
                    <a:pt x="1284662" y="1388738"/>
                  </a:cubicBezTo>
                  <a:close/>
                  <a:moveTo>
                    <a:pt x="1004862" y="1022142"/>
                  </a:moveTo>
                  <a:cubicBezTo>
                    <a:pt x="1014634" y="1031914"/>
                    <a:pt x="1020678" y="1045414"/>
                    <a:pt x="1020678" y="1060326"/>
                  </a:cubicBezTo>
                  <a:cubicBezTo>
                    <a:pt x="1020678" y="1090149"/>
                    <a:pt x="996501" y="1114326"/>
                    <a:pt x="966678" y="1114326"/>
                  </a:cubicBezTo>
                  <a:cubicBezTo>
                    <a:pt x="936855" y="1114325"/>
                    <a:pt x="912678" y="1090148"/>
                    <a:pt x="912678" y="1060326"/>
                  </a:cubicBezTo>
                  <a:cubicBezTo>
                    <a:pt x="912678" y="1030503"/>
                    <a:pt x="936855" y="1006326"/>
                    <a:pt x="966678" y="1006325"/>
                  </a:cubicBezTo>
                  <a:cubicBezTo>
                    <a:pt x="981590" y="1006326"/>
                    <a:pt x="995090" y="1012370"/>
                    <a:pt x="1004862" y="1022142"/>
                  </a:cubicBezTo>
                  <a:close/>
                  <a:moveTo>
                    <a:pt x="809048" y="767606"/>
                  </a:moveTo>
                  <a:cubicBezTo>
                    <a:pt x="818820" y="777378"/>
                    <a:pt x="824864" y="790878"/>
                    <a:pt x="824864" y="805789"/>
                  </a:cubicBezTo>
                  <a:cubicBezTo>
                    <a:pt x="824864" y="835612"/>
                    <a:pt x="800687" y="859789"/>
                    <a:pt x="770864" y="859790"/>
                  </a:cubicBezTo>
                  <a:cubicBezTo>
                    <a:pt x="748497" y="859789"/>
                    <a:pt x="729305" y="846190"/>
                    <a:pt x="721107" y="826808"/>
                  </a:cubicBezTo>
                  <a:lnTo>
                    <a:pt x="719779" y="820227"/>
                  </a:lnTo>
                  <a:lnTo>
                    <a:pt x="717057" y="833708"/>
                  </a:lnTo>
                  <a:cubicBezTo>
                    <a:pt x="708860" y="853090"/>
                    <a:pt x="689669" y="866689"/>
                    <a:pt x="667301" y="866689"/>
                  </a:cubicBezTo>
                  <a:cubicBezTo>
                    <a:pt x="637478" y="866689"/>
                    <a:pt x="613301" y="842512"/>
                    <a:pt x="613301" y="812689"/>
                  </a:cubicBezTo>
                  <a:cubicBezTo>
                    <a:pt x="613301" y="782866"/>
                    <a:pt x="637478" y="758689"/>
                    <a:pt x="667301" y="758689"/>
                  </a:cubicBezTo>
                  <a:cubicBezTo>
                    <a:pt x="682213" y="758689"/>
                    <a:pt x="695713" y="764733"/>
                    <a:pt x="705485" y="774505"/>
                  </a:cubicBezTo>
                  <a:cubicBezTo>
                    <a:pt x="710371" y="779392"/>
                    <a:pt x="714325" y="785210"/>
                    <a:pt x="717058" y="791670"/>
                  </a:cubicBezTo>
                  <a:lnTo>
                    <a:pt x="718386" y="798251"/>
                  </a:lnTo>
                  <a:lnTo>
                    <a:pt x="721108" y="784770"/>
                  </a:lnTo>
                  <a:cubicBezTo>
                    <a:pt x="729305" y="765388"/>
                    <a:pt x="748496" y="751789"/>
                    <a:pt x="770864" y="751789"/>
                  </a:cubicBezTo>
                  <a:cubicBezTo>
                    <a:pt x="785775" y="751789"/>
                    <a:pt x="799276" y="757834"/>
                    <a:pt x="809048" y="767606"/>
                  </a:cubicBezTo>
                  <a:close/>
                  <a:moveTo>
                    <a:pt x="437079" y="316334"/>
                  </a:moveTo>
                  <a:cubicBezTo>
                    <a:pt x="446852" y="326107"/>
                    <a:pt x="452896" y="339607"/>
                    <a:pt x="452896" y="354518"/>
                  </a:cubicBezTo>
                  <a:cubicBezTo>
                    <a:pt x="452896" y="384341"/>
                    <a:pt x="428719" y="408518"/>
                    <a:pt x="398896" y="408518"/>
                  </a:cubicBezTo>
                  <a:cubicBezTo>
                    <a:pt x="369072" y="408518"/>
                    <a:pt x="344895" y="384341"/>
                    <a:pt x="344896" y="354518"/>
                  </a:cubicBezTo>
                  <a:cubicBezTo>
                    <a:pt x="344896" y="324695"/>
                    <a:pt x="369073" y="300518"/>
                    <a:pt x="398895" y="300518"/>
                  </a:cubicBezTo>
                  <a:cubicBezTo>
                    <a:pt x="413807" y="300518"/>
                    <a:pt x="427307" y="306562"/>
                    <a:pt x="437079" y="316334"/>
                  </a:cubicBezTo>
                  <a:close/>
                  <a:moveTo>
                    <a:pt x="1150886" y="1172084"/>
                  </a:moveTo>
                  <a:cubicBezTo>
                    <a:pt x="1160658" y="1181856"/>
                    <a:pt x="1166703" y="1195356"/>
                    <a:pt x="1166702" y="1210267"/>
                  </a:cubicBezTo>
                  <a:cubicBezTo>
                    <a:pt x="1166703" y="1240090"/>
                    <a:pt x="1142526" y="1264267"/>
                    <a:pt x="1112703" y="1264267"/>
                  </a:cubicBezTo>
                  <a:cubicBezTo>
                    <a:pt x="1082879" y="1264267"/>
                    <a:pt x="1058702" y="1240090"/>
                    <a:pt x="1058703" y="1210267"/>
                  </a:cubicBezTo>
                  <a:cubicBezTo>
                    <a:pt x="1058702" y="1180444"/>
                    <a:pt x="1082879" y="1156267"/>
                    <a:pt x="1112702" y="1156267"/>
                  </a:cubicBezTo>
                  <a:cubicBezTo>
                    <a:pt x="1127614" y="1156267"/>
                    <a:pt x="1141114" y="1162312"/>
                    <a:pt x="1150886" y="1172084"/>
                  </a:cubicBezTo>
                  <a:close/>
                  <a:moveTo>
                    <a:pt x="758241" y="665179"/>
                  </a:moveTo>
                  <a:cubicBezTo>
                    <a:pt x="768014" y="674952"/>
                    <a:pt x="774058" y="688452"/>
                    <a:pt x="774058" y="703363"/>
                  </a:cubicBezTo>
                  <a:cubicBezTo>
                    <a:pt x="774058" y="733186"/>
                    <a:pt x="749881" y="757363"/>
                    <a:pt x="720058" y="757363"/>
                  </a:cubicBezTo>
                  <a:cubicBezTo>
                    <a:pt x="690235" y="757363"/>
                    <a:pt x="666058" y="733186"/>
                    <a:pt x="666058" y="703363"/>
                  </a:cubicBezTo>
                  <a:cubicBezTo>
                    <a:pt x="666058" y="673540"/>
                    <a:pt x="690235" y="649363"/>
                    <a:pt x="720058" y="649363"/>
                  </a:cubicBezTo>
                  <a:cubicBezTo>
                    <a:pt x="734969" y="649363"/>
                    <a:pt x="748469" y="655407"/>
                    <a:pt x="758241" y="665179"/>
                  </a:cubicBezTo>
                  <a:close/>
                  <a:moveTo>
                    <a:pt x="1104803" y="1068605"/>
                  </a:moveTo>
                  <a:cubicBezTo>
                    <a:pt x="1114576" y="1078378"/>
                    <a:pt x="1120620" y="1091877"/>
                    <a:pt x="1120619" y="1106788"/>
                  </a:cubicBezTo>
                  <a:cubicBezTo>
                    <a:pt x="1120620" y="1136612"/>
                    <a:pt x="1096443" y="1160789"/>
                    <a:pt x="1066620" y="1160789"/>
                  </a:cubicBezTo>
                  <a:cubicBezTo>
                    <a:pt x="1036796" y="1160788"/>
                    <a:pt x="1012619" y="1136611"/>
                    <a:pt x="1012620" y="1106788"/>
                  </a:cubicBezTo>
                  <a:cubicBezTo>
                    <a:pt x="1012619" y="1076965"/>
                    <a:pt x="1036796" y="1052788"/>
                    <a:pt x="1066619" y="1052788"/>
                  </a:cubicBezTo>
                  <a:cubicBezTo>
                    <a:pt x="1081531" y="1052788"/>
                    <a:pt x="1095031" y="1058833"/>
                    <a:pt x="1104803" y="1068605"/>
                  </a:cubicBezTo>
                  <a:close/>
                  <a:moveTo>
                    <a:pt x="631410" y="467109"/>
                  </a:moveTo>
                  <a:cubicBezTo>
                    <a:pt x="641182" y="476881"/>
                    <a:pt x="647226" y="490381"/>
                    <a:pt x="647226" y="505292"/>
                  </a:cubicBezTo>
                  <a:cubicBezTo>
                    <a:pt x="647226" y="535115"/>
                    <a:pt x="623049" y="559292"/>
                    <a:pt x="593226" y="559292"/>
                  </a:cubicBezTo>
                  <a:cubicBezTo>
                    <a:pt x="563403" y="559292"/>
                    <a:pt x="539226" y="535115"/>
                    <a:pt x="539226" y="505292"/>
                  </a:cubicBezTo>
                  <a:cubicBezTo>
                    <a:pt x="539226" y="475469"/>
                    <a:pt x="563403" y="451292"/>
                    <a:pt x="593226" y="451292"/>
                  </a:cubicBezTo>
                  <a:cubicBezTo>
                    <a:pt x="608138" y="451292"/>
                    <a:pt x="621638" y="457337"/>
                    <a:pt x="631410" y="467109"/>
                  </a:cubicBezTo>
                  <a:close/>
                  <a:moveTo>
                    <a:pt x="933508" y="826650"/>
                  </a:moveTo>
                  <a:lnTo>
                    <a:pt x="930563" y="841237"/>
                  </a:lnTo>
                  <a:lnTo>
                    <a:pt x="928727" y="843961"/>
                  </a:lnTo>
                  <a:lnTo>
                    <a:pt x="929377" y="843830"/>
                  </a:lnTo>
                  <a:lnTo>
                    <a:pt x="944209" y="846824"/>
                  </a:lnTo>
                  <a:lnTo>
                    <a:pt x="934748" y="832792"/>
                  </a:lnTo>
                  <a:close/>
                  <a:moveTo>
                    <a:pt x="1267524" y="1228618"/>
                  </a:moveTo>
                  <a:cubicBezTo>
                    <a:pt x="1277297" y="1238391"/>
                    <a:pt x="1283340" y="1251891"/>
                    <a:pt x="1283340" y="1266802"/>
                  </a:cubicBezTo>
                  <a:cubicBezTo>
                    <a:pt x="1283340" y="1296625"/>
                    <a:pt x="1259163" y="1320802"/>
                    <a:pt x="1229341" y="1320802"/>
                  </a:cubicBezTo>
                  <a:cubicBezTo>
                    <a:pt x="1199517" y="1320802"/>
                    <a:pt x="1175340" y="1296625"/>
                    <a:pt x="1175340" y="1266802"/>
                  </a:cubicBezTo>
                  <a:cubicBezTo>
                    <a:pt x="1175340" y="1236979"/>
                    <a:pt x="1199517" y="1212802"/>
                    <a:pt x="1229340" y="1212802"/>
                  </a:cubicBezTo>
                  <a:cubicBezTo>
                    <a:pt x="1244252" y="1212802"/>
                    <a:pt x="1257752" y="1218846"/>
                    <a:pt x="1267524" y="1228618"/>
                  </a:cubicBezTo>
                  <a:close/>
                  <a:moveTo>
                    <a:pt x="721649" y="542601"/>
                  </a:moveTo>
                  <a:cubicBezTo>
                    <a:pt x="731422" y="552374"/>
                    <a:pt x="737466" y="565873"/>
                    <a:pt x="737466" y="580785"/>
                  </a:cubicBezTo>
                  <a:cubicBezTo>
                    <a:pt x="737466" y="610608"/>
                    <a:pt x="713289" y="634785"/>
                    <a:pt x="683466" y="634785"/>
                  </a:cubicBezTo>
                  <a:cubicBezTo>
                    <a:pt x="653643" y="634784"/>
                    <a:pt x="629466" y="610607"/>
                    <a:pt x="629466" y="580785"/>
                  </a:cubicBezTo>
                  <a:cubicBezTo>
                    <a:pt x="629466" y="550962"/>
                    <a:pt x="653643" y="526785"/>
                    <a:pt x="683466" y="526784"/>
                  </a:cubicBezTo>
                  <a:cubicBezTo>
                    <a:pt x="698377" y="526785"/>
                    <a:pt x="711877" y="532829"/>
                    <a:pt x="721649" y="542601"/>
                  </a:cubicBezTo>
                  <a:close/>
                  <a:moveTo>
                    <a:pt x="575115" y="358032"/>
                  </a:moveTo>
                  <a:cubicBezTo>
                    <a:pt x="584887" y="367804"/>
                    <a:pt x="590931" y="381304"/>
                    <a:pt x="590931" y="396215"/>
                  </a:cubicBezTo>
                  <a:cubicBezTo>
                    <a:pt x="590931" y="426038"/>
                    <a:pt x="566754" y="450215"/>
                    <a:pt x="536931" y="450215"/>
                  </a:cubicBezTo>
                  <a:cubicBezTo>
                    <a:pt x="507108" y="450215"/>
                    <a:pt x="482931" y="426038"/>
                    <a:pt x="482931" y="396215"/>
                  </a:cubicBezTo>
                  <a:cubicBezTo>
                    <a:pt x="482931" y="366392"/>
                    <a:pt x="507108" y="342215"/>
                    <a:pt x="536931" y="342215"/>
                  </a:cubicBezTo>
                  <a:cubicBezTo>
                    <a:pt x="551843" y="342215"/>
                    <a:pt x="565343" y="348260"/>
                    <a:pt x="575115" y="358032"/>
                  </a:cubicBezTo>
                  <a:close/>
                  <a:moveTo>
                    <a:pt x="417019" y="159625"/>
                  </a:moveTo>
                  <a:cubicBezTo>
                    <a:pt x="426791" y="169397"/>
                    <a:pt x="432835" y="182897"/>
                    <a:pt x="432835" y="197808"/>
                  </a:cubicBezTo>
                  <a:cubicBezTo>
                    <a:pt x="432835" y="227632"/>
                    <a:pt x="408658" y="251809"/>
                    <a:pt x="378835" y="251808"/>
                  </a:cubicBezTo>
                  <a:cubicBezTo>
                    <a:pt x="349012" y="251808"/>
                    <a:pt x="324835" y="227631"/>
                    <a:pt x="324835" y="197809"/>
                  </a:cubicBezTo>
                  <a:cubicBezTo>
                    <a:pt x="324835" y="167985"/>
                    <a:pt x="349012" y="143808"/>
                    <a:pt x="378835" y="143809"/>
                  </a:cubicBezTo>
                  <a:cubicBezTo>
                    <a:pt x="393747" y="143808"/>
                    <a:pt x="407247" y="149853"/>
                    <a:pt x="417019" y="159625"/>
                  </a:cubicBezTo>
                  <a:close/>
                  <a:moveTo>
                    <a:pt x="1379126" y="1307730"/>
                  </a:moveTo>
                  <a:cubicBezTo>
                    <a:pt x="1391601" y="1324677"/>
                    <a:pt x="1393490" y="1348122"/>
                    <a:pt x="1382066" y="1367352"/>
                  </a:cubicBezTo>
                  <a:cubicBezTo>
                    <a:pt x="1366833" y="1392991"/>
                    <a:pt x="1333699" y="1401428"/>
                    <a:pt x="1308060" y="1386195"/>
                  </a:cubicBezTo>
                  <a:cubicBezTo>
                    <a:pt x="1282420" y="1370962"/>
                    <a:pt x="1273984" y="1337828"/>
                    <a:pt x="1289216" y="1312189"/>
                  </a:cubicBezTo>
                  <a:cubicBezTo>
                    <a:pt x="1304449" y="1286550"/>
                    <a:pt x="1337583" y="1278113"/>
                    <a:pt x="1363223" y="1293345"/>
                  </a:cubicBezTo>
                  <a:cubicBezTo>
                    <a:pt x="1369633" y="1297154"/>
                    <a:pt x="1374967" y="1302081"/>
                    <a:pt x="1379126" y="1307730"/>
                  </a:cubicBezTo>
                  <a:close/>
                  <a:moveTo>
                    <a:pt x="1066854" y="920623"/>
                  </a:moveTo>
                  <a:cubicBezTo>
                    <a:pt x="1076626" y="930395"/>
                    <a:pt x="1082671" y="943896"/>
                    <a:pt x="1082671" y="958807"/>
                  </a:cubicBezTo>
                  <a:cubicBezTo>
                    <a:pt x="1082671" y="988630"/>
                    <a:pt x="1058494" y="1012807"/>
                    <a:pt x="1028671" y="1012807"/>
                  </a:cubicBezTo>
                  <a:cubicBezTo>
                    <a:pt x="998848" y="1012807"/>
                    <a:pt x="974671" y="988630"/>
                    <a:pt x="974671" y="958807"/>
                  </a:cubicBezTo>
                  <a:cubicBezTo>
                    <a:pt x="974671" y="928984"/>
                    <a:pt x="998848" y="904807"/>
                    <a:pt x="1028671" y="904807"/>
                  </a:cubicBezTo>
                  <a:cubicBezTo>
                    <a:pt x="1043582" y="904807"/>
                    <a:pt x="1057082" y="910852"/>
                    <a:pt x="1066854" y="920623"/>
                  </a:cubicBezTo>
                  <a:close/>
                  <a:moveTo>
                    <a:pt x="518274" y="239670"/>
                  </a:moveTo>
                  <a:cubicBezTo>
                    <a:pt x="528046" y="249443"/>
                    <a:pt x="534090" y="262942"/>
                    <a:pt x="534090" y="277853"/>
                  </a:cubicBezTo>
                  <a:cubicBezTo>
                    <a:pt x="534090" y="307677"/>
                    <a:pt x="509913" y="331854"/>
                    <a:pt x="480090" y="331854"/>
                  </a:cubicBezTo>
                  <a:cubicBezTo>
                    <a:pt x="450267" y="331853"/>
                    <a:pt x="426090" y="307676"/>
                    <a:pt x="426090" y="277854"/>
                  </a:cubicBezTo>
                  <a:cubicBezTo>
                    <a:pt x="426090" y="248030"/>
                    <a:pt x="450267" y="223853"/>
                    <a:pt x="480090" y="223854"/>
                  </a:cubicBezTo>
                  <a:cubicBezTo>
                    <a:pt x="495002" y="223854"/>
                    <a:pt x="508502" y="229898"/>
                    <a:pt x="518274" y="239670"/>
                  </a:cubicBezTo>
                  <a:close/>
                  <a:moveTo>
                    <a:pt x="869697" y="632169"/>
                  </a:moveTo>
                  <a:cubicBezTo>
                    <a:pt x="879469" y="641942"/>
                    <a:pt x="885513" y="655441"/>
                    <a:pt x="885513" y="670353"/>
                  </a:cubicBezTo>
                  <a:cubicBezTo>
                    <a:pt x="885513" y="700176"/>
                    <a:pt x="861336" y="724353"/>
                    <a:pt x="831513" y="724353"/>
                  </a:cubicBezTo>
                  <a:cubicBezTo>
                    <a:pt x="801690" y="724352"/>
                    <a:pt x="777513" y="700175"/>
                    <a:pt x="777513" y="670353"/>
                  </a:cubicBezTo>
                  <a:cubicBezTo>
                    <a:pt x="777513" y="640529"/>
                    <a:pt x="801690" y="616352"/>
                    <a:pt x="831513" y="616352"/>
                  </a:cubicBezTo>
                  <a:cubicBezTo>
                    <a:pt x="846425" y="616353"/>
                    <a:pt x="859925" y="622397"/>
                    <a:pt x="869697" y="632169"/>
                  </a:cubicBezTo>
                  <a:close/>
                  <a:moveTo>
                    <a:pt x="1171707" y="979840"/>
                  </a:moveTo>
                  <a:cubicBezTo>
                    <a:pt x="1181479" y="989612"/>
                    <a:pt x="1187523" y="1003112"/>
                    <a:pt x="1187523" y="1018023"/>
                  </a:cubicBezTo>
                  <a:cubicBezTo>
                    <a:pt x="1187523" y="1047847"/>
                    <a:pt x="1163346" y="1072024"/>
                    <a:pt x="1133523" y="1072024"/>
                  </a:cubicBezTo>
                  <a:cubicBezTo>
                    <a:pt x="1103700" y="1072023"/>
                    <a:pt x="1079523" y="1047846"/>
                    <a:pt x="1079523" y="1018024"/>
                  </a:cubicBezTo>
                  <a:cubicBezTo>
                    <a:pt x="1079523" y="988200"/>
                    <a:pt x="1103700" y="964023"/>
                    <a:pt x="1133523" y="964023"/>
                  </a:cubicBezTo>
                  <a:cubicBezTo>
                    <a:pt x="1148434" y="964024"/>
                    <a:pt x="1161935" y="970068"/>
                    <a:pt x="1171707" y="979840"/>
                  </a:cubicBezTo>
                  <a:close/>
                  <a:moveTo>
                    <a:pt x="743233" y="414151"/>
                  </a:moveTo>
                  <a:cubicBezTo>
                    <a:pt x="753005" y="423924"/>
                    <a:pt x="759049" y="437424"/>
                    <a:pt x="759049" y="452335"/>
                  </a:cubicBezTo>
                  <a:cubicBezTo>
                    <a:pt x="759049" y="482158"/>
                    <a:pt x="734872" y="506335"/>
                    <a:pt x="705049" y="506335"/>
                  </a:cubicBezTo>
                  <a:cubicBezTo>
                    <a:pt x="675226" y="506335"/>
                    <a:pt x="651049" y="482158"/>
                    <a:pt x="651049" y="452335"/>
                  </a:cubicBezTo>
                  <a:cubicBezTo>
                    <a:pt x="651049" y="422512"/>
                    <a:pt x="675226" y="398335"/>
                    <a:pt x="705049" y="398335"/>
                  </a:cubicBezTo>
                  <a:cubicBezTo>
                    <a:pt x="719960" y="398335"/>
                    <a:pt x="733461" y="404379"/>
                    <a:pt x="743233" y="414151"/>
                  </a:cubicBezTo>
                  <a:close/>
                  <a:moveTo>
                    <a:pt x="974454" y="684486"/>
                  </a:moveTo>
                  <a:cubicBezTo>
                    <a:pt x="984227" y="694259"/>
                    <a:pt x="990270" y="707759"/>
                    <a:pt x="990270" y="722670"/>
                  </a:cubicBezTo>
                  <a:cubicBezTo>
                    <a:pt x="990270" y="730126"/>
                    <a:pt x="988759" y="737229"/>
                    <a:pt x="986027" y="743689"/>
                  </a:cubicBezTo>
                  <a:lnTo>
                    <a:pt x="974464" y="760839"/>
                  </a:lnTo>
                  <a:lnTo>
                    <a:pt x="984504" y="757772"/>
                  </a:lnTo>
                  <a:cubicBezTo>
                    <a:pt x="999416" y="757773"/>
                    <a:pt x="1012916" y="763817"/>
                    <a:pt x="1022688" y="773589"/>
                  </a:cubicBezTo>
                  <a:cubicBezTo>
                    <a:pt x="1032461" y="783362"/>
                    <a:pt x="1038505" y="796861"/>
                    <a:pt x="1038505" y="811773"/>
                  </a:cubicBezTo>
                  <a:cubicBezTo>
                    <a:pt x="1038505" y="841596"/>
                    <a:pt x="1014328" y="865773"/>
                    <a:pt x="984505" y="865773"/>
                  </a:cubicBezTo>
                  <a:lnTo>
                    <a:pt x="969673" y="862778"/>
                  </a:lnTo>
                  <a:lnTo>
                    <a:pt x="979134" y="876811"/>
                  </a:lnTo>
                  <a:cubicBezTo>
                    <a:pt x="981866" y="883271"/>
                    <a:pt x="983377" y="890374"/>
                    <a:pt x="983377" y="897830"/>
                  </a:cubicBezTo>
                  <a:cubicBezTo>
                    <a:pt x="983377" y="927653"/>
                    <a:pt x="959200" y="951830"/>
                    <a:pt x="929377" y="951830"/>
                  </a:cubicBezTo>
                  <a:cubicBezTo>
                    <a:pt x="899554" y="951830"/>
                    <a:pt x="875377" y="927653"/>
                    <a:pt x="875377" y="897830"/>
                  </a:cubicBezTo>
                  <a:cubicBezTo>
                    <a:pt x="875377" y="890374"/>
                    <a:pt x="876888" y="883271"/>
                    <a:pt x="879621" y="876811"/>
                  </a:cubicBezTo>
                  <a:lnTo>
                    <a:pt x="881457" y="874087"/>
                  </a:lnTo>
                  <a:lnTo>
                    <a:pt x="880807" y="874218"/>
                  </a:lnTo>
                  <a:cubicBezTo>
                    <a:pt x="850984" y="874218"/>
                    <a:pt x="826807" y="850041"/>
                    <a:pt x="826807" y="820218"/>
                  </a:cubicBezTo>
                  <a:cubicBezTo>
                    <a:pt x="826807" y="790395"/>
                    <a:pt x="850984" y="766218"/>
                    <a:pt x="880807" y="766218"/>
                  </a:cubicBezTo>
                  <a:cubicBezTo>
                    <a:pt x="895719" y="766218"/>
                    <a:pt x="909219" y="772262"/>
                    <a:pt x="918991" y="782034"/>
                  </a:cubicBezTo>
                  <a:cubicBezTo>
                    <a:pt x="923877" y="786920"/>
                    <a:pt x="927831" y="792739"/>
                    <a:pt x="930563" y="799199"/>
                  </a:cubicBezTo>
                  <a:lnTo>
                    <a:pt x="931804" y="805341"/>
                  </a:lnTo>
                  <a:lnTo>
                    <a:pt x="934748" y="790754"/>
                  </a:lnTo>
                  <a:lnTo>
                    <a:pt x="948354" y="774231"/>
                  </a:lnTo>
                  <a:lnTo>
                    <a:pt x="936271" y="776670"/>
                  </a:lnTo>
                  <a:cubicBezTo>
                    <a:pt x="906447" y="776670"/>
                    <a:pt x="882270" y="752493"/>
                    <a:pt x="882270" y="722670"/>
                  </a:cubicBezTo>
                  <a:cubicBezTo>
                    <a:pt x="882270" y="692847"/>
                    <a:pt x="906447" y="668670"/>
                    <a:pt x="936270" y="668670"/>
                  </a:cubicBezTo>
                  <a:cubicBezTo>
                    <a:pt x="951182" y="668670"/>
                    <a:pt x="964682" y="674715"/>
                    <a:pt x="974454" y="684486"/>
                  </a:cubicBezTo>
                  <a:close/>
                  <a:moveTo>
                    <a:pt x="664042" y="289158"/>
                  </a:moveTo>
                  <a:cubicBezTo>
                    <a:pt x="673814" y="298931"/>
                    <a:pt x="679858" y="312430"/>
                    <a:pt x="679858" y="327342"/>
                  </a:cubicBezTo>
                  <a:cubicBezTo>
                    <a:pt x="679858" y="357165"/>
                    <a:pt x="655681" y="381342"/>
                    <a:pt x="625858" y="381342"/>
                  </a:cubicBezTo>
                  <a:cubicBezTo>
                    <a:pt x="596035" y="381341"/>
                    <a:pt x="571858" y="357164"/>
                    <a:pt x="571858" y="327342"/>
                  </a:cubicBezTo>
                  <a:cubicBezTo>
                    <a:pt x="571858" y="297519"/>
                    <a:pt x="596035" y="273342"/>
                    <a:pt x="625858" y="273341"/>
                  </a:cubicBezTo>
                  <a:cubicBezTo>
                    <a:pt x="640769" y="273342"/>
                    <a:pt x="654270" y="279386"/>
                    <a:pt x="664042" y="289158"/>
                  </a:cubicBezTo>
                  <a:close/>
                  <a:moveTo>
                    <a:pt x="833871" y="493520"/>
                  </a:moveTo>
                  <a:cubicBezTo>
                    <a:pt x="843643" y="503293"/>
                    <a:pt x="849687" y="516792"/>
                    <a:pt x="849687" y="531703"/>
                  </a:cubicBezTo>
                  <a:cubicBezTo>
                    <a:pt x="849687" y="561527"/>
                    <a:pt x="825510" y="585704"/>
                    <a:pt x="795687" y="585704"/>
                  </a:cubicBezTo>
                  <a:cubicBezTo>
                    <a:pt x="765864" y="585703"/>
                    <a:pt x="741687" y="561526"/>
                    <a:pt x="741687" y="531704"/>
                  </a:cubicBezTo>
                  <a:cubicBezTo>
                    <a:pt x="741687" y="501880"/>
                    <a:pt x="765864" y="477703"/>
                    <a:pt x="795687" y="477703"/>
                  </a:cubicBezTo>
                  <a:cubicBezTo>
                    <a:pt x="810598" y="477703"/>
                    <a:pt x="824099" y="483748"/>
                    <a:pt x="833871" y="493520"/>
                  </a:cubicBezTo>
                  <a:close/>
                  <a:moveTo>
                    <a:pt x="522225" y="87126"/>
                  </a:moveTo>
                  <a:cubicBezTo>
                    <a:pt x="531997" y="96898"/>
                    <a:pt x="538042" y="110398"/>
                    <a:pt x="538041" y="125309"/>
                  </a:cubicBezTo>
                  <a:cubicBezTo>
                    <a:pt x="538042" y="155133"/>
                    <a:pt x="513865" y="179310"/>
                    <a:pt x="484041" y="179309"/>
                  </a:cubicBezTo>
                  <a:cubicBezTo>
                    <a:pt x="454218" y="179309"/>
                    <a:pt x="430041" y="155132"/>
                    <a:pt x="430042" y="125309"/>
                  </a:cubicBezTo>
                  <a:cubicBezTo>
                    <a:pt x="430041" y="95486"/>
                    <a:pt x="454218" y="71309"/>
                    <a:pt x="484041" y="71309"/>
                  </a:cubicBezTo>
                  <a:cubicBezTo>
                    <a:pt x="498953" y="71309"/>
                    <a:pt x="512453" y="77354"/>
                    <a:pt x="522225" y="87126"/>
                  </a:cubicBezTo>
                  <a:close/>
                  <a:moveTo>
                    <a:pt x="1128847" y="819105"/>
                  </a:moveTo>
                  <a:cubicBezTo>
                    <a:pt x="1138619" y="828877"/>
                    <a:pt x="1144664" y="842377"/>
                    <a:pt x="1144663" y="857288"/>
                  </a:cubicBezTo>
                  <a:cubicBezTo>
                    <a:pt x="1144664" y="887111"/>
                    <a:pt x="1120487" y="911289"/>
                    <a:pt x="1090664" y="911289"/>
                  </a:cubicBezTo>
                  <a:cubicBezTo>
                    <a:pt x="1060840" y="911288"/>
                    <a:pt x="1036663" y="887111"/>
                    <a:pt x="1036664" y="857288"/>
                  </a:cubicBezTo>
                  <a:cubicBezTo>
                    <a:pt x="1036663" y="827465"/>
                    <a:pt x="1060840" y="803288"/>
                    <a:pt x="1090663" y="803288"/>
                  </a:cubicBezTo>
                  <a:cubicBezTo>
                    <a:pt x="1105575" y="803288"/>
                    <a:pt x="1119075" y="809333"/>
                    <a:pt x="1128847" y="819105"/>
                  </a:cubicBezTo>
                  <a:close/>
                  <a:moveTo>
                    <a:pt x="1467427" y="1211442"/>
                  </a:moveTo>
                  <a:cubicBezTo>
                    <a:pt x="1479903" y="1228389"/>
                    <a:pt x="1481792" y="1251834"/>
                    <a:pt x="1470368" y="1271064"/>
                  </a:cubicBezTo>
                  <a:cubicBezTo>
                    <a:pt x="1455135" y="1296703"/>
                    <a:pt x="1422001" y="1305140"/>
                    <a:pt x="1396361" y="1289907"/>
                  </a:cubicBezTo>
                  <a:cubicBezTo>
                    <a:pt x="1370721" y="1274674"/>
                    <a:pt x="1362286" y="1241540"/>
                    <a:pt x="1377518" y="1215901"/>
                  </a:cubicBezTo>
                  <a:cubicBezTo>
                    <a:pt x="1392751" y="1190262"/>
                    <a:pt x="1425885" y="1181825"/>
                    <a:pt x="1451524" y="1197057"/>
                  </a:cubicBezTo>
                  <a:cubicBezTo>
                    <a:pt x="1457934" y="1200866"/>
                    <a:pt x="1463269" y="1205793"/>
                    <a:pt x="1467427" y="1211442"/>
                  </a:cubicBezTo>
                  <a:close/>
                  <a:moveTo>
                    <a:pt x="639421" y="184565"/>
                  </a:moveTo>
                  <a:cubicBezTo>
                    <a:pt x="649193" y="194337"/>
                    <a:pt x="655237" y="207837"/>
                    <a:pt x="655237" y="222748"/>
                  </a:cubicBezTo>
                  <a:cubicBezTo>
                    <a:pt x="655237" y="252571"/>
                    <a:pt x="631060" y="276748"/>
                    <a:pt x="601237" y="276749"/>
                  </a:cubicBezTo>
                  <a:cubicBezTo>
                    <a:pt x="571414" y="276748"/>
                    <a:pt x="547237" y="252571"/>
                    <a:pt x="547237" y="222748"/>
                  </a:cubicBezTo>
                  <a:cubicBezTo>
                    <a:pt x="547237" y="192925"/>
                    <a:pt x="571414" y="168748"/>
                    <a:pt x="601237" y="168748"/>
                  </a:cubicBezTo>
                  <a:cubicBezTo>
                    <a:pt x="616148" y="168748"/>
                    <a:pt x="629649" y="174793"/>
                    <a:pt x="639421" y="184565"/>
                  </a:cubicBezTo>
                  <a:close/>
                  <a:moveTo>
                    <a:pt x="1226878" y="885338"/>
                  </a:moveTo>
                  <a:cubicBezTo>
                    <a:pt x="1236651" y="895111"/>
                    <a:pt x="1242694" y="908611"/>
                    <a:pt x="1242694" y="923522"/>
                  </a:cubicBezTo>
                  <a:cubicBezTo>
                    <a:pt x="1242694" y="953345"/>
                    <a:pt x="1218517" y="977522"/>
                    <a:pt x="1188695" y="977522"/>
                  </a:cubicBezTo>
                  <a:cubicBezTo>
                    <a:pt x="1158871" y="977522"/>
                    <a:pt x="1134694" y="953345"/>
                    <a:pt x="1134694" y="923522"/>
                  </a:cubicBezTo>
                  <a:cubicBezTo>
                    <a:pt x="1134694" y="893699"/>
                    <a:pt x="1158871" y="869522"/>
                    <a:pt x="1188694" y="869522"/>
                  </a:cubicBezTo>
                  <a:cubicBezTo>
                    <a:pt x="1203606" y="869522"/>
                    <a:pt x="1217106" y="875567"/>
                    <a:pt x="1226878" y="885338"/>
                  </a:cubicBezTo>
                  <a:close/>
                  <a:moveTo>
                    <a:pt x="965980" y="533157"/>
                  </a:moveTo>
                  <a:cubicBezTo>
                    <a:pt x="975752" y="542930"/>
                    <a:pt x="981796" y="556430"/>
                    <a:pt x="981796" y="571341"/>
                  </a:cubicBezTo>
                  <a:cubicBezTo>
                    <a:pt x="981796" y="601164"/>
                    <a:pt x="957619" y="625341"/>
                    <a:pt x="927796" y="625341"/>
                  </a:cubicBezTo>
                  <a:cubicBezTo>
                    <a:pt x="897973" y="625341"/>
                    <a:pt x="873796" y="601164"/>
                    <a:pt x="873796" y="571341"/>
                  </a:cubicBezTo>
                  <a:cubicBezTo>
                    <a:pt x="873796" y="541518"/>
                    <a:pt x="897973" y="517341"/>
                    <a:pt x="927796" y="517341"/>
                  </a:cubicBezTo>
                  <a:cubicBezTo>
                    <a:pt x="942707" y="517341"/>
                    <a:pt x="956208" y="523385"/>
                    <a:pt x="965980" y="533157"/>
                  </a:cubicBezTo>
                  <a:close/>
                  <a:moveTo>
                    <a:pt x="1413560" y="1067621"/>
                  </a:moveTo>
                  <a:cubicBezTo>
                    <a:pt x="1423332" y="1077394"/>
                    <a:pt x="1429376" y="1090893"/>
                    <a:pt x="1429376" y="1105804"/>
                  </a:cubicBezTo>
                  <a:cubicBezTo>
                    <a:pt x="1429376" y="1135628"/>
                    <a:pt x="1405199" y="1159805"/>
                    <a:pt x="1375376" y="1159805"/>
                  </a:cubicBezTo>
                  <a:cubicBezTo>
                    <a:pt x="1367920" y="1159804"/>
                    <a:pt x="1360817" y="1158293"/>
                    <a:pt x="1354357" y="1155561"/>
                  </a:cubicBezTo>
                  <a:lnTo>
                    <a:pt x="1350422" y="1152908"/>
                  </a:lnTo>
                  <a:lnTo>
                    <a:pt x="1360337" y="1167613"/>
                  </a:lnTo>
                  <a:cubicBezTo>
                    <a:pt x="1363069" y="1174073"/>
                    <a:pt x="1364580" y="1181176"/>
                    <a:pt x="1364580" y="1188632"/>
                  </a:cubicBezTo>
                  <a:cubicBezTo>
                    <a:pt x="1364580" y="1218455"/>
                    <a:pt x="1340403" y="1242632"/>
                    <a:pt x="1310581" y="1242632"/>
                  </a:cubicBezTo>
                  <a:cubicBezTo>
                    <a:pt x="1280757" y="1242631"/>
                    <a:pt x="1256580" y="1218454"/>
                    <a:pt x="1256580" y="1188632"/>
                  </a:cubicBezTo>
                  <a:cubicBezTo>
                    <a:pt x="1256580" y="1158809"/>
                    <a:pt x="1280757" y="1134632"/>
                    <a:pt x="1310580" y="1134631"/>
                  </a:cubicBezTo>
                  <a:cubicBezTo>
                    <a:pt x="1318036" y="1134631"/>
                    <a:pt x="1325139" y="1136142"/>
                    <a:pt x="1331599" y="1138875"/>
                  </a:cubicBezTo>
                  <a:lnTo>
                    <a:pt x="1335534" y="1141528"/>
                  </a:lnTo>
                  <a:lnTo>
                    <a:pt x="1325620" y="1126823"/>
                  </a:lnTo>
                  <a:cubicBezTo>
                    <a:pt x="1322887" y="1120363"/>
                    <a:pt x="1321376" y="1113260"/>
                    <a:pt x="1321376" y="1105805"/>
                  </a:cubicBezTo>
                  <a:cubicBezTo>
                    <a:pt x="1321376" y="1075981"/>
                    <a:pt x="1345553" y="1051804"/>
                    <a:pt x="1375376" y="1051804"/>
                  </a:cubicBezTo>
                  <a:cubicBezTo>
                    <a:pt x="1390288" y="1051804"/>
                    <a:pt x="1403788" y="1057849"/>
                    <a:pt x="1413560" y="1067621"/>
                  </a:cubicBezTo>
                  <a:close/>
                  <a:moveTo>
                    <a:pt x="860075" y="380872"/>
                  </a:moveTo>
                  <a:cubicBezTo>
                    <a:pt x="869848" y="390645"/>
                    <a:pt x="875892" y="404144"/>
                    <a:pt x="875891" y="419056"/>
                  </a:cubicBezTo>
                  <a:cubicBezTo>
                    <a:pt x="875892" y="448879"/>
                    <a:pt x="851715" y="473056"/>
                    <a:pt x="821892" y="473056"/>
                  </a:cubicBezTo>
                  <a:cubicBezTo>
                    <a:pt x="792068" y="473055"/>
                    <a:pt x="767891" y="448878"/>
                    <a:pt x="767891" y="419056"/>
                  </a:cubicBezTo>
                  <a:cubicBezTo>
                    <a:pt x="767891" y="389233"/>
                    <a:pt x="792068" y="365056"/>
                    <a:pt x="821891" y="365055"/>
                  </a:cubicBezTo>
                  <a:cubicBezTo>
                    <a:pt x="836803" y="365056"/>
                    <a:pt x="850303" y="371100"/>
                    <a:pt x="860075" y="380872"/>
                  </a:cubicBezTo>
                  <a:close/>
                  <a:moveTo>
                    <a:pt x="1129484" y="700927"/>
                  </a:moveTo>
                  <a:cubicBezTo>
                    <a:pt x="1139256" y="710700"/>
                    <a:pt x="1145300" y="724199"/>
                    <a:pt x="1145300" y="739110"/>
                  </a:cubicBezTo>
                  <a:cubicBezTo>
                    <a:pt x="1145300" y="768934"/>
                    <a:pt x="1121123" y="793111"/>
                    <a:pt x="1091300" y="793111"/>
                  </a:cubicBezTo>
                  <a:cubicBezTo>
                    <a:pt x="1061477" y="793110"/>
                    <a:pt x="1037300" y="768933"/>
                    <a:pt x="1037300" y="739111"/>
                  </a:cubicBezTo>
                  <a:cubicBezTo>
                    <a:pt x="1037300" y="709287"/>
                    <a:pt x="1061477" y="685110"/>
                    <a:pt x="1091300" y="685110"/>
                  </a:cubicBezTo>
                  <a:cubicBezTo>
                    <a:pt x="1106211" y="685111"/>
                    <a:pt x="1119712" y="691155"/>
                    <a:pt x="1129484" y="700927"/>
                  </a:cubicBezTo>
                  <a:close/>
                  <a:moveTo>
                    <a:pt x="798818" y="267484"/>
                  </a:moveTo>
                  <a:cubicBezTo>
                    <a:pt x="808591" y="277257"/>
                    <a:pt x="814634" y="290756"/>
                    <a:pt x="814634" y="305667"/>
                  </a:cubicBezTo>
                  <a:cubicBezTo>
                    <a:pt x="814634" y="335491"/>
                    <a:pt x="790457" y="359668"/>
                    <a:pt x="760634" y="359668"/>
                  </a:cubicBezTo>
                  <a:cubicBezTo>
                    <a:pt x="730811" y="359667"/>
                    <a:pt x="706634" y="335490"/>
                    <a:pt x="706634" y="305668"/>
                  </a:cubicBezTo>
                  <a:cubicBezTo>
                    <a:pt x="706634" y="275844"/>
                    <a:pt x="730811" y="251667"/>
                    <a:pt x="760634" y="251667"/>
                  </a:cubicBezTo>
                  <a:cubicBezTo>
                    <a:pt x="775546" y="251668"/>
                    <a:pt x="789046" y="257712"/>
                    <a:pt x="798818" y="267484"/>
                  </a:cubicBezTo>
                  <a:close/>
                  <a:moveTo>
                    <a:pt x="1077069" y="591459"/>
                  </a:moveTo>
                  <a:cubicBezTo>
                    <a:pt x="1086842" y="601231"/>
                    <a:pt x="1092885" y="614731"/>
                    <a:pt x="1092885" y="629642"/>
                  </a:cubicBezTo>
                  <a:cubicBezTo>
                    <a:pt x="1092885" y="659465"/>
                    <a:pt x="1068708" y="683642"/>
                    <a:pt x="1038886" y="683643"/>
                  </a:cubicBezTo>
                  <a:cubicBezTo>
                    <a:pt x="1009062" y="683642"/>
                    <a:pt x="984885" y="659465"/>
                    <a:pt x="984885" y="629642"/>
                  </a:cubicBezTo>
                  <a:cubicBezTo>
                    <a:pt x="984885" y="599819"/>
                    <a:pt x="1009062" y="575642"/>
                    <a:pt x="1038885" y="575642"/>
                  </a:cubicBezTo>
                  <a:cubicBezTo>
                    <a:pt x="1053797" y="575642"/>
                    <a:pt x="1067297" y="581687"/>
                    <a:pt x="1077069" y="591459"/>
                  </a:cubicBezTo>
                  <a:close/>
                  <a:moveTo>
                    <a:pt x="1339667" y="910027"/>
                  </a:moveTo>
                  <a:cubicBezTo>
                    <a:pt x="1349439" y="919799"/>
                    <a:pt x="1355483" y="933299"/>
                    <a:pt x="1355483" y="948211"/>
                  </a:cubicBezTo>
                  <a:cubicBezTo>
                    <a:pt x="1355483" y="970578"/>
                    <a:pt x="1341884" y="989770"/>
                    <a:pt x="1322503" y="997968"/>
                  </a:cubicBezTo>
                  <a:lnTo>
                    <a:pt x="1303770" y="1001749"/>
                  </a:lnTo>
                  <a:lnTo>
                    <a:pt x="1311479" y="1013183"/>
                  </a:lnTo>
                  <a:cubicBezTo>
                    <a:pt x="1314212" y="1019643"/>
                    <a:pt x="1315723" y="1026746"/>
                    <a:pt x="1315722" y="1034201"/>
                  </a:cubicBezTo>
                  <a:cubicBezTo>
                    <a:pt x="1315723" y="1064025"/>
                    <a:pt x="1291546" y="1088202"/>
                    <a:pt x="1261723" y="1088202"/>
                  </a:cubicBezTo>
                  <a:lnTo>
                    <a:pt x="1248828" y="1085598"/>
                  </a:lnTo>
                  <a:lnTo>
                    <a:pt x="1259251" y="1101058"/>
                  </a:lnTo>
                  <a:cubicBezTo>
                    <a:pt x="1261983" y="1107518"/>
                    <a:pt x="1263495" y="1114621"/>
                    <a:pt x="1263494" y="1122077"/>
                  </a:cubicBezTo>
                  <a:cubicBezTo>
                    <a:pt x="1263495" y="1151900"/>
                    <a:pt x="1239318" y="1176077"/>
                    <a:pt x="1209495" y="1176077"/>
                  </a:cubicBezTo>
                  <a:cubicBezTo>
                    <a:pt x="1179671" y="1176076"/>
                    <a:pt x="1155494" y="1151899"/>
                    <a:pt x="1155495" y="1122077"/>
                  </a:cubicBezTo>
                  <a:cubicBezTo>
                    <a:pt x="1155494" y="1092254"/>
                    <a:pt x="1179671" y="1068077"/>
                    <a:pt x="1209494" y="1068076"/>
                  </a:cubicBezTo>
                  <a:lnTo>
                    <a:pt x="1222389" y="1070680"/>
                  </a:lnTo>
                  <a:lnTo>
                    <a:pt x="1211966" y="1055220"/>
                  </a:lnTo>
                  <a:cubicBezTo>
                    <a:pt x="1209234" y="1048760"/>
                    <a:pt x="1207723" y="1041657"/>
                    <a:pt x="1207723" y="1034202"/>
                  </a:cubicBezTo>
                  <a:cubicBezTo>
                    <a:pt x="1207722" y="1011834"/>
                    <a:pt x="1221322" y="992642"/>
                    <a:pt x="1240703" y="984445"/>
                  </a:cubicBezTo>
                  <a:lnTo>
                    <a:pt x="1259435" y="980663"/>
                  </a:lnTo>
                  <a:lnTo>
                    <a:pt x="1251727" y="969230"/>
                  </a:lnTo>
                  <a:cubicBezTo>
                    <a:pt x="1248994" y="962769"/>
                    <a:pt x="1247483" y="955666"/>
                    <a:pt x="1247483" y="948211"/>
                  </a:cubicBezTo>
                  <a:cubicBezTo>
                    <a:pt x="1247483" y="918388"/>
                    <a:pt x="1271660" y="894211"/>
                    <a:pt x="1301483" y="894210"/>
                  </a:cubicBezTo>
                  <a:cubicBezTo>
                    <a:pt x="1316395" y="894211"/>
                    <a:pt x="1329895" y="900255"/>
                    <a:pt x="1339667" y="910027"/>
                  </a:cubicBezTo>
                  <a:close/>
                  <a:moveTo>
                    <a:pt x="1248468" y="780696"/>
                  </a:moveTo>
                  <a:cubicBezTo>
                    <a:pt x="1258240" y="790468"/>
                    <a:pt x="1264284" y="803969"/>
                    <a:pt x="1264284" y="818880"/>
                  </a:cubicBezTo>
                  <a:cubicBezTo>
                    <a:pt x="1264284" y="848703"/>
                    <a:pt x="1240107" y="872880"/>
                    <a:pt x="1210284" y="872880"/>
                  </a:cubicBezTo>
                  <a:cubicBezTo>
                    <a:pt x="1180461" y="872880"/>
                    <a:pt x="1156284" y="848702"/>
                    <a:pt x="1156284" y="818880"/>
                  </a:cubicBezTo>
                  <a:cubicBezTo>
                    <a:pt x="1156284" y="789057"/>
                    <a:pt x="1180461" y="764880"/>
                    <a:pt x="1210284" y="764880"/>
                  </a:cubicBezTo>
                  <a:cubicBezTo>
                    <a:pt x="1225195" y="764880"/>
                    <a:pt x="1238696" y="770924"/>
                    <a:pt x="1248468" y="780696"/>
                  </a:cubicBezTo>
                  <a:close/>
                  <a:moveTo>
                    <a:pt x="651505" y="44762"/>
                  </a:moveTo>
                  <a:cubicBezTo>
                    <a:pt x="661277" y="54534"/>
                    <a:pt x="667322" y="68034"/>
                    <a:pt x="667322" y="82945"/>
                  </a:cubicBezTo>
                  <a:cubicBezTo>
                    <a:pt x="667322" y="112768"/>
                    <a:pt x="643145" y="136945"/>
                    <a:pt x="613322" y="136946"/>
                  </a:cubicBezTo>
                  <a:cubicBezTo>
                    <a:pt x="583499" y="136945"/>
                    <a:pt x="559322" y="112768"/>
                    <a:pt x="559322" y="82945"/>
                  </a:cubicBezTo>
                  <a:cubicBezTo>
                    <a:pt x="559322" y="53122"/>
                    <a:pt x="583499" y="28945"/>
                    <a:pt x="613322" y="28945"/>
                  </a:cubicBezTo>
                  <a:cubicBezTo>
                    <a:pt x="628233" y="28945"/>
                    <a:pt x="641733" y="34990"/>
                    <a:pt x="651505" y="44762"/>
                  </a:cubicBezTo>
                  <a:close/>
                  <a:moveTo>
                    <a:pt x="759407" y="158498"/>
                  </a:moveTo>
                  <a:cubicBezTo>
                    <a:pt x="769179" y="168271"/>
                    <a:pt x="775223" y="181770"/>
                    <a:pt x="775223" y="196681"/>
                  </a:cubicBezTo>
                  <a:cubicBezTo>
                    <a:pt x="775223" y="226505"/>
                    <a:pt x="751046" y="250682"/>
                    <a:pt x="721223" y="250682"/>
                  </a:cubicBezTo>
                  <a:cubicBezTo>
                    <a:pt x="691400" y="250681"/>
                    <a:pt x="667223" y="226504"/>
                    <a:pt x="667223" y="196682"/>
                  </a:cubicBezTo>
                  <a:cubicBezTo>
                    <a:pt x="667223" y="166858"/>
                    <a:pt x="691400" y="142681"/>
                    <a:pt x="721223" y="142681"/>
                  </a:cubicBezTo>
                  <a:cubicBezTo>
                    <a:pt x="736134" y="142682"/>
                    <a:pt x="749635" y="148726"/>
                    <a:pt x="759407" y="158498"/>
                  </a:cubicBezTo>
                  <a:close/>
                  <a:moveTo>
                    <a:pt x="1533087" y="1089522"/>
                  </a:moveTo>
                  <a:cubicBezTo>
                    <a:pt x="1545562" y="1106469"/>
                    <a:pt x="1547452" y="1129914"/>
                    <a:pt x="1536027" y="1149144"/>
                  </a:cubicBezTo>
                  <a:cubicBezTo>
                    <a:pt x="1520794" y="1174783"/>
                    <a:pt x="1487660" y="1183220"/>
                    <a:pt x="1462021" y="1167987"/>
                  </a:cubicBezTo>
                  <a:cubicBezTo>
                    <a:pt x="1436381" y="1152754"/>
                    <a:pt x="1427945" y="1119620"/>
                    <a:pt x="1443178" y="1093981"/>
                  </a:cubicBezTo>
                  <a:cubicBezTo>
                    <a:pt x="1458411" y="1068342"/>
                    <a:pt x="1491545" y="1059905"/>
                    <a:pt x="1517184" y="1075137"/>
                  </a:cubicBezTo>
                  <a:cubicBezTo>
                    <a:pt x="1523594" y="1078946"/>
                    <a:pt x="1528929" y="1083873"/>
                    <a:pt x="1533087" y="1089522"/>
                  </a:cubicBezTo>
                  <a:close/>
                  <a:moveTo>
                    <a:pt x="979058" y="413063"/>
                  </a:moveTo>
                  <a:cubicBezTo>
                    <a:pt x="988831" y="422836"/>
                    <a:pt x="994875" y="436335"/>
                    <a:pt x="994874" y="451246"/>
                  </a:cubicBezTo>
                  <a:cubicBezTo>
                    <a:pt x="994875" y="481070"/>
                    <a:pt x="970698" y="505247"/>
                    <a:pt x="940875" y="505247"/>
                  </a:cubicBezTo>
                  <a:cubicBezTo>
                    <a:pt x="911051" y="505246"/>
                    <a:pt x="886874" y="481069"/>
                    <a:pt x="886875" y="451247"/>
                  </a:cubicBezTo>
                  <a:cubicBezTo>
                    <a:pt x="886874" y="421423"/>
                    <a:pt x="911051" y="397246"/>
                    <a:pt x="940874" y="397246"/>
                  </a:cubicBezTo>
                  <a:cubicBezTo>
                    <a:pt x="955786" y="397247"/>
                    <a:pt x="969286" y="403291"/>
                    <a:pt x="979058" y="413063"/>
                  </a:cubicBezTo>
                  <a:close/>
                  <a:moveTo>
                    <a:pt x="1445799" y="964016"/>
                  </a:moveTo>
                  <a:cubicBezTo>
                    <a:pt x="1455571" y="973788"/>
                    <a:pt x="1461616" y="987289"/>
                    <a:pt x="1461616" y="1002200"/>
                  </a:cubicBezTo>
                  <a:cubicBezTo>
                    <a:pt x="1461616" y="1032023"/>
                    <a:pt x="1437439" y="1056200"/>
                    <a:pt x="1407616" y="1056200"/>
                  </a:cubicBezTo>
                  <a:cubicBezTo>
                    <a:pt x="1377793" y="1056200"/>
                    <a:pt x="1353616" y="1032023"/>
                    <a:pt x="1353616" y="1002200"/>
                  </a:cubicBezTo>
                  <a:cubicBezTo>
                    <a:pt x="1353616" y="972377"/>
                    <a:pt x="1377793" y="948200"/>
                    <a:pt x="1407616" y="948200"/>
                  </a:cubicBezTo>
                  <a:cubicBezTo>
                    <a:pt x="1422527" y="948200"/>
                    <a:pt x="1436027" y="954244"/>
                    <a:pt x="1445799" y="964016"/>
                  </a:cubicBezTo>
                  <a:close/>
                  <a:moveTo>
                    <a:pt x="1247872" y="659326"/>
                  </a:moveTo>
                  <a:cubicBezTo>
                    <a:pt x="1257645" y="669099"/>
                    <a:pt x="1263688" y="682598"/>
                    <a:pt x="1263688" y="697510"/>
                  </a:cubicBezTo>
                  <a:cubicBezTo>
                    <a:pt x="1263689" y="727333"/>
                    <a:pt x="1239512" y="751510"/>
                    <a:pt x="1209689" y="751510"/>
                  </a:cubicBezTo>
                  <a:cubicBezTo>
                    <a:pt x="1179865" y="751509"/>
                    <a:pt x="1155688" y="727332"/>
                    <a:pt x="1155688" y="697510"/>
                  </a:cubicBezTo>
                  <a:cubicBezTo>
                    <a:pt x="1155688" y="667686"/>
                    <a:pt x="1179865" y="643509"/>
                    <a:pt x="1209688" y="643509"/>
                  </a:cubicBezTo>
                  <a:cubicBezTo>
                    <a:pt x="1224600" y="643510"/>
                    <a:pt x="1238100" y="649554"/>
                    <a:pt x="1247872" y="659326"/>
                  </a:cubicBezTo>
                  <a:close/>
                  <a:moveTo>
                    <a:pt x="927797" y="267622"/>
                  </a:moveTo>
                  <a:cubicBezTo>
                    <a:pt x="937570" y="277395"/>
                    <a:pt x="943614" y="290894"/>
                    <a:pt x="943614" y="305805"/>
                  </a:cubicBezTo>
                  <a:cubicBezTo>
                    <a:pt x="943614" y="335629"/>
                    <a:pt x="919437" y="359806"/>
                    <a:pt x="889614" y="359806"/>
                  </a:cubicBezTo>
                  <a:cubicBezTo>
                    <a:pt x="859790" y="359805"/>
                    <a:pt x="835613" y="335628"/>
                    <a:pt x="835614" y="305806"/>
                  </a:cubicBezTo>
                  <a:cubicBezTo>
                    <a:pt x="835614" y="275983"/>
                    <a:pt x="859791" y="251805"/>
                    <a:pt x="889614" y="251805"/>
                  </a:cubicBezTo>
                  <a:cubicBezTo>
                    <a:pt x="904525" y="251806"/>
                    <a:pt x="918025" y="257850"/>
                    <a:pt x="927797" y="267622"/>
                  </a:cubicBezTo>
                  <a:close/>
                  <a:moveTo>
                    <a:pt x="1094174" y="469450"/>
                  </a:moveTo>
                  <a:cubicBezTo>
                    <a:pt x="1103947" y="479223"/>
                    <a:pt x="1109991" y="492722"/>
                    <a:pt x="1109991" y="507633"/>
                  </a:cubicBezTo>
                  <a:cubicBezTo>
                    <a:pt x="1109991" y="537457"/>
                    <a:pt x="1085814" y="561634"/>
                    <a:pt x="1055991" y="561634"/>
                  </a:cubicBezTo>
                  <a:cubicBezTo>
                    <a:pt x="1026167" y="561633"/>
                    <a:pt x="1001990" y="537456"/>
                    <a:pt x="1001991" y="507634"/>
                  </a:cubicBezTo>
                  <a:cubicBezTo>
                    <a:pt x="1001991" y="477810"/>
                    <a:pt x="1026168" y="453633"/>
                    <a:pt x="1055990" y="453633"/>
                  </a:cubicBezTo>
                  <a:cubicBezTo>
                    <a:pt x="1070902" y="453633"/>
                    <a:pt x="1084402" y="459678"/>
                    <a:pt x="1094174" y="469450"/>
                  </a:cubicBezTo>
                  <a:close/>
                  <a:moveTo>
                    <a:pt x="1367145" y="792128"/>
                  </a:moveTo>
                  <a:cubicBezTo>
                    <a:pt x="1376918" y="801901"/>
                    <a:pt x="1382961" y="815400"/>
                    <a:pt x="1382961" y="830312"/>
                  </a:cubicBezTo>
                  <a:cubicBezTo>
                    <a:pt x="1382961" y="860135"/>
                    <a:pt x="1358784" y="884312"/>
                    <a:pt x="1328962" y="884312"/>
                  </a:cubicBezTo>
                  <a:cubicBezTo>
                    <a:pt x="1299138" y="884311"/>
                    <a:pt x="1274961" y="860134"/>
                    <a:pt x="1274961" y="830312"/>
                  </a:cubicBezTo>
                  <a:cubicBezTo>
                    <a:pt x="1274961" y="800489"/>
                    <a:pt x="1299138" y="776312"/>
                    <a:pt x="1328961" y="776311"/>
                  </a:cubicBezTo>
                  <a:cubicBezTo>
                    <a:pt x="1343873" y="776312"/>
                    <a:pt x="1357373" y="782356"/>
                    <a:pt x="1367145" y="792128"/>
                  </a:cubicBezTo>
                  <a:close/>
                  <a:moveTo>
                    <a:pt x="1193200" y="557316"/>
                  </a:moveTo>
                  <a:cubicBezTo>
                    <a:pt x="1202972" y="567089"/>
                    <a:pt x="1209016" y="580588"/>
                    <a:pt x="1209016" y="595499"/>
                  </a:cubicBezTo>
                  <a:cubicBezTo>
                    <a:pt x="1209016" y="625323"/>
                    <a:pt x="1184839" y="649500"/>
                    <a:pt x="1155016" y="649500"/>
                  </a:cubicBezTo>
                  <a:cubicBezTo>
                    <a:pt x="1125193" y="649499"/>
                    <a:pt x="1101016" y="625322"/>
                    <a:pt x="1101016" y="595500"/>
                  </a:cubicBezTo>
                  <a:cubicBezTo>
                    <a:pt x="1101016" y="565676"/>
                    <a:pt x="1125193" y="541499"/>
                    <a:pt x="1155016" y="541499"/>
                  </a:cubicBezTo>
                  <a:cubicBezTo>
                    <a:pt x="1169928" y="541500"/>
                    <a:pt x="1183428" y="547544"/>
                    <a:pt x="1193200" y="557316"/>
                  </a:cubicBezTo>
                  <a:close/>
                  <a:moveTo>
                    <a:pt x="882195" y="147826"/>
                  </a:moveTo>
                  <a:cubicBezTo>
                    <a:pt x="891968" y="157599"/>
                    <a:pt x="898012" y="171098"/>
                    <a:pt x="898012" y="186009"/>
                  </a:cubicBezTo>
                  <a:cubicBezTo>
                    <a:pt x="898012" y="215833"/>
                    <a:pt x="873835" y="240010"/>
                    <a:pt x="844012" y="240010"/>
                  </a:cubicBezTo>
                  <a:cubicBezTo>
                    <a:pt x="814189" y="240009"/>
                    <a:pt x="790012" y="215832"/>
                    <a:pt x="790012" y="186010"/>
                  </a:cubicBezTo>
                  <a:cubicBezTo>
                    <a:pt x="790012" y="156186"/>
                    <a:pt x="814189" y="132009"/>
                    <a:pt x="844012" y="132009"/>
                  </a:cubicBezTo>
                  <a:cubicBezTo>
                    <a:pt x="858923" y="132010"/>
                    <a:pt x="872424" y="138054"/>
                    <a:pt x="882195" y="147826"/>
                  </a:cubicBezTo>
                  <a:close/>
                  <a:moveTo>
                    <a:pt x="784846" y="16402"/>
                  </a:moveTo>
                  <a:cubicBezTo>
                    <a:pt x="794619" y="26174"/>
                    <a:pt x="800663" y="39674"/>
                    <a:pt x="800663" y="54585"/>
                  </a:cubicBezTo>
                  <a:cubicBezTo>
                    <a:pt x="800663" y="84408"/>
                    <a:pt x="776486" y="108585"/>
                    <a:pt x="746663" y="108586"/>
                  </a:cubicBezTo>
                  <a:cubicBezTo>
                    <a:pt x="716839" y="108585"/>
                    <a:pt x="692663" y="84408"/>
                    <a:pt x="692663" y="54586"/>
                  </a:cubicBezTo>
                  <a:cubicBezTo>
                    <a:pt x="692663" y="24762"/>
                    <a:pt x="716840" y="585"/>
                    <a:pt x="746663" y="585"/>
                  </a:cubicBezTo>
                  <a:cubicBezTo>
                    <a:pt x="761574" y="585"/>
                    <a:pt x="775074" y="6630"/>
                    <a:pt x="784846" y="16402"/>
                  </a:cubicBezTo>
                  <a:close/>
                  <a:moveTo>
                    <a:pt x="1576977" y="972283"/>
                  </a:moveTo>
                  <a:cubicBezTo>
                    <a:pt x="1589453" y="989230"/>
                    <a:pt x="1591342" y="1012676"/>
                    <a:pt x="1579918" y="1031906"/>
                  </a:cubicBezTo>
                  <a:cubicBezTo>
                    <a:pt x="1564685" y="1057545"/>
                    <a:pt x="1531551" y="1065981"/>
                    <a:pt x="1505911" y="1050749"/>
                  </a:cubicBezTo>
                  <a:cubicBezTo>
                    <a:pt x="1480272" y="1035516"/>
                    <a:pt x="1471836" y="1002382"/>
                    <a:pt x="1487068" y="976742"/>
                  </a:cubicBezTo>
                  <a:cubicBezTo>
                    <a:pt x="1502301" y="951103"/>
                    <a:pt x="1535435" y="942666"/>
                    <a:pt x="1561074" y="957899"/>
                  </a:cubicBezTo>
                  <a:cubicBezTo>
                    <a:pt x="1567484" y="961707"/>
                    <a:pt x="1572819" y="966634"/>
                    <a:pt x="1576977" y="972283"/>
                  </a:cubicBezTo>
                  <a:close/>
                  <a:moveTo>
                    <a:pt x="1473279" y="846118"/>
                  </a:moveTo>
                  <a:cubicBezTo>
                    <a:pt x="1483052" y="855890"/>
                    <a:pt x="1489095" y="869390"/>
                    <a:pt x="1489095" y="884301"/>
                  </a:cubicBezTo>
                  <a:cubicBezTo>
                    <a:pt x="1489096" y="914124"/>
                    <a:pt x="1464919" y="938301"/>
                    <a:pt x="1435096" y="938301"/>
                  </a:cubicBezTo>
                  <a:cubicBezTo>
                    <a:pt x="1405272" y="938301"/>
                    <a:pt x="1381095" y="914124"/>
                    <a:pt x="1381096" y="884301"/>
                  </a:cubicBezTo>
                  <a:cubicBezTo>
                    <a:pt x="1381095" y="854478"/>
                    <a:pt x="1405272" y="830301"/>
                    <a:pt x="1435095" y="830301"/>
                  </a:cubicBezTo>
                  <a:cubicBezTo>
                    <a:pt x="1450007" y="830301"/>
                    <a:pt x="1463507" y="836346"/>
                    <a:pt x="1473279" y="846118"/>
                  </a:cubicBezTo>
                  <a:close/>
                  <a:moveTo>
                    <a:pt x="1050860" y="313258"/>
                  </a:moveTo>
                  <a:cubicBezTo>
                    <a:pt x="1060632" y="323030"/>
                    <a:pt x="1066676" y="336530"/>
                    <a:pt x="1066676" y="351441"/>
                  </a:cubicBezTo>
                  <a:cubicBezTo>
                    <a:pt x="1066676" y="381264"/>
                    <a:pt x="1042499" y="405441"/>
                    <a:pt x="1012676" y="405441"/>
                  </a:cubicBezTo>
                  <a:cubicBezTo>
                    <a:pt x="982853" y="405441"/>
                    <a:pt x="958676" y="381264"/>
                    <a:pt x="958676" y="351441"/>
                  </a:cubicBezTo>
                  <a:cubicBezTo>
                    <a:pt x="958676" y="321618"/>
                    <a:pt x="982853" y="297441"/>
                    <a:pt x="1012676" y="297441"/>
                  </a:cubicBezTo>
                  <a:cubicBezTo>
                    <a:pt x="1027587" y="297441"/>
                    <a:pt x="1041088" y="303486"/>
                    <a:pt x="1050860" y="313258"/>
                  </a:cubicBezTo>
                  <a:close/>
                  <a:moveTo>
                    <a:pt x="1363901" y="674342"/>
                  </a:moveTo>
                  <a:cubicBezTo>
                    <a:pt x="1373674" y="684114"/>
                    <a:pt x="1379718" y="697614"/>
                    <a:pt x="1379717" y="712525"/>
                  </a:cubicBezTo>
                  <a:cubicBezTo>
                    <a:pt x="1379718" y="742348"/>
                    <a:pt x="1355541" y="766525"/>
                    <a:pt x="1325718" y="766526"/>
                  </a:cubicBezTo>
                  <a:cubicBezTo>
                    <a:pt x="1295894" y="766525"/>
                    <a:pt x="1271717" y="742348"/>
                    <a:pt x="1271718" y="712525"/>
                  </a:cubicBezTo>
                  <a:cubicBezTo>
                    <a:pt x="1271717" y="682702"/>
                    <a:pt x="1295894" y="658525"/>
                    <a:pt x="1325717" y="658525"/>
                  </a:cubicBezTo>
                  <a:cubicBezTo>
                    <a:pt x="1340629" y="658525"/>
                    <a:pt x="1354129" y="664570"/>
                    <a:pt x="1363901" y="674342"/>
                  </a:cubicBezTo>
                  <a:close/>
                  <a:moveTo>
                    <a:pt x="1160136" y="374458"/>
                  </a:moveTo>
                  <a:cubicBezTo>
                    <a:pt x="1169909" y="384231"/>
                    <a:pt x="1175952" y="397730"/>
                    <a:pt x="1175952" y="412642"/>
                  </a:cubicBezTo>
                  <a:cubicBezTo>
                    <a:pt x="1175952" y="442465"/>
                    <a:pt x="1151776" y="466642"/>
                    <a:pt x="1121953" y="466642"/>
                  </a:cubicBezTo>
                  <a:cubicBezTo>
                    <a:pt x="1092129" y="466641"/>
                    <a:pt x="1067952" y="442464"/>
                    <a:pt x="1067952" y="412642"/>
                  </a:cubicBezTo>
                  <a:cubicBezTo>
                    <a:pt x="1067952" y="382818"/>
                    <a:pt x="1092129" y="358642"/>
                    <a:pt x="1121952" y="358641"/>
                  </a:cubicBezTo>
                  <a:cubicBezTo>
                    <a:pt x="1136864" y="358642"/>
                    <a:pt x="1150364" y="364686"/>
                    <a:pt x="1160136" y="374458"/>
                  </a:cubicBezTo>
                  <a:close/>
                  <a:moveTo>
                    <a:pt x="1328118" y="559562"/>
                  </a:moveTo>
                  <a:cubicBezTo>
                    <a:pt x="1337891" y="569335"/>
                    <a:pt x="1343934" y="582834"/>
                    <a:pt x="1343934" y="597745"/>
                  </a:cubicBezTo>
                  <a:cubicBezTo>
                    <a:pt x="1343934" y="627569"/>
                    <a:pt x="1319758" y="651746"/>
                    <a:pt x="1289935" y="651746"/>
                  </a:cubicBezTo>
                  <a:cubicBezTo>
                    <a:pt x="1260111" y="651745"/>
                    <a:pt x="1235934" y="627568"/>
                    <a:pt x="1235934" y="597746"/>
                  </a:cubicBezTo>
                  <a:cubicBezTo>
                    <a:pt x="1235934" y="567922"/>
                    <a:pt x="1260111" y="543745"/>
                    <a:pt x="1289934" y="543745"/>
                  </a:cubicBezTo>
                  <a:cubicBezTo>
                    <a:pt x="1304846" y="543745"/>
                    <a:pt x="1318346" y="549790"/>
                    <a:pt x="1328118" y="559562"/>
                  </a:cubicBezTo>
                  <a:close/>
                  <a:moveTo>
                    <a:pt x="1013133" y="167356"/>
                  </a:moveTo>
                  <a:cubicBezTo>
                    <a:pt x="1022906" y="177128"/>
                    <a:pt x="1028950" y="190628"/>
                    <a:pt x="1028950" y="205539"/>
                  </a:cubicBezTo>
                  <a:cubicBezTo>
                    <a:pt x="1028950" y="235362"/>
                    <a:pt x="1004773" y="259539"/>
                    <a:pt x="974950" y="259540"/>
                  </a:cubicBezTo>
                  <a:cubicBezTo>
                    <a:pt x="945126" y="259539"/>
                    <a:pt x="920949" y="235362"/>
                    <a:pt x="920950" y="205539"/>
                  </a:cubicBezTo>
                  <a:cubicBezTo>
                    <a:pt x="920950" y="175716"/>
                    <a:pt x="945127" y="151539"/>
                    <a:pt x="974949" y="151539"/>
                  </a:cubicBezTo>
                  <a:cubicBezTo>
                    <a:pt x="989861" y="151539"/>
                    <a:pt x="1003361" y="157584"/>
                    <a:pt x="1013133" y="167356"/>
                  </a:cubicBezTo>
                  <a:close/>
                  <a:moveTo>
                    <a:pt x="1253566" y="448726"/>
                  </a:moveTo>
                  <a:cubicBezTo>
                    <a:pt x="1263339" y="458498"/>
                    <a:pt x="1269383" y="471998"/>
                    <a:pt x="1269382" y="486909"/>
                  </a:cubicBezTo>
                  <a:cubicBezTo>
                    <a:pt x="1269383" y="516732"/>
                    <a:pt x="1245206" y="540909"/>
                    <a:pt x="1215383" y="540910"/>
                  </a:cubicBezTo>
                  <a:cubicBezTo>
                    <a:pt x="1185559" y="540909"/>
                    <a:pt x="1161382" y="516732"/>
                    <a:pt x="1161383" y="486909"/>
                  </a:cubicBezTo>
                  <a:cubicBezTo>
                    <a:pt x="1161382" y="457086"/>
                    <a:pt x="1185559" y="432909"/>
                    <a:pt x="1215382" y="432909"/>
                  </a:cubicBezTo>
                  <a:cubicBezTo>
                    <a:pt x="1230294" y="432909"/>
                    <a:pt x="1243794" y="438954"/>
                    <a:pt x="1253566" y="448726"/>
                  </a:cubicBezTo>
                  <a:close/>
                  <a:moveTo>
                    <a:pt x="1481171" y="716350"/>
                  </a:moveTo>
                  <a:cubicBezTo>
                    <a:pt x="1490944" y="726123"/>
                    <a:pt x="1496988" y="739622"/>
                    <a:pt x="1496988" y="754533"/>
                  </a:cubicBezTo>
                  <a:cubicBezTo>
                    <a:pt x="1496988" y="784357"/>
                    <a:pt x="1472811" y="808534"/>
                    <a:pt x="1442988" y="808534"/>
                  </a:cubicBezTo>
                  <a:cubicBezTo>
                    <a:pt x="1413165" y="808533"/>
                    <a:pt x="1388988" y="784356"/>
                    <a:pt x="1388988" y="754534"/>
                  </a:cubicBezTo>
                  <a:cubicBezTo>
                    <a:pt x="1388988" y="724710"/>
                    <a:pt x="1413165" y="700533"/>
                    <a:pt x="1442988" y="700533"/>
                  </a:cubicBezTo>
                  <a:cubicBezTo>
                    <a:pt x="1457899" y="700533"/>
                    <a:pt x="1471399" y="706578"/>
                    <a:pt x="1481171" y="716350"/>
                  </a:cubicBezTo>
                  <a:close/>
                  <a:moveTo>
                    <a:pt x="930243" y="19653"/>
                  </a:moveTo>
                  <a:cubicBezTo>
                    <a:pt x="949212" y="42666"/>
                    <a:pt x="945935" y="76700"/>
                    <a:pt x="922922" y="95669"/>
                  </a:cubicBezTo>
                  <a:cubicBezTo>
                    <a:pt x="899909" y="114638"/>
                    <a:pt x="865875" y="111360"/>
                    <a:pt x="846906" y="88348"/>
                  </a:cubicBezTo>
                  <a:cubicBezTo>
                    <a:pt x="827937" y="65335"/>
                    <a:pt x="831215" y="31301"/>
                    <a:pt x="854228" y="12332"/>
                  </a:cubicBezTo>
                  <a:cubicBezTo>
                    <a:pt x="877240" y="-6637"/>
                    <a:pt x="911274" y="-3359"/>
                    <a:pt x="930243" y="19653"/>
                  </a:cubicBezTo>
                  <a:close/>
                  <a:moveTo>
                    <a:pt x="1604991" y="831950"/>
                  </a:moveTo>
                  <a:cubicBezTo>
                    <a:pt x="1617466" y="848897"/>
                    <a:pt x="1619356" y="872342"/>
                    <a:pt x="1607931" y="891572"/>
                  </a:cubicBezTo>
                  <a:cubicBezTo>
                    <a:pt x="1592698" y="917211"/>
                    <a:pt x="1559564" y="925647"/>
                    <a:pt x="1533925" y="910415"/>
                  </a:cubicBezTo>
                  <a:cubicBezTo>
                    <a:pt x="1508285" y="895182"/>
                    <a:pt x="1499849" y="862048"/>
                    <a:pt x="1515082" y="836408"/>
                  </a:cubicBezTo>
                  <a:cubicBezTo>
                    <a:pt x="1530315" y="810769"/>
                    <a:pt x="1563449" y="802333"/>
                    <a:pt x="1589088" y="817565"/>
                  </a:cubicBezTo>
                  <a:cubicBezTo>
                    <a:pt x="1595498" y="821374"/>
                    <a:pt x="1600833" y="826301"/>
                    <a:pt x="1604991" y="831950"/>
                  </a:cubicBezTo>
                  <a:close/>
                  <a:moveTo>
                    <a:pt x="1133075" y="214879"/>
                  </a:moveTo>
                  <a:cubicBezTo>
                    <a:pt x="1142848" y="224652"/>
                    <a:pt x="1148891" y="238152"/>
                    <a:pt x="1148891" y="253063"/>
                  </a:cubicBezTo>
                  <a:cubicBezTo>
                    <a:pt x="1148891" y="282886"/>
                    <a:pt x="1124714" y="307063"/>
                    <a:pt x="1094892" y="307063"/>
                  </a:cubicBezTo>
                  <a:cubicBezTo>
                    <a:pt x="1065068" y="307062"/>
                    <a:pt x="1040891" y="282885"/>
                    <a:pt x="1040891" y="253063"/>
                  </a:cubicBezTo>
                  <a:cubicBezTo>
                    <a:pt x="1040891" y="223240"/>
                    <a:pt x="1065068" y="199063"/>
                    <a:pt x="1094891" y="199063"/>
                  </a:cubicBezTo>
                  <a:cubicBezTo>
                    <a:pt x="1109803" y="199063"/>
                    <a:pt x="1123303" y="205107"/>
                    <a:pt x="1133075" y="214879"/>
                  </a:cubicBezTo>
                  <a:close/>
                  <a:moveTo>
                    <a:pt x="1459277" y="592928"/>
                  </a:moveTo>
                  <a:cubicBezTo>
                    <a:pt x="1469049" y="602699"/>
                    <a:pt x="1475093" y="616200"/>
                    <a:pt x="1475093" y="631111"/>
                  </a:cubicBezTo>
                  <a:cubicBezTo>
                    <a:pt x="1475093" y="660934"/>
                    <a:pt x="1450916" y="685111"/>
                    <a:pt x="1421094" y="685111"/>
                  </a:cubicBezTo>
                  <a:cubicBezTo>
                    <a:pt x="1391270" y="685111"/>
                    <a:pt x="1367093" y="660934"/>
                    <a:pt x="1367093" y="631111"/>
                  </a:cubicBezTo>
                  <a:cubicBezTo>
                    <a:pt x="1367093" y="601288"/>
                    <a:pt x="1391270" y="577111"/>
                    <a:pt x="1421093" y="577111"/>
                  </a:cubicBezTo>
                  <a:cubicBezTo>
                    <a:pt x="1436005" y="577111"/>
                    <a:pt x="1449505" y="583156"/>
                    <a:pt x="1459277" y="592928"/>
                  </a:cubicBezTo>
                  <a:close/>
                  <a:moveTo>
                    <a:pt x="1596495" y="703628"/>
                  </a:moveTo>
                  <a:cubicBezTo>
                    <a:pt x="1608970" y="720575"/>
                    <a:pt x="1610859" y="744021"/>
                    <a:pt x="1599435" y="763250"/>
                  </a:cubicBezTo>
                  <a:cubicBezTo>
                    <a:pt x="1584202" y="788889"/>
                    <a:pt x="1551068" y="797326"/>
                    <a:pt x="1525429" y="782094"/>
                  </a:cubicBezTo>
                  <a:cubicBezTo>
                    <a:pt x="1499789" y="766860"/>
                    <a:pt x="1491353" y="733727"/>
                    <a:pt x="1506586" y="708087"/>
                  </a:cubicBezTo>
                  <a:cubicBezTo>
                    <a:pt x="1521819" y="682448"/>
                    <a:pt x="1554953" y="674011"/>
                    <a:pt x="1580592" y="689244"/>
                  </a:cubicBezTo>
                  <a:cubicBezTo>
                    <a:pt x="1587002" y="693052"/>
                    <a:pt x="1592337" y="697979"/>
                    <a:pt x="1596495" y="703628"/>
                  </a:cubicBezTo>
                  <a:close/>
                  <a:moveTo>
                    <a:pt x="1253289" y="281108"/>
                  </a:moveTo>
                  <a:cubicBezTo>
                    <a:pt x="1263062" y="290881"/>
                    <a:pt x="1269106" y="304380"/>
                    <a:pt x="1269105" y="319291"/>
                  </a:cubicBezTo>
                  <a:cubicBezTo>
                    <a:pt x="1269106" y="349115"/>
                    <a:pt x="1244929" y="373292"/>
                    <a:pt x="1215106" y="373292"/>
                  </a:cubicBezTo>
                  <a:cubicBezTo>
                    <a:pt x="1185282" y="373291"/>
                    <a:pt x="1161105" y="349114"/>
                    <a:pt x="1161106" y="319292"/>
                  </a:cubicBezTo>
                  <a:cubicBezTo>
                    <a:pt x="1161105" y="289468"/>
                    <a:pt x="1185282" y="265291"/>
                    <a:pt x="1215105" y="265291"/>
                  </a:cubicBezTo>
                  <a:cubicBezTo>
                    <a:pt x="1230017" y="265292"/>
                    <a:pt x="1243517" y="271336"/>
                    <a:pt x="1253289" y="281108"/>
                  </a:cubicBezTo>
                  <a:close/>
                  <a:moveTo>
                    <a:pt x="1055486" y="33758"/>
                  </a:moveTo>
                  <a:cubicBezTo>
                    <a:pt x="1074455" y="56770"/>
                    <a:pt x="1071177" y="90804"/>
                    <a:pt x="1048164" y="109773"/>
                  </a:cubicBezTo>
                  <a:cubicBezTo>
                    <a:pt x="1025152" y="128743"/>
                    <a:pt x="991118" y="125465"/>
                    <a:pt x="972149" y="102452"/>
                  </a:cubicBezTo>
                  <a:cubicBezTo>
                    <a:pt x="953179" y="79439"/>
                    <a:pt x="956457" y="45405"/>
                    <a:pt x="979470" y="26436"/>
                  </a:cubicBezTo>
                  <a:cubicBezTo>
                    <a:pt x="1002483" y="7467"/>
                    <a:pt x="1036517" y="10745"/>
                    <a:pt x="1055486" y="33758"/>
                  </a:cubicBezTo>
                  <a:close/>
                  <a:moveTo>
                    <a:pt x="1411560" y="458571"/>
                  </a:moveTo>
                  <a:cubicBezTo>
                    <a:pt x="1421332" y="468344"/>
                    <a:pt x="1427376" y="481843"/>
                    <a:pt x="1427376" y="496754"/>
                  </a:cubicBezTo>
                  <a:cubicBezTo>
                    <a:pt x="1427376" y="526578"/>
                    <a:pt x="1403199" y="550755"/>
                    <a:pt x="1373376" y="550755"/>
                  </a:cubicBezTo>
                  <a:cubicBezTo>
                    <a:pt x="1343553" y="550754"/>
                    <a:pt x="1319376" y="526577"/>
                    <a:pt x="1319376" y="496755"/>
                  </a:cubicBezTo>
                  <a:cubicBezTo>
                    <a:pt x="1319376" y="466931"/>
                    <a:pt x="1343553" y="442754"/>
                    <a:pt x="1373376" y="442754"/>
                  </a:cubicBezTo>
                  <a:cubicBezTo>
                    <a:pt x="1388287" y="442755"/>
                    <a:pt x="1401788" y="448799"/>
                    <a:pt x="1411560" y="458571"/>
                  </a:cubicBezTo>
                  <a:close/>
                  <a:moveTo>
                    <a:pt x="1339417" y="356504"/>
                  </a:moveTo>
                  <a:cubicBezTo>
                    <a:pt x="1349189" y="366277"/>
                    <a:pt x="1355233" y="379776"/>
                    <a:pt x="1355233" y="394688"/>
                  </a:cubicBezTo>
                  <a:cubicBezTo>
                    <a:pt x="1355233" y="424511"/>
                    <a:pt x="1331056" y="448688"/>
                    <a:pt x="1301233" y="448688"/>
                  </a:cubicBezTo>
                  <a:cubicBezTo>
                    <a:pt x="1271410" y="448687"/>
                    <a:pt x="1247233" y="424510"/>
                    <a:pt x="1247233" y="394688"/>
                  </a:cubicBezTo>
                  <a:cubicBezTo>
                    <a:pt x="1247233" y="364865"/>
                    <a:pt x="1271410" y="340688"/>
                    <a:pt x="1301233" y="340687"/>
                  </a:cubicBezTo>
                  <a:cubicBezTo>
                    <a:pt x="1316144" y="340688"/>
                    <a:pt x="1329645" y="346732"/>
                    <a:pt x="1339417" y="356504"/>
                  </a:cubicBezTo>
                  <a:close/>
                  <a:moveTo>
                    <a:pt x="1172151" y="89463"/>
                  </a:moveTo>
                  <a:cubicBezTo>
                    <a:pt x="1191120" y="112475"/>
                    <a:pt x="1187842" y="146509"/>
                    <a:pt x="1164829" y="165478"/>
                  </a:cubicBezTo>
                  <a:cubicBezTo>
                    <a:pt x="1141817" y="184448"/>
                    <a:pt x="1107783" y="181170"/>
                    <a:pt x="1088814" y="158157"/>
                  </a:cubicBezTo>
                  <a:cubicBezTo>
                    <a:pt x="1069844" y="135144"/>
                    <a:pt x="1073122" y="101110"/>
                    <a:pt x="1096135" y="82141"/>
                  </a:cubicBezTo>
                  <a:cubicBezTo>
                    <a:pt x="1119148" y="63172"/>
                    <a:pt x="1153182" y="66450"/>
                    <a:pt x="1172151" y="89463"/>
                  </a:cubicBezTo>
                  <a:close/>
                  <a:moveTo>
                    <a:pt x="1586411" y="576804"/>
                  </a:moveTo>
                  <a:cubicBezTo>
                    <a:pt x="1598886" y="593751"/>
                    <a:pt x="1600775" y="617196"/>
                    <a:pt x="1589351" y="636426"/>
                  </a:cubicBezTo>
                  <a:cubicBezTo>
                    <a:pt x="1574118" y="662065"/>
                    <a:pt x="1540984" y="670502"/>
                    <a:pt x="1515345" y="655269"/>
                  </a:cubicBezTo>
                  <a:cubicBezTo>
                    <a:pt x="1489705" y="640036"/>
                    <a:pt x="1481269" y="606903"/>
                    <a:pt x="1496501" y="581263"/>
                  </a:cubicBezTo>
                  <a:cubicBezTo>
                    <a:pt x="1511734" y="555624"/>
                    <a:pt x="1544868" y="547187"/>
                    <a:pt x="1570507" y="562420"/>
                  </a:cubicBezTo>
                  <a:cubicBezTo>
                    <a:pt x="1576918" y="566228"/>
                    <a:pt x="1582252" y="571155"/>
                    <a:pt x="1586411" y="576804"/>
                  </a:cubicBezTo>
                  <a:close/>
                  <a:moveTo>
                    <a:pt x="1286836" y="157859"/>
                  </a:moveTo>
                  <a:cubicBezTo>
                    <a:pt x="1305805" y="180872"/>
                    <a:pt x="1302527" y="214906"/>
                    <a:pt x="1279514" y="233875"/>
                  </a:cubicBezTo>
                  <a:cubicBezTo>
                    <a:pt x="1256501" y="252844"/>
                    <a:pt x="1222468" y="249566"/>
                    <a:pt x="1203498" y="226554"/>
                  </a:cubicBezTo>
                  <a:cubicBezTo>
                    <a:pt x="1184529" y="203541"/>
                    <a:pt x="1187807" y="169507"/>
                    <a:pt x="1210820" y="150538"/>
                  </a:cubicBezTo>
                  <a:cubicBezTo>
                    <a:pt x="1233832" y="131569"/>
                    <a:pt x="1267866" y="134847"/>
                    <a:pt x="1286836" y="157859"/>
                  </a:cubicBezTo>
                  <a:close/>
                  <a:moveTo>
                    <a:pt x="1530332" y="451663"/>
                  </a:moveTo>
                  <a:cubicBezTo>
                    <a:pt x="1549302" y="474676"/>
                    <a:pt x="1546024" y="508709"/>
                    <a:pt x="1523011" y="527679"/>
                  </a:cubicBezTo>
                  <a:cubicBezTo>
                    <a:pt x="1499998" y="546648"/>
                    <a:pt x="1465964" y="543370"/>
                    <a:pt x="1446995" y="520357"/>
                  </a:cubicBezTo>
                  <a:cubicBezTo>
                    <a:pt x="1428026" y="497345"/>
                    <a:pt x="1431304" y="463311"/>
                    <a:pt x="1454317" y="444341"/>
                  </a:cubicBezTo>
                  <a:cubicBezTo>
                    <a:pt x="1477329" y="425372"/>
                    <a:pt x="1511363" y="428650"/>
                    <a:pt x="1530332" y="451663"/>
                  </a:cubicBezTo>
                  <a:close/>
                  <a:moveTo>
                    <a:pt x="1467442" y="344533"/>
                  </a:moveTo>
                  <a:cubicBezTo>
                    <a:pt x="1486411" y="367546"/>
                    <a:pt x="1483133" y="401579"/>
                    <a:pt x="1460120" y="420549"/>
                  </a:cubicBezTo>
                  <a:cubicBezTo>
                    <a:pt x="1437108" y="439518"/>
                    <a:pt x="1403074" y="436240"/>
                    <a:pt x="1384105" y="413227"/>
                  </a:cubicBezTo>
                  <a:cubicBezTo>
                    <a:pt x="1365135" y="390215"/>
                    <a:pt x="1368413" y="356181"/>
                    <a:pt x="1391426" y="337211"/>
                  </a:cubicBezTo>
                  <a:cubicBezTo>
                    <a:pt x="1414439" y="318242"/>
                    <a:pt x="1448473" y="321520"/>
                    <a:pt x="1467442" y="344533"/>
                  </a:cubicBezTo>
                  <a:close/>
                  <a:moveTo>
                    <a:pt x="1392276" y="243559"/>
                  </a:moveTo>
                  <a:cubicBezTo>
                    <a:pt x="1411245" y="266572"/>
                    <a:pt x="1407967" y="300606"/>
                    <a:pt x="1384955" y="319575"/>
                  </a:cubicBezTo>
                  <a:cubicBezTo>
                    <a:pt x="1361942" y="338544"/>
                    <a:pt x="1327908" y="335266"/>
                    <a:pt x="1308939" y="312254"/>
                  </a:cubicBezTo>
                  <a:cubicBezTo>
                    <a:pt x="1289970" y="289241"/>
                    <a:pt x="1293248" y="255207"/>
                    <a:pt x="1316260" y="236238"/>
                  </a:cubicBezTo>
                  <a:cubicBezTo>
                    <a:pt x="1339273" y="217269"/>
                    <a:pt x="1373307" y="220547"/>
                    <a:pt x="1392276" y="243559"/>
                  </a:cubicBezTo>
                  <a:close/>
                </a:path>
              </a:pathLst>
            </a:custGeom>
            <a:solidFill>
              <a:srgbClr val="321D16"/>
            </a:soli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2" name="Google Shape;1672;p10"/>
          <p:cNvGrpSpPr/>
          <p:nvPr/>
        </p:nvGrpSpPr>
        <p:grpSpPr>
          <a:xfrm flipH="1">
            <a:off x="544229" y="1271065"/>
            <a:ext cx="1248409" cy="1415465"/>
            <a:chOff x="8302868" y="1340770"/>
            <a:chExt cx="3569773" cy="3585270"/>
          </a:xfrm>
        </p:grpSpPr>
        <p:grpSp>
          <p:nvGrpSpPr>
            <p:cNvPr id="1673" name="Google Shape;1673;p10"/>
            <p:cNvGrpSpPr/>
            <p:nvPr/>
          </p:nvGrpSpPr>
          <p:grpSpPr>
            <a:xfrm>
              <a:off x="8302868" y="1340770"/>
              <a:ext cx="3569773" cy="3585270"/>
              <a:chOff x="8302868" y="1340770"/>
              <a:chExt cx="3569773" cy="3585270"/>
            </a:xfrm>
          </p:grpSpPr>
          <p:grpSp>
            <p:nvGrpSpPr>
              <p:cNvPr id="1674" name="Google Shape;1674;p10"/>
              <p:cNvGrpSpPr/>
              <p:nvPr/>
            </p:nvGrpSpPr>
            <p:grpSpPr>
              <a:xfrm>
                <a:off x="8302868" y="1340770"/>
                <a:ext cx="3569773" cy="3585270"/>
                <a:chOff x="1668151" y="66635"/>
                <a:chExt cx="3569773" cy="3585270"/>
              </a:xfrm>
            </p:grpSpPr>
            <p:sp>
              <p:nvSpPr>
                <p:cNvPr id="1675" name="Google Shape;1675;p10"/>
                <p:cNvSpPr/>
                <p:nvPr/>
              </p:nvSpPr>
              <p:spPr>
                <a:xfrm rot="-1479776">
                  <a:off x="2074735" y="2491312"/>
                  <a:ext cx="1000154" cy="486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6" name="Google Shape;1676;p10"/>
                <p:cNvSpPr/>
                <p:nvPr/>
              </p:nvSpPr>
              <p:spPr>
                <a:xfrm rot="346586">
                  <a:off x="1719783" y="1912282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7" name="Google Shape;1677;p10"/>
                <p:cNvSpPr/>
                <p:nvPr/>
              </p:nvSpPr>
              <p:spPr>
                <a:xfrm rot="2021404">
                  <a:off x="1719143" y="1262070"/>
                  <a:ext cx="999204" cy="486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8" name="Google Shape;1678;p10"/>
                <p:cNvSpPr/>
                <p:nvPr/>
              </p:nvSpPr>
              <p:spPr>
                <a:xfrm rot="3851728">
                  <a:off x="2071993" y="701051"/>
                  <a:ext cx="1000429" cy="48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9" name="Google Shape;1679;p10"/>
                <p:cNvSpPr/>
                <p:nvPr/>
              </p:nvSpPr>
              <p:spPr>
                <a:xfrm rot="6299900">
                  <a:off x="2660439" y="399445"/>
                  <a:ext cx="1000746" cy="48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0" name="Google Shape;1680;p10"/>
                <p:cNvSpPr/>
                <p:nvPr/>
              </p:nvSpPr>
              <p:spPr>
                <a:xfrm rot="7613328">
                  <a:off x="3249522" y="474900"/>
                  <a:ext cx="1000305" cy="48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1" name="Google Shape;1681;p10"/>
                <p:cNvSpPr/>
                <p:nvPr/>
              </p:nvSpPr>
              <p:spPr>
                <a:xfrm rot="9650889">
                  <a:off x="3855845" y="780169"/>
                  <a:ext cx="1000590" cy="48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2" name="Google Shape;1682;p10"/>
                <p:cNvSpPr/>
                <p:nvPr/>
              </p:nvSpPr>
              <p:spPr>
                <a:xfrm rot="-10085804">
                  <a:off x="4168334" y="1240057"/>
                  <a:ext cx="999697" cy="486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3" name="Google Shape;1683;p10"/>
                <p:cNvSpPr/>
                <p:nvPr/>
              </p:nvSpPr>
              <p:spPr>
                <a:xfrm rot="-8566271">
                  <a:off x="4191876" y="1852576"/>
                  <a:ext cx="1000655" cy="48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4" name="Google Shape;1684;p10"/>
                <p:cNvSpPr/>
                <p:nvPr/>
              </p:nvSpPr>
              <p:spPr>
                <a:xfrm rot="-6671212">
                  <a:off x="3890697" y="2402320"/>
                  <a:ext cx="999577" cy="48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5" name="Google Shape;1685;p10"/>
                <p:cNvSpPr/>
                <p:nvPr/>
              </p:nvSpPr>
              <p:spPr>
                <a:xfrm rot="-5218338">
                  <a:off x="3346600" y="2848376"/>
                  <a:ext cx="999391" cy="48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6" name="Google Shape;1686;p10"/>
                <p:cNvSpPr/>
                <p:nvPr/>
              </p:nvSpPr>
              <p:spPr>
                <a:xfrm rot="-3373878">
                  <a:off x="2621976" y="2816553"/>
                  <a:ext cx="1000120" cy="486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7" name="Google Shape;1687;p10"/>
                <p:cNvSpPr/>
                <p:nvPr/>
              </p:nvSpPr>
              <p:spPr>
                <a:xfrm rot="6905125">
                  <a:off x="2971018" y="379254"/>
                  <a:ext cx="999937" cy="486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8" name="Google Shape;1688;p10"/>
                <p:cNvSpPr/>
                <p:nvPr/>
              </p:nvSpPr>
              <p:spPr>
                <a:xfrm rot="8802174">
                  <a:off x="3628132" y="595118"/>
                  <a:ext cx="1000600" cy="487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9" name="Google Shape;1689;p10"/>
                <p:cNvSpPr/>
                <p:nvPr/>
              </p:nvSpPr>
              <p:spPr>
                <a:xfrm rot="10402049">
                  <a:off x="4017570" y="1022947"/>
                  <a:ext cx="999738" cy="48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0" name="Google Shape;1690;p10"/>
                <p:cNvSpPr/>
                <p:nvPr/>
              </p:nvSpPr>
              <p:spPr>
                <a:xfrm rot="-9607798">
                  <a:off x="4157561" y="1538956"/>
                  <a:ext cx="999782" cy="486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1" name="Google Shape;1691;p10"/>
                <p:cNvSpPr/>
                <p:nvPr/>
              </p:nvSpPr>
              <p:spPr>
                <a:xfrm rot="-7794869">
                  <a:off x="4062160" y="2114743"/>
                  <a:ext cx="1000067" cy="486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2" name="Google Shape;1692;p10"/>
                <p:cNvSpPr/>
                <p:nvPr/>
              </p:nvSpPr>
              <p:spPr>
                <a:xfrm rot="-5998508">
                  <a:off x="3635392" y="2627606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3" name="Google Shape;1693;p10"/>
                <p:cNvSpPr/>
                <p:nvPr/>
              </p:nvSpPr>
              <p:spPr>
                <a:xfrm rot="-3950732">
                  <a:off x="2976704" y="2852898"/>
                  <a:ext cx="999750" cy="48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4" name="Google Shape;1694;p10"/>
                <p:cNvSpPr/>
                <p:nvPr/>
              </p:nvSpPr>
              <p:spPr>
                <a:xfrm rot="-1799465">
                  <a:off x="2290334" y="2690417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5" name="Google Shape;1695;p10"/>
                <p:cNvSpPr/>
                <p:nvPr/>
              </p:nvSpPr>
              <p:spPr>
                <a:xfrm rot="-795405">
                  <a:off x="1873442" y="2219049"/>
                  <a:ext cx="999897" cy="486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6" name="Google Shape;1696;p10"/>
                <p:cNvSpPr/>
                <p:nvPr/>
              </p:nvSpPr>
              <p:spPr>
                <a:xfrm rot="994893">
                  <a:off x="1732425" y="1620069"/>
                  <a:ext cx="999991" cy="48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7" name="Google Shape;1697;p10"/>
                <p:cNvSpPr/>
                <p:nvPr/>
              </p:nvSpPr>
              <p:spPr>
                <a:xfrm rot="3534393">
                  <a:off x="1863336" y="988430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8" name="Google Shape;1698;p10"/>
                <p:cNvSpPr/>
                <p:nvPr/>
              </p:nvSpPr>
              <p:spPr>
                <a:xfrm rot="5400000">
                  <a:off x="2343145" y="504955"/>
                  <a:ext cx="999645" cy="48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99" name="Google Shape;1699;p10"/>
              <p:cNvGrpSpPr/>
              <p:nvPr/>
            </p:nvGrpSpPr>
            <p:grpSpPr>
              <a:xfrm rot="166391">
                <a:off x="8608485" y="1696827"/>
                <a:ext cx="2884899" cy="2897423"/>
                <a:chOff x="1668151" y="66635"/>
                <a:chExt cx="3569773" cy="3585270"/>
              </a:xfrm>
            </p:grpSpPr>
            <p:sp>
              <p:nvSpPr>
                <p:cNvPr id="1700" name="Google Shape;1700;p10"/>
                <p:cNvSpPr/>
                <p:nvPr/>
              </p:nvSpPr>
              <p:spPr>
                <a:xfrm rot="-1479776">
                  <a:off x="2074735" y="2491312"/>
                  <a:ext cx="1000154" cy="486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1" name="Google Shape;1701;p10"/>
                <p:cNvSpPr/>
                <p:nvPr/>
              </p:nvSpPr>
              <p:spPr>
                <a:xfrm rot="346586">
                  <a:off x="1719783" y="1912282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2" name="Google Shape;1702;p10"/>
                <p:cNvSpPr/>
                <p:nvPr/>
              </p:nvSpPr>
              <p:spPr>
                <a:xfrm rot="2021404">
                  <a:off x="1719143" y="1262070"/>
                  <a:ext cx="999204" cy="486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3" name="Google Shape;1703;p10"/>
                <p:cNvSpPr/>
                <p:nvPr/>
              </p:nvSpPr>
              <p:spPr>
                <a:xfrm rot="3851728">
                  <a:off x="2071993" y="701051"/>
                  <a:ext cx="1000429" cy="48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4" name="Google Shape;1704;p10"/>
                <p:cNvSpPr/>
                <p:nvPr/>
              </p:nvSpPr>
              <p:spPr>
                <a:xfrm rot="6299900">
                  <a:off x="2660439" y="399445"/>
                  <a:ext cx="1000746" cy="48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5" name="Google Shape;1705;p10"/>
                <p:cNvSpPr/>
                <p:nvPr/>
              </p:nvSpPr>
              <p:spPr>
                <a:xfrm rot="7613328">
                  <a:off x="3249522" y="474900"/>
                  <a:ext cx="1000305" cy="48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6" name="Google Shape;1706;p10"/>
                <p:cNvSpPr/>
                <p:nvPr/>
              </p:nvSpPr>
              <p:spPr>
                <a:xfrm rot="9650889">
                  <a:off x="3855845" y="780169"/>
                  <a:ext cx="1000590" cy="48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7" name="Google Shape;1707;p10"/>
                <p:cNvSpPr/>
                <p:nvPr/>
              </p:nvSpPr>
              <p:spPr>
                <a:xfrm rot="-10085804">
                  <a:off x="4168334" y="1240057"/>
                  <a:ext cx="999697" cy="486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8" name="Google Shape;1708;p10"/>
                <p:cNvSpPr/>
                <p:nvPr/>
              </p:nvSpPr>
              <p:spPr>
                <a:xfrm rot="-8566271">
                  <a:off x="4191876" y="1852576"/>
                  <a:ext cx="1000655" cy="48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9" name="Google Shape;1709;p10"/>
                <p:cNvSpPr/>
                <p:nvPr/>
              </p:nvSpPr>
              <p:spPr>
                <a:xfrm rot="-6671212">
                  <a:off x="3890697" y="2402320"/>
                  <a:ext cx="999577" cy="48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0" name="Google Shape;1710;p10"/>
                <p:cNvSpPr/>
                <p:nvPr/>
              </p:nvSpPr>
              <p:spPr>
                <a:xfrm rot="-5218338">
                  <a:off x="3351578" y="2815208"/>
                  <a:ext cx="999391" cy="48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1" name="Google Shape;1711;p10"/>
                <p:cNvSpPr/>
                <p:nvPr/>
              </p:nvSpPr>
              <p:spPr>
                <a:xfrm rot="-3373878">
                  <a:off x="2621976" y="2816553"/>
                  <a:ext cx="1000120" cy="486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2" name="Google Shape;1712;p10"/>
                <p:cNvSpPr/>
                <p:nvPr/>
              </p:nvSpPr>
              <p:spPr>
                <a:xfrm rot="6905125">
                  <a:off x="2971018" y="379254"/>
                  <a:ext cx="999937" cy="486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3" name="Google Shape;1713;p10"/>
                <p:cNvSpPr/>
                <p:nvPr/>
              </p:nvSpPr>
              <p:spPr>
                <a:xfrm rot="8802174">
                  <a:off x="3608422" y="596073"/>
                  <a:ext cx="1000600" cy="487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4" name="Google Shape;1714;p10"/>
                <p:cNvSpPr/>
                <p:nvPr/>
              </p:nvSpPr>
              <p:spPr>
                <a:xfrm rot="10402049">
                  <a:off x="4017570" y="1022947"/>
                  <a:ext cx="999738" cy="48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5" name="Google Shape;1715;p10"/>
                <p:cNvSpPr/>
                <p:nvPr/>
              </p:nvSpPr>
              <p:spPr>
                <a:xfrm rot="-9607798">
                  <a:off x="4157561" y="1538956"/>
                  <a:ext cx="999782" cy="486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6" name="Google Shape;1716;p10"/>
                <p:cNvSpPr/>
                <p:nvPr/>
              </p:nvSpPr>
              <p:spPr>
                <a:xfrm rot="-7794869">
                  <a:off x="4062160" y="2114743"/>
                  <a:ext cx="1000067" cy="486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7" name="Google Shape;1717;p10"/>
                <p:cNvSpPr/>
                <p:nvPr/>
              </p:nvSpPr>
              <p:spPr>
                <a:xfrm rot="-5998508">
                  <a:off x="3635392" y="2627606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8" name="Google Shape;1718;p10"/>
                <p:cNvSpPr/>
                <p:nvPr/>
              </p:nvSpPr>
              <p:spPr>
                <a:xfrm rot="-3950732">
                  <a:off x="2976704" y="2852898"/>
                  <a:ext cx="999750" cy="48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9" name="Google Shape;1719;p10"/>
                <p:cNvSpPr/>
                <p:nvPr/>
              </p:nvSpPr>
              <p:spPr>
                <a:xfrm rot="-1799465">
                  <a:off x="2290334" y="2690417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0" name="Google Shape;1720;p10"/>
                <p:cNvSpPr/>
                <p:nvPr/>
              </p:nvSpPr>
              <p:spPr>
                <a:xfrm rot="-795405">
                  <a:off x="1873442" y="2219049"/>
                  <a:ext cx="999897" cy="486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1" name="Google Shape;1721;p10"/>
                <p:cNvSpPr/>
                <p:nvPr/>
              </p:nvSpPr>
              <p:spPr>
                <a:xfrm rot="994893">
                  <a:off x="1732425" y="1620069"/>
                  <a:ext cx="999991" cy="48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2" name="Google Shape;1722;p10"/>
                <p:cNvSpPr/>
                <p:nvPr/>
              </p:nvSpPr>
              <p:spPr>
                <a:xfrm rot="3137938">
                  <a:off x="1876033" y="978713"/>
                  <a:ext cx="1000741" cy="487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3" name="Google Shape;1723;p10"/>
                <p:cNvSpPr/>
                <p:nvPr/>
              </p:nvSpPr>
              <p:spPr>
                <a:xfrm rot="5400000">
                  <a:off x="2343145" y="504955"/>
                  <a:ext cx="999645" cy="48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724" name="Google Shape;1724;p10"/>
            <p:cNvSpPr/>
            <p:nvPr/>
          </p:nvSpPr>
          <p:spPr>
            <a:xfrm>
              <a:off x="9243238" y="2324986"/>
              <a:ext cx="1589700" cy="1589700"/>
            </a:xfrm>
            <a:prstGeom prst="ellipse">
              <a:avLst/>
            </a:prstGeom>
            <a:solidFill>
              <a:srgbClr val="23140F"/>
            </a:soli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10"/>
            <p:cNvSpPr/>
            <p:nvPr/>
          </p:nvSpPr>
          <p:spPr>
            <a:xfrm rot="-3034774">
              <a:off x="9227648" y="2302866"/>
              <a:ext cx="1615499" cy="1614428"/>
            </a:xfrm>
            <a:custGeom>
              <a:avLst/>
              <a:gdLst/>
              <a:ahLst/>
              <a:cxnLst/>
              <a:rect l="l" t="t" r="r" b="b"/>
              <a:pathLst>
                <a:path w="1615514" h="1614443" extrusionOk="0">
                  <a:moveTo>
                    <a:pt x="330428" y="1326591"/>
                  </a:moveTo>
                  <a:cubicBezTo>
                    <a:pt x="334438" y="1332346"/>
                    <a:pt x="337387" y="1338982"/>
                    <a:pt x="338930" y="1346276"/>
                  </a:cubicBezTo>
                  <a:cubicBezTo>
                    <a:pt x="345104" y="1375454"/>
                    <a:pt x="326455" y="1404112"/>
                    <a:pt x="297278" y="1410285"/>
                  </a:cubicBezTo>
                  <a:cubicBezTo>
                    <a:pt x="268101" y="1416458"/>
                    <a:pt x="239443" y="1397809"/>
                    <a:pt x="233269" y="1368632"/>
                  </a:cubicBezTo>
                  <a:cubicBezTo>
                    <a:pt x="227096" y="1339455"/>
                    <a:pt x="245745" y="1310797"/>
                    <a:pt x="274922" y="1304624"/>
                  </a:cubicBezTo>
                  <a:cubicBezTo>
                    <a:pt x="296805" y="1299994"/>
                    <a:pt x="318395" y="1309326"/>
                    <a:pt x="330428" y="1326591"/>
                  </a:cubicBezTo>
                  <a:close/>
                  <a:moveTo>
                    <a:pt x="252760" y="1223240"/>
                  </a:moveTo>
                  <a:cubicBezTo>
                    <a:pt x="256771" y="1228994"/>
                    <a:pt x="259720" y="1235631"/>
                    <a:pt x="261263" y="1242925"/>
                  </a:cubicBezTo>
                  <a:cubicBezTo>
                    <a:pt x="267436" y="1272103"/>
                    <a:pt x="248788" y="1300761"/>
                    <a:pt x="219610" y="1306934"/>
                  </a:cubicBezTo>
                  <a:cubicBezTo>
                    <a:pt x="190433" y="1313107"/>
                    <a:pt x="161775" y="1294458"/>
                    <a:pt x="155602" y="1265281"/>
                  </a:cubicBezTo>
                  <a:cubicBezTo>
                    <a:pt x="149429" y="1236104"/>
                    <a:pt x="168077" y="1207446"/>
                    <a:pt x="197255" y="1201273"/>
                  </a:cubicBezTo>
                  <a:cubicBezTo>
                    <a:pt x="219137" y="1196643"/>
                    <a:pt x="240728" y="1205975"/>
                    <a:pt x="252760" y="1223240"/>
                  </a:cubicBezTo>
                  <a:close/>
                  <a:moveTo>
                    <a:pt x="427646" y="1411548"/>
                  </a:moveTo>
                  <a:cubicBezTo>
                    <a:pt x="431657" y="1417303"/>
                    <a:pt x="434606" y="1423939"/>
                    <a:pt x="436149" y="1431234"/>
                  </a:cubicBezTo>
                  <a:cubicBezTo>
                    <a:pt x="442322" y="1460411"/>
                    <a:pt x="423673" y="1489069"/>
                    <a:pt x="394496" y="1495242"/>
                  </a:cubicBezTo>
                  <a:cubicBezTo>
                    <a:pt x="365319" y="1501415"/>
                    <a:pt x="336661" y="1482767"/>
                    <a:pt x="330488" y="1453589"/>
                  </a:cubicBezTo>
                  <a:cubicBezTo>
                    <a:pt x="324314" y="1424412"/>
                    <a:pt x="342963" y="1395754"/>
                    <a:pt x="372140" y="1389581"/>
                  </a:cubicBezTo>
                  <a:cubicBezTo>
                    <a:pt x="394023" y="1384951"/>
                    <a:pt x="415614" y="1394283"/>
                    <a:pt x="427646" y="1411548"/>
                  </a:cubicBezTo>
                  <a:close/>
                  <a:moveTo>
                    <a:pt x="182720" y="1109552"/>
                  </a:moveTo>
                  <a:cubicBezTo>
                    <a:pt x="186730" y="1115307"/>
                    <a:pt x="189679" y="1121943"/>
                    <a:pt x="191222" y="1129238"/>
                  </a:cubicBezTo>
                  <a:cubicBezTo>
                    <a:pt x="197396" y="1158415"/>
                    <a:pt x="178747" y="1187073"/>
                    <a:pt x="149570" y="1193246"/>
                  </a:cubicBezTo>
                  <a:cubicBezTo>
                    <a:pt x="120393" y="1199419"/>
                    <a:pt x="91735" y="1180770"/>
                    <a:pt x="85562" y="1151593"/>
                  </a:cubicBezTo>
                  <a:cubicBezTo>
                    <a:pt x="79388" y="1122416"/>
                    <a:pt x="98037" y="1093758"/>
                    <a:pt x="127214" y="1087585"/>
                  </a:cubicBezTo>
                  <a:cubicBezTo>
                    <a:pt x="149097" y="1082955"/>
                    <a:pt x="170687" y="1092287"/>
                    <a:pt x="182720" y="1109552"/>
                  </a:cubicBezTo>
                  <a:close/>
                  <a:moveTo>
                    <a:pt x="531090" y="1474543"/>
                  </a:moveTo>
                  <a:cubicBezTo>
                    <a:pt x="539438" y="1485557"/>
                    <a:pt x="543584" y="1499755"/>
                    <a:pt x="541550" y="1514527"/>
                  </a:cubicBezTo>
                  <a:cubicBezTo>
                    <a:pt x="537482" y="1544071"/>
                    <a:pt x="510233" y="1564725"/>
                    <a:pt x="480689" y="1560657"/>
                  </a:cubicBezTo>
                  <a:cubicBezTo>
                    <a:pt x="451144" y="1556589"/>
                    <a:pt x="430491" y="1529340"/>
                    <a:pt x="434559" y="1499795"/>
                  </a:cubicBezTo>
                  <a:cubicBezTo>
                    <a:pt x="438627" y="1470251"/>
                    <a:pt x="465876" y="1449598"/>
                    <a:pt x="495420" y="1453666"/>
                  </a:cubicBezTo>
                  <a:cubicBezTo>
                    <a:pt x="510193" y="1455700"/>
                    <a:pt x="522742" y="1463529"/>
                    <a:pt x="531090" y="1474543"/>
                  </a:cubicBezTo>
                  <a:close/>
                  <a:moveTo>
                    <a:pt x="128878" y="984799"/>
                  </a:moveTo>
                  <a:cubicBezTo>
                    <a:pt x="132889" y="990553"/>
                    <a:pt x="135838" y="997190"/>
                    <a:pt x="137381" y="1004484"/>
                  </a:cubicBezTo>
                  <a:cubicBezTo>
                    <a:pt x="143554" y="1033662"/>
                    <a:pt x="124906" y="1062320"/>
                    <a:pt x="95728" y="1068493"/>
                  </a:cubicBezTo>
                  <a:cubicBezTo>
                    <a:pt x="66551" y="1074666"/>
                    <a:pt x="37893" y="1056017"/>
                    <a:pt x="31720" y="1026840"/>
                  </a:cubicBezTo>
                  <a:cubicBezTo>
                    <a:pt x="25547" y="997663"/>
                    <a:pt x="44195" y="969005"/>
                    <a:pt x="73373" y="962832"/>
                  </a:cubicBezTo>
                  <a:cubicBezTo>
                    <a:pt x="95255" y="958202"/>
                    <a:pt x="116846" y="967534"/>
                    <a:pt x="128878" y="984799"/>
                  </a:cubicBezTo>
                  <a:close/>
                  <a:moveTo>
                    <a:pt x="390423" y="1223235"/>
                  </a:moveTo>
                  <a:cubicBezTo>
                    <a:pt x="400195" y="1233008"/>
                    <a:pt x="406239" y="1246507"/>
                    <a:pt x="406239" y="1261418"/>
                  </a:cubicBezTo>
                  <a:cubicBezTo>
                    <a:pt x="406239" y="1291242"/>
                    <a:pt x="382062" y="1315419"/>
                    <a:pt x="352239" y="1315419"/>
                  </a:cubicBezTo>
                  <a:cubicBezTo>
                    <a:pt x="322416" y="1315418"/>
                    <a:pt x="298239" y="1291241"/>
                    <a:pt x="298239" y="1261418"/>
                  </a:cubicBezTo>
                  <a:cubicBezTo>
                    <a:pt x="298239" y="1231595"/>
                    <a:pt x="322416" y="1207418"/>
                    <a:pt x="352239" y="1207418"/>
                  </a:cubicBezTo>
                  <a:cubicBezTo>
                    <a:pt x="367150" y="1207418"/>
                    <a:pt x="380651" y="1213463"/>
                    <a:pt x="390423" y="1223235"/>
                  </a:cubicBezTo>
                  <a:close/>
                  <a:moveTo>
                    <a:pt x="315284" y="1118487"/>
                  </a:moveTo>
                  <a:cubicBezTo>
                    <a:pt x="325057" y="1128260"/>
                    <a:pt x="331101" y="1141759"/>
                    <a:pt x="331101" y="1156670"/>
                  </a:cubicBezTo>
                  <a:cubicBezTo>
                    <a:pt x="331101" y="1186494"/>
                    <a:pt x="306924" y="1210671"/>
                    <a:pt x="277101" y="1210671"/>
                  </a:cubicBezTo>
                  <a:cubicBezTo>
                    <a:pt x="247277" y="1210670"/>
                    <a:pt x="223100" y="1186493"/>
                    <a:pt x="223101" y="1156671"/>
                  </a:cubicBezTo>
                  <a:cubicBezTo>
                    <a:pt x="223101" y="1126847"/>
                    <a:pt x="247277" y="1102670"/>
                    <a:pt x="277100" y="1102670"/>
                  </a:cubicBezTo>
                  <a:cubicBezTo>
                    <a:pt x="292012" y="1102671"/>
                    <a:pt x="305512" y="1108715"/>
                    <a:pt x="315284" y="1118487"/>
                  </a:cubicBezTo>
                  <a:close/>
                  <a:moveTo>
                    <a:pt x="108942" y="860509"/>
                  </a:moveTo>
                  <a:cubicBezTo>
                    <a:pt x="112952" y="866263"/>
                    <a:pt x="115901" y="872900"/>
                    <a:pt x="117445" y="880194"/>
                  </a:cubicBezTo>
                  <a:cubicBezTo>
                    <a:pt x="123618" y="909372"/>
                    <a:pt x="104969" y="938030"/>
                    <a:pt x="75792" y="944203"/>
                  </a:cubicBezTo>
                  <a:cubicBezTo>
                    <a:pt x="46615" y="950376"/>
                    <a:pt x="17957" y="931727"/>
                    <a:pt x="11784" y="902550"/>
                  </a:cubicBezTo>
                  <a:cubicBezTo>
                    <a:pt x="5610" y="873373"/>
                    <a:pt x="24259" y="844715"/>
                    <a:pt x="53436" y="838542"/>
                  </a:cubicBezTo>
                  <a:cubicBezTo>
                    <a:pt x="75319" y="833912"/>
                    <a:pt x="96910" y="843244"/>
                    <a:pt x="108942" y="860509"/>
                  </a:cubicBezTo>
                  <a:close/>
                  <a:moveTo>
                    <a:pt x="659577" y="1510809"/>
                  </a:moveTo>
                  <a:cubicBezTo>
                    <a:pt x="667925" y="1521823"/>
                    <a:pt x="672071" y="1536021"/>
                    <a:pt x="670037" y="1550793"/>
                  </a:cubicBezTo>
                  <a:cubicBezTo>
                    <a:pt x="665969" y="1580338"/>
                    <a:pt x="638721" y="1600991"/>
                    <a:pt x="609176" y="1596923"/>
                  </a:cubicBezTo>
                  <a:cubicBezTo>
                    <a:pt x="579632" y="1592855"/>
                    <a:pt x="558979" y="1565606"/>
                    <a:pt x="563047" y="1536061"/>
                  </a:cubicBezTo>
                  <a:cubicBezTo>
                    <a:pt x="567115" y="1506517"/>
                    <a:pt x="594364" y="1485864"/>
                    <a:pt x="623908" y="1489932"/>
                  </a:cubicBezTo>
                  <a:cubicBezTo>
                    <a:pt x="638680" y="1491967"/>
                    <a:pt x="651230" y="1499795"/>
                    <a:pt x="659577" y="1510809"/>
                  </a:cubicBezTo>
                  <a:close/>
                  <a:moveTo>
                    <a:pt x="253446" y="1011180"/>
                  </a:moveTo>
                  <a:cubicBezTo>
                    <a:pt x="263219" y="1020953"/>
                    <a:pt x="269263" y="1034452"/>
                    <a:pt x="269263" y="1049363"/>
                  </a:cubicBezTo>
                  <a:cubicBezTo>
                    <a:pt x="269263" y="1079187"/>
                    <a:pt x="245086" y="1103364"/>
                    <a:pt x="215263" y="1103364"/>
                  </a:cubicBezTo>
                  <a:cubicBezTo>
                    <a:pt x="185440" y="1103363"/>
                    <a:pt x="161263" y="1079186"/>
                    <a:pt x="161263" y="1049364"/>
                  </a:cubicBezTo>
                  <a:cubicBezTo>
                    <a:pt x="161263" y="1019540"/>
                    <a:pt x="185440" y="995363"/>
                    <a:pt x="215263" y="995363"/>
                  </a:cubicBezTo>
                  <a:cubicBezTo>
                    <a:pt x="230174" y="995363"/>
                    <a:pt x="243674" y="1001408"/>
                    <a:pt x="253446" y="1011180"/>
                  </a:cubicBezTo>
                  <a:close/>
                  <a:moveTo>
                    <a:pt x="504711" y="1280305"/>
                  </a:moveTo>
                  <a:cubicBezTo>
                    <a:pt x="514484" y="1290078"/>
                    <a:pt x="520528" y="1303577"/>
                    <a:pt x="520528" y="1318488"/>
                  </a:cubicBezTo>
                  <a:cubicBezTo>
                    <a:pt x="520528" y="1348312"/>
                    <a:pt x="496351" y="1372489"/>
                    <a:pt x="466528" y="1372489"/>
                  </a:cubicBezTo>
                  <a:cubicBezTo>
                    <a:pt x="436704" y="1372488"/>
                    <a:pt x="412527" y="1348311"/>
                    <a:pt x="412528" y="1318489"/>
                  </a:cubicBezTo>
                  <a:cubicBezTo>
                    <a:pt x="412528" y="1288665"/>
                    <a:pt x="436705" y="1264488"/>
                    <a:pt x="466527" y="1264488"/>
                  </a:cubicBezTo>
                  <a:cubicBezTo>
                    <a:pt x="481439" y="1264488"/>
                    <a:pt x="494939" y="1270533"/>
                    <a:pt x="504711" y="1280305"/>
                  </a:cubicBezTo>
                  <a:close/>
                  <a:moveTo>
                    <a:pt x="598729" y="1348482"/>
                  </a:moveTo>
                  <a:cubicBezTo>
                    <a:pt x="608501" y="1358254"/>
                    <a:pt x="614545" y="1371754"/>
                    <a:pt x="614545" y="1386666"/>
                  </a:cubicBezTo>
                  <a:cubicBezTo>
                    <a:pt x="614545" y="1416489"/>
                    <a:pt x="590368" y="1440666"/>
                    <a:pt x="560545" y="1440666"/>
                  </a:cubicBezTo>
                  <a:cubicBezTo>
                    <a:pt x="530722" y="1440665"/>
                    <a:pt x="506545" y="1416488"/>
                    <a:pt x="506545" y="1386666"/>
                  </a:cubicBezTo>
                  <a:cubicBezTo>
                    <a:pt x="506545" y="1356843"/>
                    <a:pt x="530722" y="1332666"/>
                    <a:pt x="560545" y="1332665"/>
                  </a:cubicBezTo>
                  <a:cubicBezTo>
                    <a:pt x="575457" y="1332666"/>
                    <a:pt x="588957" y="1338710"/>
                    <a:pt x="598729" y="1348482"/>
                  </a:cubicBezTo>
                  <a:close/>
                  <a:moveTo>
                    <a:pt x="90635" y="727857"/>
                  </a:moveTo>
                  <a:cubicBezTo>
                    <a:pt x="106098" y="742132"/>
                    <a:pt x="112398" y="764794"/>
                    <a:pt x="104826" y="785841"/>
                  </a:cubicBezTo>
                  <a:cubicBezTo>
                    <a:pt x="94730" y="813902"/>
                    <a:pt x="63797" y="828468"/>
                    <a:pt x="35735" y="818373"/>
                  </a:cubicBezTo>
                  <a:cubicBezTo>
                    <a:pt x="7672" y="808277"/>
                    <a:pt x="-6893" y="777343"/>
                    <a:pt x="3202" y="749281"/>
                  </a:cubicBezTo>
                  <a:cubicBezTo>
                    <a:pt x="13298" y="721219"/>
                    <a:pt x="44232" y="706653"/>
                    <a:pt x="72294" y="716749"/>
                  </a:cubicBezTo>
                  <a:cubicBezTo>
                    <a:pt x="79309" y="719272"/>
                    <a:pt x="85481" y="723099"/>
                    <a:pt x="90635" y="727857"/>
                  </a:cubicBezTo>
                  <a:close/>
                  <a:moveTo>
                    <a:pt x="228755" y="892862"/>
                  </a:moveTo>
                  <a:cubicBezTo>
                    <a:pt x="238528" y="902635"/>
                    <a:pt x="244571" y="916134"/>
                    <a:pt x="244571" y="931046"/>
                  </a:cubicBezTo>
                  <a:cubicBezTo>
                    <a:pt x="244571" y="960869"/>
                    <a:pt x="220394" y="985046"/>
                    <a:pt x="190572" y="985046"/>
                  </a:cubicBezTo>
                  <a:cubicBezTo>
                    <a:pt x="160748" y="985045"/>
                    <a:pt x="136571" y="960868"/>
                    <a:pt x="136571" y="931046"/>
                  </a:cubicBezTo>
                  <a:cubicBezTo>
                    <a:pt x="136571" y="901223"/>
                    <a:pt x="160748" y="877046"/>
                    <a:pt x="190571" y="877045"/>
                  </a:cubicBezTo>
                  <a:cubicBezTo>
                    <a:pt x="205483" y="877046"/>
                    <a:pt x="218983" y="883090"/>
                    <a:pt x="228755" y="892862"/>
                  </a:cubicBezTo>
                  <a:close/>
                  <a:moveTo>
                    <a:pt x="788186" y="1524298"/>
                  </a:moveTo>
                  <a:cubicBezTo>
                    <a:pt x="796535" y="1535313"/>
                    <a:pt x="800681" y="1549511"/>
                    <a:pt x="798647" y="1564283"/>
                  </a:cubicBezTo>
                  <a:cubicBezTo>
                    <a:pt x="794579" y="1593827"/>
                    <a:pt x="767330" y="1614480"/>
                    <a:pt x="737785" y="1610412"/>
                  </a:cubicBezTo>
                  <a:cubicBezTo>
                    <a:pt x="708241" y="1606344"/>
                    <a:pt x="687588" y="1579095"/>
                    <a:pt x="691656" y="1549551"/>
                  </a:cubicBezTo>
                  <a:cubicBezTo>
                    <a:pt x="695724" y="1520007"/>
                    <a:pt x="722973" y="1499353"/>
                    <a:pt x="752517" y="1503422"/>
                  </a:cubicBezTo>
                  <a:cubicBezTo>
                    <a:pt x="767289" y="1505455"/>
                    <a:pt x="779839" y="1513285"/>
                    <a:pt x="788186" y="1524298"/>
                  </a:cubicBezTo>
                  <a:close/>
                  <a:moveTo>
                    <a:pt x="487058" y="1139380"/>
                  </a:moveTo>
                  <a:cubicBezTo>
                    <a:pt x="496830" y="1149152"/>
                    <a:pt x="502875" y="1162652"/>
                    <a:pt x="502875" y="1177563"/>
                  </a:cubicBezTo>
                  <a:cubicBezTo>
                    <a:pt x="502875" y="1207386"/>
                    <a:pt x="478698" y="1231563"/>
                    <a:pt x="448875" y="1231564"/>
                  </a:cubicBezTo>
                  <a:cubicBezTo>
                    <a:pt x="419051" y="1231563"/>
                    <a:pt x="394874" y="1207386"/>
                    <a:pt x="394875" y="1177563"/>
                  </a:cubicBezTo>
                  <a:cubicBezTo>
                    <a:pt x="394875" y="1147740"/>
                    <a:pt x="419052" y="1123563"/>
                    <a:pt x="448875" y="1123563"/>
                  </a:cubicBezTo>
                  <a:cubicBezTo>
                    <a:pt x="463786" y="1123563"/>
                    <a:pt x="477286" y="1129608"/>
                    <a:pt x="487058" y="1139380"/>
                  </a:cubicBezTo>
                  <a:close/>
                  <a:moveTo>
                    <a:pt x="709619" y="1392947"/>
                  </a:moveTo>
                  <a:cubicBezTo>
                    <a:pt x="719392" y="1402720"/>
                    <a:pt x="725436" y="1416220"/>
                    <a:pt x="725435" y="1431131"/>
                  </a:cubicBezTo>
                  <a:cubicBezTo>
                    <a:pt x="725436" y="1460954"/>
                    <a:pt x="701259" y="1485131"/>
                    <a:pt x="671436" y="1485131"/>
                  </a:cubicBezTo>
                  <a:cubicBezTo>
                    <a:pt x="641612" y="1485131"/>
                    <a:pt x="617435" y="1460954"/>
                    <a:pt x="617436" y="1431131"/>
                  </a:cubicBezTo>
                  <a:cubicBezTo>
                    <a:pt x="617435" y="1401308"/>
                    <a:pt x="641612" y="1377131"/>
                    <a:pt x="671435" y="1377131"/>
                  </a:cubicBezTo>
                  <a:cubicBezTo>
                    <a:pt x="686347" y="1377131"/>
                    <a:pt x="699847" y="1383175"/>
                    <a:pt x="709619" y="1392947"/>
                  </a:cubicBezTo>
                  <a:close/>
                  <a:moveTo>
                    <a:pt x="424609" y="1043780"/>
                  </a:moveTo>
                  <a:cubicBezTo>
                    <a:pt x="434381" y="1053553"/>
                    <a:pt x="440425" y="1067052"/>
                    <a:pt x="440425" y="1081964"/>
                  </a:cubicBezTo>
                  <a:cubicBezTo>
                    <a:pt x="440425" y="1111787"/>
                    <a:pt x="416248" y="1135964"/>
                    <a:pt x="386425" y="1135964"/>
                  </a:cubicBezTo>
                  <a:cubicBezTo>
                    <a:pt x="356602" y="1135964"/>
                    <a:pt x="332425" y="1111787"/>
                    <a:pt x="332425" y="1081964"/>
                  </a:cubicBezTo>
                  <a:cubicBezTo>
                    <a:pt x="332425" y="1052141"/>
                    <a:pt x="356602" y="1027964"/>
                    <a:pt x="386425" y="1027964"/>
                  </a:cubicBezTo>
                  <a:cubicBezTo>
                    <a:pt x="401337" y="1027964"/>
                    <a:pt x="414837" y="1034008"/>
                    <a:pt x="424609" y="1043780"/>
                  </a:cubicBezTo>
                  <a:close/>
                  <a:moveTo>
                    <a:pt x="366398" y="930681"/>
                  </a:moveTo>
                  <a:cubicBezTo>
                    <a:pt x="376171" y="940454"/>
                    <a:pt x="382215" y="953954"/>
                    <a:pt x="382215" y="968865"/>
                  </a:cubicBezTo>
                  <a:cubicBezTo>
                    <a:pt x="382215" y="998688"/>
                    <a:pt x="358038" y="1022865"/>
                    <a:pt x="328215" y="1022865"/>
                  </a:cubicBezTo>
                  <a:cubicBezTo>
                    <a:pt x="298391" y="1022865"/>
                    <a:pt x="274214" y="998688"/>
                    <a:pt x="274215" y="968865"/>
                  </a:cubicBezTo>
                  <a:cubicBezTo>
                    <a:pt x="274215" y="939042"/>
                    <a:pt x="298391" y="914865"/>
                    <a:pt x="328214" y="914865"/>
                  </a:cubicBezTo>
                  <a:cubicBezTo>
                    <a:pt x="343126" y="914865"/>
                    <a:pt x="356626" y="920909"/>
                    <a:pt x="366398" y="930681"/>
                  </a:cubicBezTo>
                  <a:close/>
                  <a:moveTo>
                    <a:pt x="233998" y="766678"/>
                  </a:moveTo>
                  <a:cubicBezTo>
                    <a:pt x="243770" y="776451"/>
                    <a:pt x="249814" y="789950"/>
                    <a:pt x="249814" y="804862"/>
                  </a:cubicBezTo>
                  <a:cubicBezTo>
                    <a:pt x="249814" y="834685"/>
                    <a:pt x="225637" y="858862"/>
                    <a:pt x="195814" y="858862"/>
                  </a:cubicBezTo>
                  <a:cubicBezTo>
                    <a:pt x="165991" y="858861"/>
                    <a:pt x="141814" y="834684"/>
                    <a:pt x="141814" y="804862"/>
                  </a:cubicBezTo>
                  <a:cubicBezTo>
                    <a:pt x="141814" y="775039"/>
                    <a:pt x="165991" y="750862"/>
                    <a:pt x="195814" y="750861"/>
                  </a:cubicBezTo>
                  <a:cubicBezTo>
                    <a:pt x="210726" y="750862"/>
                    <a:pt x="224226" y="756906"/>
                    <a:pt x="233998" y="766678"/>
                  </a:cubicBezTo>
                  <a:close/>
                  <a:moveTo>
                    <a:pt x="590271" y="1197175"/>
                  </a:moveTo>
                  <a:cubicBezTo>
                    <a:pt x="600043" y="1206947"/>
                    <a:pt x="606088" y="1220447"/>
                    <a:pt x="606088" y="1235359"/>
                  </a:cubicBezTo>
                  <a:cubicBezTo>
                    <a:pt x="606088" y="1265182"/>
                    <a:pt x="581911" y="1289359"/>
                    <a:pt x="552088" y="1289359"/>
                  </a:cubicBezTo>
                  <a:cubicBezTo>
                    <a:pt x="522265" y="1289358"/>
                    <a:pt x="498087" y="1265181"/>
                    <a:pt x="498088" y="1235359"/>
                  </a:cubicBezTo>
                  <a:cubicBezTo>
                    <a:pt x="498088" y="1205536"/>
                    <a:pt x="522265" y="1181359"/>
                    <a:pt x="552088" y="1181359"/>
                  </a:cubicBezTo>
                  <a:cubicBezTo>
                    <a:pt x="566999" y="1181359"/>
                    <a:pt x="580499" y="1187403"/>
                    <a:pt x="590271" y="1197175"/>
                  </a:cubicBezTo>
                  <a:close/>
                  <a:moveTo>
                    <a:pt x="105784" y="594507"/>
                  </a:moveTo>
                  <a:cubicBezTo>
                    <a:pt x="121246" y="608781"/>
                    <a:pt x="127546" y="631443"/>
                    <a:pt x="119975" y="652490"/>
                  </a:cubicBezTo>
                  <a:cubicBezTo>
                    <a:pt x="109879" y="680552"/>
                    <a:pt x="78946" y="695118"/>
                    <a:pt x="50884" y="685023"/>
                  </a:cubicBezTo>
                  <a:cubicBezTo>
                    <a:pt x="22821" y="674927"/>
                    <a:pt x="8256" y="643993"/>
                    <a:pt x="18351" y="615931"/>
                  </a:cubicBezTo>
                  <a:cubicBezTo>
                    <a:pt x="28447" y="587868"/>
                    <a:pt x="59380" y="573303"/>
                    <a:pt x="87443" y="583398"/>
                  </a:cubicBezTo>
                  <a:cubicBezTo>
                    <a:pt x="94458" y="585922"/>
                    <a:pt x="100630" y="589748"/>
                    <a:pt x="105784" y="594507"/>
                  </a:cubicBezTo>
                  <a:close/>
                  <a:moveTo>
                    <a:pt x="693169" y="1260833"/>
                  </a:moveTo>
                  <a:cubicBezTo>
                    <a:pt x="702942" y="1270606"/>
                    <a:pt x="708986" y="1284105"/>
                    <a:pt x="708985" y="1299017"/>
                  </a:cubicBezTo>
                  <a:cubicBezTo>
                    <a:pt x="708986" y="1328840"/>
                    <a:pt x="684809" y="1353017"/>
                    <a:pt x="654986" y="1353017"/>
                  </a:cubicBezTo>
                  <a:cubicBezTo>
                    <a:pt x="625162" y="1353016"/>
                    <a:pt x="600985" y="1328839"/>
                    <a:pt x="600986" y="1299017"/>
                  </a:cubicBezTo>
                  <a:cubicBezTo>
                    <a:pt x="600985" y="1269194"/>
                    <a:pt x="625162" y="1245017"/>
                    <a:pt x="654985" y="1245016"/>
                  </a:cubicBezTo>
                  <a:cubicBezTo>
                    <a:pt x="669897" y="1245017"/>
                    <a:pt x="683397" y="1251061"/>
                    <a:pt x="693169" y="1260833"/>
                  </a:cubicBezTo>
                  <a:close/>
                  <a:moveTo>
                    <a:pt x="916312" y="1527819"/>
                  </a:moveTo>
                  <a:cubicBezTo>
                    <a:pt x="924660" y="1538833"/>
                    <a:pt x="928807" y="1553031"/>
                    <a:pt x="926773" y="1567803"/>
                  </a:cubicBezTo>
                  <a:cubicBezTo>
                    <a:pt x="922704" y="1597347"/>
                    <a:pt x="895456" y="1618001"/>
                    <a:pt x="865911" y="1613932"/>
                  </a:cubicBezTo>
                  <a:cubicBezTo>
                    <a:pt x="836367" y="1609864"/>
                    <a:pt x="815714" y="1582615"/>
                    <a:pt x="819782" y="1553071"/>
                  </a:cubicBezTo>
                  <a:cubicBezTo>
                    <a:pt x="823850" y="1523527"/>
                    <a:pt x="851099" y="1502874"/>
                    <a:pt x="880643" y="1506942"/>
                  </a:cubicBezTo>
                  <a:cubicBezTo>
                    <a:pt x="895416" y="1508976"/>
                    <a:pt x="907965" y="1516805"/>
                    <a:pt x="916312" y="1527819"/>
                  </a:cubicBezTo>
                  <a:close/>
                  <a:moveTo>
                    <a:pt x="834969" y="1398878"/>
                  </a:moveTo>
                  <a:cubicBezTo>
                    <a:pt x="844742" y="1408651"/>
                    <a:pt x="850786" y="1422150"/>
                    <a:pt x="850785" y="1437061"/>
                  </a:cubicBezTo>
                  <a:cubicBezTo>
                    <a:pt x="850786" y="1466885"/>
                    <a:pt x="826609" y="1491062"/>
                    <a:pt x="796786" y="1491062"/>
                  </a:cubicBezTo>
                  <a:cubicBezTo>
                    <a:pt x="766962" y="1491061"/>
                    <a:pt x="742785" y="1466884"/>
                    <a:pt x="742786" y="1437062"/>
                  </a:cubicBezTo>
                  <a:cubicBezTo>
                    <a:pt x="742785" y="1407238"/>
                    <a:pt x="766962" y="1383061"/>
                    <a:pt x="796785" y="1383061"/>
                  </a:cubicBezTo>
                  <a:cubicBezTo>
                    <a:pt x="811697" y="1383061"/>
                    <a:pt x="825197" y="1389106"/>
                    <a:pt x="834969" y="1398878"/>
                  </a:cubicBezTo>
                  <a:close/>
                  <a:moveTo>
                    <a:pt x="355005" y="809803"/>
                  </a:moveTo>
                  <a:cubicBezTo>
                    <a:pt x="364778" y="819576"/>
                    <a:pt x="370822" y="833076"/>
                    <a:pt x="370821" y="847987"/>
                  </a:cubicBezTo>
                  <a:cubicBezTo>
                    <a:pt x="370822" y="877810"/>
                    <a:pt x="346645" y="901987"/>
                    <a:pt x="316822" y="901987"/>
                  </a:cubicBezTo>
                  <a:cubicBezTo>
                    <a:pt x="286998" y="901987"/>
                    <a:pt x="262821" y="877810"/>
                    <a:pt x="262822" y="847987"/>
                  </a:cubicBezTo>
                  <a:cubicBezTo>
                    <a:pt x="262821" y="818164"/>
                    <a:pt x="286998" y="793987"/>
                    <a:pt x="316821" y="793987"/>
                  </a:cubicBezTo>
                  <a:cubicBezTo>
                    <a:pt x="331733" y="793987"/>
                    <a:pt x="345233" y="800031"/>
                    <a:pt x="355005" y="809803"/>
                  </a:cubicBezTo>
                  <a:close/>
                  <a:moveTo>
                    <a:pt x="555591" y="1031064"/>
                  </a:moveTo>
                  <a:cubicBezTo>
                    <a:pt x="565363" y="1040837"/>
                    <a:pt x="571407" y="1054337"/>
                    <a:pt x="571407" y="1069248"/>
                  </a:cubicBezTo>
                  <a:cubicBezTo>
                    <a:pt x="571407" y="1099071"/>
                    <a:pt x="547230" y="1123248"/>
                    <a:pt x="517407" y="1123248"/>
                  </a:cubicBezTo>
                  <a:cubicBezTo>
                    <a:pt x="487584" y="1123248"/>
                    <a:pt x="463407" y="1099071"/>
                    <a:pt x="463407" y="1069248"/>
                  </a:cubicBezTo>
                  <a:cubicBezTo>
                    <a:pt x="463407" y="1039425"/>
                    <a:pt x="487584" y="1015248"/>
                    <a:pt x="517407" y="1015248"/>
                  </a:cubicBezTo>
                  <a:cubicBezTo>
                    <a:pt x="532318" y="1015248"/>
                    <a:pt x="545819" y="1021292"/>
                    <a:pt x="555591" y="1031064"/>
                  </a:cubicBezTo>
                  <a:close/>
                  <a:moveTo>
                    <a:pt x="487078" y="929258"/>
                  </a:moveTo>
                  <a:cubicBezTo>
                    <a:pt x="496851" y="939031"/>
                    <a:pt x="502895" y="952530"/>
                    <a:pt x="502894" y="967441"/>
                  </a:cubicBezTo>
                  <a:cubicBezTo>
                    <a:pt x="502895" y="997265"/>
                    <a:pt x="478718" y="1021442"/>
                    <a:pt x="448895" y="1021442"/>
                  </a:cubicBezTo>
                  <a:cubicBezTo>
                    <a:pt x="419071" y="1021441"/>
                    <a:pt x="394894" y="997264"/>
                    <a:pt x="394895" y="967442"/>
                  </a:cubicBezTo>
                  <a:cubicBezTo>
                    <a:pt x="394894" y="937618"/>
                    <a:pt x="419071" y="913441"/>
                    <a:pt x="448894" y="913441"/>
                  </a:cubicBezTo>
                  <a:cubicBezTo>
                    <a:pt x="463806" y="913441"/>
                    <a:pt x="477306" y="919486"/>
                    <a:pt x="487078" y="929258"/>
                  </a:cubicBezTo>
                  <a:close/>
                  <a:moveTo>
                    <a:pt x="251999" y="635580"/>
                  </a:moveTo>
                  <a:cubicBezTo>
                    <a:pt x="261772" y="645352"/>
                    <a:pt x="267816" y="658852"/>
                    <a:pt x="267816" y="673763"/>
                  </a:cubicBezTo>
                  <a:cubicBezTo>
                    <a:pt x="267816" y="703586"/>
                    <a:pt x="243639" y="727763"/>
                    <a:pt x="213816" y="727764"/>
                  </a:cubicBezTo>
                  <a:cubicBezTo>
                    <a:pt x="183992" y="727763"/>
                    <a:pt x="159815" y="703586"/>
                    <a:pt x="159816" y="673763"/>
                  </a:cubicBezTo>
                  <a:cubicBezTo>
                    <a:pt x="159816" y="643940"/>
                    <a:pt x="183992" y="619763"/>
                    <a:pt x="213815" y="619763"/>
                  </a:cubicBezTo>
                  <a:cubicBezTo>
                    <a:pt x="228727" y="619763"/>
                    <a:pt x="242227" y="625808"/>
                    <a:pt x="251999" y="635580"/>
                  </a:cubicBezTo>
                  <a:close/>
                  <a:moveTo>
                    <a:pt x="650002" y="1103118"/>
                  </a:moveTo>
                  <a:cubicBezTo>
                    <a:pt x="659774" y="1112891"/>
                    <a:pt x="665818" y="1126391"/>
                    <a:pt x="665818" y="1141302"/>
                  </a:cubicBezTo>
                  <a:cubicBezTo>
                    <a:pt x="665818" y="1171125"/>
                    <a:pt x="641641" y="1195302"/>
                    <a:pt x="611818" y="1195302"/>
                  </a:cubicBezTo>
                  <a:cubicBezTo>
                    <a:pt x="581995" y="1195302"/>
                    <a:pt x="557818" y="1171125"/>
                    <a:pt x="557818" y="1141302"/>
                  </a:cubicBezTo>
                  <a:cubicBezTo>
                    <a:pt x="557818" y="1111479"/>
                    <a:pt x="581995" y="1087302"/>
                    <a:pt x="611818" y="1087302"/>
                  </a:cubicBezTo>
                  <a:cubicBezTo>
                    <a:pt x="626730" y="1087302"/>
                    <a:pt x="640230" y="1093347"/>
                    <a:pt x="650002" y="1103118"/>
                  </a:cubicBezTo>
                  <a:close/>
                  <a:moveTo>
                    <a:pt x="826035" y="1284376"/>
                  </a:moveTo>
                  <a:cubicBezTo>
                    <a:pt x="835807" y="1294148"/>
                    <a:pt x="841851" y="1307648"/>
                    <a:pt x="841851" y="1322559"/>
                  </a:cubicBezTo>
                  <a:cubicBezTo>
                    <a:pt x="841851" y="1352383"/>
                    <a:pt x="817674" y="1376560"/>
                    <a:pt x="787852" y="1376560"/>
                  </a:cubicBezTo>
                  <a:cubicBezTo>
                    <a:pt x="758028" y="1376559"/>
                    <a:pt x="733851" y="1352382"/>
                    <a:pt x="733851" y="1322560"/>
                  </a:cubicBezTo>
                  <a:cubicBezTo>
                    <a:pt x="733851" y="1292736"/>
                    <a:pt x="758028" y="1268559"/>
                    <a:pt x="787851" y="1268559"/>
                  </a:cubicBezTo>
                  <a:cubicBezTo>
                    <a:pt x="802763" y="1268560"/>
                    <a:pt x="816263" y="1274604"/>
                    <a:pt x="826035" y="1284376"/>
                  </a:cubicBezTo>
                  <a:close/>
                  <a:moveTo>
                    <a:pt x="161981" y="460786"/>
                  </a:moveTo>
                  <a:cubicBezTo>
                    <a:pt x="177443" y="475061"/>
                    <a:pt x="183743" y="497723"/>
                    <a:pt x="176172" y="518770"/>
                  </a:cubicBezTo>
                  <a:cubicBezTo>
                    <a:pt x="166076" y="546831"/>
                    <a:pt x="135142" y="561397"/>
                    <a:pt x="107080" y="551302"/>
                  </a:cubicBezTo>
                  <a:cubicBezTo>
                    <a:pt x="79018" y="541206"/>
                    <a:pt x="64452" y="510272"/>
                    <a:pt x="74548" y="482210"/>
                  </a:cubicBezTo>
                  <a:cubicBezTo>
                    <a:pt x="84643" y="454148"/>
                    <a:pt x="115577" y="439582"/>
                    <a:pt x="143640" y="449678"/>
                  </a:cubicBezTo>
                  <a:cubicBezTo>
                    <a:pt x="150655" y="452202"/>
                    <a:pt x="156827" y="456028"/>
                    <a:pt x="161981" y="460786"/>
                  </a:cubicBezTo>
                  <a:close/>
                  <a:moveTo>
                    <a:pt x="949467" y="1389938"/>
                  </a:moveTo>
                  <a:cubicBezTo>
                    <a:pt x="959239" y="1399710"/>
                    <a:pt x="965284" y="1413210"/>
                    <a:pt x="965284" y="1428121"/>
                  </a:cubicBezTo>
                  <a:cubicBezTo>
                    <a:pt x="965284" y="1457944"/>
                    <a:pt x="941107" y="1482121"/>
                    <a:pt x="911284" y="1482122"/>
                  </a:cubicBezTo>
                  <a:cubicBezTo>
                    <a:pt x="881460" y="1482121"/>
                    <a:pt x="857283" y="1457944"/>
                    <a:pt x="857284" y="1428121"/>
                  </a:cubicBezTo>
                  <a:cubicBezTo>
                    <a:pt x="857284" y="1398298"/>
                    <a:pt x="881461" y="1374121"/>
                    <a:pt x="911283" y="1374121"/>
                  </a:cubicBezTo>
                  <a:cubicBezTo>
                    <a:pt x="926195" y="1374121"/>
                    <a:pt x="939695" y="1380166"/>
                    <a:pt x="949467" y="1389938"/>
                  </a:cubicBezTo>
                  <a:close/>
                  <a:moveTo>
                    <a:pt x="762909" y="1158525"/>
                  </a:moveTo>
                  <a:cubicBezTo>
                    <a:pt x="772681" y="1168297"/>
                    <a:pt x="778726" y="1181798"/>
                    <a:pt x="778726" y="1196709"/>
                  </a:cubicBezTo>
                  <a:cubicBezTo>
                    <a:pt x="778726" y="1226532"/>
                    <a:pt x="754549" y="1250709"/>
                    <a:pt x="724726" y="1250709"/>
                  </a:cubicBezTo>
                  <a:cubicBezTo>
                    <a:pt x="694902" y="1250709"/>
                    <a:pt x="670725" y="1226532"/>
                    <a:pt x="670726" y="1196709"/>
                  </a:cubicBezTo>
                  <a:cubicBezTo>
                    <a:pt x="670726" y="1166886"/>
                    <a:pt x="694903" y="1142709"/>
                    <a:pt x="724725" y="1142709"/>
                  </a:cubicBezTo>
                  <a:cubicBezTo>
                    <a:pt x="739637" y="1142709"/>
                    <a:pt x="753137" y="1148753"/>
                    <a:pt x="762909" y="1158525"/>
                  </a:cubicBezTo>
                  <a:close/>
                  <a:moveTo>
                    <a:pt x="1049685" y="1505409"/>
                  </a:moveTo>
                  <a:cubicBezTo>
                    <a:pt x="1058034" y="1516423"/>
                    <a:pt x="1062180" y="1530621"/>
                    <a:pt x="1060146" y="1545394"/>
                  </a:cubicBezTo>
                  <a:cubicBezTo>
                    <a:pt x="1056078" y="1574938"/>
                    <a:pt x="1028829" y="1595591"/>
                    <a:pt x="999284" y="1591523"/>
                  </a:cubicBezTo>
                  <a:cubicBezTo>
                    <a:pt x="969740" y="1587455"/>
                    <a:pt x="949087" y="1560206"/>
                    <a:pt x="953155" y="1530662"/>
                  </a:cubicBezTo>
                  <a:cubicBezTo>
                    <a:pt x="957223" y="1501117"/>
                    <a:pt x="984472" y="1480464"/>
                    <a:pt x="1014016" y="1484532"/>
                  </a:cubicBezTo>
                  <a:cubicBezTo>
                    <a:pt x="1028789" y="1486567"/>
                    <a:pt x="1041338" y="1494396"/>
                    <a:pt x="1049685" y="1505409"/>
                  </a:cubicBezTo>
                  <a:close/>
                  <a:moveTo>
                    <a:pt x="372466" y="676350"/>
                  </a:moveTo>
                  <a:cubicBezTo>
                    <a:pt x="382239" y="686123"/>
                    <a:pt x="388283" y="699622"/>
                    <a:pt x="388282" y="714533"/>
                  </a:cubicBezTo>
                  <a:cubicBezTo>
                    <a:pt x="388283" y="744357"/>
                    <a:pt x="364106" y="768534"/>
                    <a:pt x="334283" y="768534"/>
                  </a:cubicBezTo>
                  <a:cubicBezTo>
                    <a:pt x="304459" y="768533"/>
                    <a:pt x="280282" y="744356"/>
                    <a:pt x="280283" y="714534"/>
                  </a:cubicBezTo>
                  <a:cubicBezTo>
                    <a:pt x="280282" y="684710"/>
                    <a:pt x="304459" y="660533"/>
                    <a:pt x="334282" y="660533"/>
                  </a:cubicBezTo>
                  <a:cubicBezTo>
                    <a:pt x="349194" y="660533"/>
                    <a:pt x="362694" y="666578"/>
                    <a:pt x="372466" y="676350"/>
                  </a:cubicBezTo>
                  <a:close/>
                  <a:moveTo>
                    <a:pt x="471899" y="791893"/>
                  </a:moveTo>
                  <a:cubicBezTo>
                    <a:pt x="481672" y="801666"/>
                    <a:pt x="487715" y="815165"/>
                    <a:pt x="487715" y="830077"/>
                  </a:cubicBezTo>
                  <a:cubicBezTo>
                    <a:pt x="487715" y="859900"/>
                    <a:pt x="463538" y="884077"/>
                    <a:pt x="433716" y="884077"/>
                  </a:cubicBezTo>
                  <a:cubicBezTo>
                    <a:pt x="403892" y="884076"/>
                    <a:pt x="379715" y="859899"/>
                    <a:pt x="379715" y="830077"/>
                  </a:cubicBezTo>
                  <a:cubicBezTo>
                    <a:pt x="379715" y="800254"/>
                    <a:pt x="403892" y="776077"/>
                    <a:pt x="433715" y="776077"/>
                  </a:cubicBezTo>
                  <a:cubicBezTo>
                    <a:pt x="448627" y="776077"/>
                    <a:pt x="462127" y="782121"/>
                    <a:pt x="471899" y="791893"/>
                  </a:cubicBezTo>
                  <a:close/>
                  <a:moveTo>
                    <a:pt x="298819" y="524150"/>
                  </a:moveTo>
                  <a:cubicBezTo>
                    <a:pt x="308592" y="533922"/>
                    <a:pt x="314635" y="547422"/>
                    <a:pt x="314635" y="562333"/>
                  </a:cubicBezTo>
                  <a:cubicBezTo>
                    <a:pt x="314635" y="592156"/>
                    <a:pt x="290458" y="616333"/>
                    <a:pt x="260636" y="616333"/>
                  </a:cubicBezTo>
                  <a:cubicBezTo>
                    <a:pt x="230812" y="616333"/>
                    <a:pt x="206635" y="592156"/>
                    <a:pt x="206635" y="562333"/>
                  </a:cubicBezTo>
                  <a:cubicBezTo>
                    <a:pt x="206635" y="532510"/>
                    <a:pt x="230812" y="508333"/>
                    <a:pt x="260635" y="508333"/>
                  </a:cubicBezTo>
                  <a:cubicBezTo>
                    <a:pt x="275547" y="508333"/>
                    <a:pt x="289047" y="514378"/>
                    <a:pt x="298819" y="524150"/>
                  </a:cubicBezTo>
                  <a:close/>
                  <a:moveTo>
                    <a:pt x="665694" y="964126"/>
                  </a:moveTo>
                  <a:cubicBezTo>
                    <a:pt x="675466" y="973898"/>
                    <a:pt x="681511" y="987398"/>
                    <a:pt x="681510" y="1002310"/>
                  </a:cubicBezTo>
                  <a:cubicBezTo>
                    <a:pt x="681511" y="1032133"/>
                    <a:pt x="657334" y="1056310"/>
                    <a:pt x="627511" y="1056310"/>
                  </a:cubicBezTo>
                  <a:cubicBezTo>
                    <a:pt x="597687" y="1056309"/>
                    <a:pt x="573510" y="1032132"/>
                    <a:pt x="573511" y="1002310"/>
                  </a:cubicBezTo>
                  <a:cubicBezTo>
                    <a:pt x="573510" y="972487"/>
                    <a:pt x="597687" y="948310"/>
                    <a:pt x="627510" y="948309"/>
                  </a:cubicBezTo>
                  <a:cubicBezTo>
                    <a:pt x="642422" y="948310"/>
                    <a:pt x="655922" y="954354"/>
                    <a:pt x="665694" y="964126"/>
                  </a:cubicBezTo>
                  <a:close/>
                  <a:moveTo>
                    <a:pt x="593305" y="862709"/>
                  </a:moveTo>
                  <a:cubicBezTo>
                    <a:pt x="603078" y="872482"/>
                    <a:pt x="609122" y="885981"/>
                    <a:pt x="609122" y="900893"/>
                  </a:cubicBezTo>
                  <a:cubicBezTo>
                    <a:pt x="609122" y="930716"/>
                    <a:pt x="584945" y="954893"/>
                    <a:pt x="555122" y="954893"/>
                  </a:cubicBezTo>
                  <a:cubicBezTo>
                    <a:pt x="525298" y="954892"/>
                    <a:pt x="501121" y="930715"/>
                    <a:pt x="501122" y="900893"/>
                  </a:cubicBezTo>
                  <a:cubicBezTo>
                    <a:pt x="501122" y="871070"/>
                    <a:pt x="525298" y="846893"/>
                    <a:pt x="555121" y="846892"/>
                  </a:cubicBezTo>
                  <a:cubicBezTo>
                    <a:pt x="570033" y="846893"/>
                    <a:pt x="583533" y="852937"/>
                    <a:pt x="593305" y="862709"/>
                  </a:cubicBezTo>
                  <a:close/>
                  <a:moveTo>
                    <a:pt x="941072" y="1277797"/>
                  </a:moveTo>
                  <a:cubicBezTo>
                    <a:pt x="950845" y="1287570"/>
                    <a:pt x="956889" y="1301069"/>
                    <a:pt x="956889" y="1315981"/>
                  </a:cubicBezTo>
                  <a:cubicBezTo>
                    <a:pt x="956889" y="1345804"/>
                    <a:pt x="932712" y="1369981"/>
                    <a:pt x="902889" y="1369981"/>
                  </a:cubicBezTo>
                  <a:cubicBezTo>
                    <a:pt x="873065" y="1369980"/>
                    <a:pt x="848888" y="1345803"/>
                    <a:pt x="848889" y="1315981"/>
                  </a:cubicBezTo>
                  <a:cubicBezTo>
                    <a:pt x="848889" y="1286158"/>
                    <a:pt x="873065" y="1261981"/>
                    <a:pt x="902888" y="1261980"/>
                  </a:cubicBezTo>
                  <a:cubicBezTo>
                    <a:pt x="917800" y="1261981"/>
                    <a:pt x="931300" y="1268025"/>
                    <a:pt x="941072" y="1277797"/>
                  </a:cubicBezTo>
                  <a:close/>
                  <a:moveTo>
                    <a:pt x="761042" y="1042417"/>
                  </a:moveTo>
                  <a:cubicBezTo>
                    <a:pt x="770814" y="1052189"/>
                    <a:pt x="776858" y="1065689"/>
                    <a:pt x="776858" y="1080600"/>
                  </a:cubicBezTo>
                  <a:cubicBezTo>
                    <a:pt x="776858" y="1110423"/>
                    <a:pt x="752681" y="1134600"/>
                    <a:pt x="722859" y="1134601"/>
                  </a:cubicBezTo>
                  <a:cubicBezTo>
                    <a:pt x="693035" y="1134600"/>
                    <a:pt x="668858" y="1110423"/>
                    <a:pt x="668858" y="1080600"/>
                  </a:cubicBezTo>
                  <a:cubicBezTo>
                    <a:pt x="668858" y="1050777"/>
                    <a:pt x="693035" y="1026600"/>
                    <a:pt x="722858" y="1026600"/>
                  </a:cubicBezTo>
                  <a:cubicBezTo>
                    <a:pt x="737770" y="1026600"/>
                    <a:pt x="751270" y="1032645"/>
                    <a:pt x="761042" y="1042417"/>
                  </a:cubicBezTo>
                  <a:close/>
                  <a:moveTo>
                    <a:pt x="885860" y="1173438"/>
                  </a:moveTo>
                  <a:cubicBezTo>
                    <a:pt x="895632" y="1183211"/>
                    <a:pt x="901676" y="1196711"/>
                    <a:pt x="901676" y="1211622"/>
                  </a:cubicBezTo>
                  <a:cubicBezTo>
                    <a:pt x="901676" y="1241445"/>
                    <a:pt x="877499" y="1265622"/>
                    <a:pt x="847676" y="1265622"/>
                  </a:cubicBezTo>
                  <a:cubicBezTo>
                    <a:pt x="817853" y="1265622"/>
                    <a:pt x="793676" y="1241445"/>
                    <a:pt x="793676" y="1211622"/>
                  </a:cubicBezTo>
                  <a:cubicBezTo>
                    <a:pt x="793676" y="1181799"/>
                    <a:pt x="817853" y="1157622"/>
                    <a:pt x="847676" y="1157622"/>
                  </a:cubicBezTo>
                  <a:cubicBezTo>
                    <a:pt x="862588" y="1157622"/>
                    <a:pt x="876088" y="1163666"/>
                    <a:pt x="885860" y="1173438"/>
                  </a:cubicBezTo>
                  <a:close/>
                  <a:moveTo>
                    <a:pt x="496087" y="668302"/>
                  </a:moveTo>
                  <a:cubicBezTo>
                    <a:pt x="505860" y="678075"/>
                    <a:pt x="511904" y="691574"/>
                    <a:pt x="511903" y="706485"/>
                  </a:cubicBezTo>
                  <a:cubicBezTo>
                    <a:pt x="511904" y="736309"/>
                    <a:pt x="487727" y="760486"/>
                    <a:pt x="457904" y="760486"/>
                  </a:cubicBezTo>
                  <a:cubicBezTo>
                    <a:pt x="428080" y="760485"/>
                    <a:pt x="403903" y="736308"/>
                    <a:pt x="403904" y="706486"/>
                  </a:cubicBezTo>
                  <a:cubicBezTo>
                    <a:pt x="403903" y="676662"/>
                    <a:pt x="428080" y="652485"/>
                    <a:pt x="457903" y="652485"/>
                  </a:cubicBezTo>
                  <a:cubicBezTo>
                    <a:pt x="472815" y="652485"/>
                    <a:pt x="486315" y="658530"/>
                    <a:pt x="496087" y="668302"/>
                  </a:cubicBezTo>
                  <a:close/>
                  <a:moveTo>
                    <a:pt x="1067538" y="1359848"/>
                  </a:moveTo>
                  <a:cubicBezTo>
                    <a:pt x="1077310" y="1369620"/>
                    <a:pt x="1083354" y="1383120"/>
                    <a:pt x="1083354" y="1398031"/>
                  </a:cubicBezTo>
                  <a:cubicBezTo>
                    <a:pt x="1083354" y="1427854"/>
                    <a:pt x="1059177" y="1452031"/>
                    <a:pt x="1029354" y="1452032"/>
                  </a:cubicBezTo>
                  <a:cubicBezTo>
                    <a:pt x="999531" y="1452031"/>
                    <a:pt x="975354" y="1427854"/>
                    <a:pt x="975354" y="1398031"/>
                  </a:cubicBezTo>
                  <a:cubicBezTo>
                    <a:pt x="975354" y="1368208"/>
                    <a:pt x="999531" y="1344031"/>
                    <a:pt x="1029354" y="1344031"/>
                  </a:cubicBezTo>
                  <a:cubicBezTo>
                    <a:pt x="1044266" y="1344031"/>
                    <a:pt x="1057766" y="1350076"/>
                    <a:pt x="1067538" y="1359848"/>
                  </a:cubicBezTo>
                  <a:close/>
                  <a:moveTo>
                    <a:pt x="230876" y="339840"/>
                  </a:moveTo>
                  <a:cubicBezTo>
                    <a:pt x="246338" y="354114"/>
                    <a:pt x="252638" y="376777"/>
                    <a:pt x="245067" y="397823"/>
                  </a:cubicBezTo>
                  <a:cubicBezTo>
                    <a:pt x="234971" y="425885"/>
                    <a:pt x="204037" y="440451"/>
                    <a:pt x="175975" y="430355"/>
                  </a:cubicBezTo>
                  <a:cubicBezTo>
                    <a:pt x="147912" y="420260"/>
                    <a:pt x="133347" y="389326"/>
                    <a:pt x="143443" y="361263"/>
                  </a:cubicBezTo>
                  <a:cubicBezTo>
                    <a:pt x="153538" y="333201"/>
                    <a:pt x="184472" y="318636"/>
                    <a:pt x="212534" y="328731"/>
                  </a:cubicBezTo>
                  <a:cubicBezTo>
                    <a:pt x="219550" y="331255"/>
                    <a:pt x="225722" y="335082"/>
                    <a:pt x="230876" y="339840"/>
                  </a:cubicBezTo>
                  <a:close/>
                  <a:moveTo>
                    <a:pt x="419431" y="563401"/>
                  </a:moveTo>
                  <a:cubicBezTo>
                    <a:pt x="429203" y="573173"/>
                    <a:pt x="435247" y="586673"/>
                    <a:pt x="435247" y="601584"/>
                  </a:cubicBezTo>
                  <a:cubicBezTo>
                    <a:pt x="435247" y="631407"/>
                    <a:pt x="411070" y="655584"/>
                    <a:pt x="381247" y="655585"/>
                  </a:cubicBezTo>
                  <a:cubicBezTo>
                    <a:pt x="351424" y="655584"/>
                    <a:pt x="327247" y="631407"/>
                    <a:pt x="327247" y="601584"/>
                  </a:cubicBezTo>
                  <a:cubicBezTo>
                    <a:pt x="327247" y="571761"/>
                    <a:pt x="351424" y="547584"/>
                    <a:pt x="381247" y="547584"/>
                  </a:cubicBezTo>
                  <a:cubicBezTo>
                    <a:pt x="396159" y="547584"/>
                    <a:pt x="409659" y="553629"/>
                    <a:pt x="419431" y="563401"/>
                  </a:cubicBezTo>
                  <a:close/>
                  <a:moveTo>
                    <a:pt x="590502" y="740353"/>
                  </a:moveTo>
                  <a:cubicBezTo>
                    <a:pt x="600274" y="750126"/>
                    <a:pt x="606318" y="763626"/>
                    <a:pt x="606318" y="778537"/>
                  </a:cubicBezTo>
                  <a:cubicBezTo>
                    <a:pt x="606318" y="808360"/>
                    <a:pt x="582141" y="832537"/>
                    <a:pt x="552318" y="832537"/>
                  </a:cubicBezTo>
                  <a:cubicBezTo>
                    <a:pt x="522495" y="832537"/>
                    <a:pt x="498318" y="808360"/>
                    <a:pt x="498318" y="778537"/>
                  </a:cubicBezTo>
                  <a:cubicBezTo>
                    <a:pt x="498318" y="748714"/>
                    <a:pt x="522495" y="724537"/>
                    <a:pt x="552318" y="724537"/>
                  </a:cubicBezTo>
                  <a:cubicBezTo>
                    <a:pt x="567229" y="724537"/>
                    <a:pt x="580730" y="730581"/>
                    <a:pt x="590502" y="740353"/>
                  </a:cubicBezTo>
                  <a:close/>
                  <a:moveTo>
                    <a:pt x="1178028" y="1450348"/>
                  </a:moveTo>
                  <a:cubicBezTo>
                    <a:pt x="1186376" y="1461363"/>
                    <a:pt x="1190522" y="1475561"/>
                    <a:pt x="1188488" y="1490333"/>
                  </a:cubicBezTo>
                  <a:cubicBezTo>
                    <a:pt x="1184420" y="1519877"/>
                    <a:pt x="1157171" y="1540530"/>
                    <a:pt x="1127627" y="1536462"/>
                  </a:cubicBezTo>
                  <a:cubicBezTo>
                    <a:pt x="1098082" y="1532394"/>
                    <a:pt x="1077429" y="1505145"/>
                    <a:pt x="1081497" y="1475601"/>
                  </a:cubicBezTo>
                  <a:cubicBezTo>
                    <a:pt x="1085565" y="1446057"/>
                    <a:pt x="1112814" y="1425403"/>
                    <a:pt x="1142359" y="1429472"/>
                  </a:cubicBezTo>
                  <a:cubicBezTo>
                    <a:pt x="1157130" y="1431505"/>
                    <a:pt x="1169680" y="1439335"/>
                    <a:pt x="1178028" y="1450348"/>
                  </a:cubicBezTo>
                  <a:close/>
                  <a:moveTo>
                    <a:pt x="886395" y="1048351"/>
                  </a:moveTo>
                  <a:cubicBezTo>
                    <a:pt x="896168" y="1058124"/>
                    <a:pt x="902211" y="1071623"/>
                    <a:pt x="902211" y="1086534"/>
                  </a:cubicBezTo>
                  <a:cubicBezTo>
                    <a:pt x="902212" y="1116358"/>
                    <a:pt x="878035" y="1140535"/>
                    <a:pt x="848212" y="1140535"/>
                  </a:cubicBezTo>
                  <a:cubicBezTo>
                    <a:pt x="818388" y="1140534"/>
                    <a:pt x="794211" y="1116357"/>
                    <a:pt x="794211" y="1086535"/>
                  </a:cubicBezTo>
                  <a:cubicBezTo>
                    <a:pt x="794211" y="1056711"/>
                    <a:pt x="818388" y="1032534"/>
                    <a:pt x="848211" y="1032534"/>
                  </a:cubicBezTo>
                  <a:cubicBezTo>
                    <a:pt x="863123" y="1032535"/>
                    <a:pt x="876623" y="1038579"/>
                    <a:pt x="886395" y="1048351"/>
                  </a:cubicBezTo>
                  <a:close/>
                  <a:moveTo>
                    <a:pt x="755255" y="887564"/>
                  </a:moveTo>
                  <a:cubicBezTo>
                    <a:pt x="765027" y="897336"/>
                    <a:pt x="771072" y="910837"/>
                    <a:pt x="771072" y="925748"/>
                  </a:cubicBezTo>
                  <a:cubicBezTo>
                    <a:pt x="771072" y="955571"/>
                    <a:pt x="746895" y="979748"/>
                    <a:pt x="717072" y="979748"/>
                  </a:cubicBezTo>
                  <a:cubicBezTo>
                    <a:pt x="687248" y="979748"/>
                    <a:pt x="663071" y="955571"/>
                    <a:pt x="663072" y="925748"/>
                  </a:cubicBezTo>
                  <a:cubicBezTo>
                    <a:pt x="663072" y="895925"/>
                    <a:pt x="687249" y="871748"/>
                    <a:pt x="717072" y="871748"/>
                  </a:cubicBezTo>
                  <a:cubicBezTo>
                    <a:pt x="731983" y="871748"/>
                    <a:pt x="745483" y="877792"/>
                    <a:pt x="755255" y="887564"/>
                  </a:cubicBezTo>
                  <a:close/>
                  <a:moveTo>
                    <a:pt x="361295" y="409619"/>
                  </a:moveTo>
                  <a:cubicBezTo>
                    <a:pt x="371067" y="419392"/>
                    <a:pt x="377111" y="432891"/>
                    <a:pt x="377111" y="447803"/>
                  </a:cubicBezTo>
                  <a:cubicBezTo>
                    <a:pt x="377111" y="477626"/>
                    <a:pt x="352934" y="501803"/>
                    <a:pt x="323111" y="501803"/>
                  </a:cubicBezTo>
                  <a:cubicBezTo>
                    <a:pt x="293288" y="501802"/>
                    <a:pt x="269111" y="477625"/>
                    <a:pt x="269111" y="447803"/>
                  </a:cubicBezTo>
                  <a:cubicBezTo>
                    <a:pt x="269111" y="417980"/>
                    <a:pt x="293288" y="393803"/>
                    <a:pt x="323111" y="393802"/>
                  </a:cubicBezTo>
                  <a:cubicBezTo>
                    <a:pt x="338023" y="393803"/>
                    <a:pt x="351523" y="399847"/>
                    <a:pt x="361295" y="409619"/>
                  </a:cubicBezTo>
                  <a:close/>
                  <a:moveTo>
                    <a:pt x="1056788" y="1248247"/>
                  </a:moveTo>
                  <a:cubicBezTo>
                    <a:pt x="1066560" y="1258019"/>
                    <a:pt x="1072604" y="1271520"/>
                    <a:pt x="1072604" y="1286431"/>
                  </a:cubicBezTo>
                  <a:cubicBezTo>
                    <a:pt x="1072604" y="1316254"/>
                    <a:pt x="1048427" y="1340431"/>
                    <a:pt x="1018604" y="1340431"/>
                  </a:cubicBezTo>
                  <a:cubicBezTo>
                    <a:pt x="988781" y="1340431"/>
                    <a:pt x="964604" y="1316254"/>
                    <a:pt x="964604" y="1286431"/>
                  </a:cubicBezTo>
                  <a:cubicBezTo>
                    <a:pt x="964604" y="1256608"/>
                    <a:pt x="988781" y="1232431"/>
                    <a:pt x="1018604" y="1232431"/>
                  </a:cubicBezTo>
                  <a:cubicBezTo>
                    <a:pt x="1033515" y="1232431"/>
                    <a:pt x="1047016" y="1238476"/>
                    <a:pt x="1056788" y="1248247"/>
                  </a:cubicBezTo>
                  <a:close/>
                  <a:moveTo>
                    <a:pt x="1001034" y="1141534"/>
                  </a:moveTo>
                  <a:cubicBezTo>
                    <a:pt x="1010806" y="1151307"/>
                    <a:pt x="1016850" y="1164806"/>
                    <a:pt x="1016850" y="1179718"/>
                  </a:cubicBezTo>
                  <a:cubicBezTo>
                    <a:pt x="1016850" y="1209541"/>
                    <a:pt x="992673" y="1233718"/>
                    <a:pt x="962850" y="1233718"/>
                  </a:cubicBezTo>
                  <a:cubicBezTo>
                    <a:pt x="933027" y="1233717"/>
                    <a:pt x="908850" y="1209540"/>
                    <a:pt x="908850" y="1179718"/>
                  </a:cubicBezTo>
                  <a:cubicBezTo>
                    <a:pt x="908850" y="1149895"/>
                    <a:pt x="933027" y="1125718"/>
                    <a:pt x="962850" y="1125717"/>
                  </a:cubicBezTo>
                  <a:cubicBezTo>
                    <a:pt x="977762" y="1125718"/>
                    <a:pt x="991262" y="1131762"/>
                    <a:pt x="1001034" y="1141534"/>
                  </a:cubicBezTo>
                  <a:close/>
                  <a:moveTo>
                    <a:pt x="547623" y="555783"/>
                  </a:moveTo>
                  <a:cubicBezTo>
                    <a:pt x="557396" y="565556"/>
                    <a:pt x="563440" y="579055"/>
                    <a:pt x="563440" y="593967"/>
                  </a:cubicBezTo>
                  <a:cubicBezTo>
                    <a:pt x="563440" y="623790"/>
                    <a:pt x="539263" y="647967"/>
                    <a:pt x="509440" y="647967"/>
                  </a:cubicBezTo>
                  <a:cubicBezTo>
                    <a:pt x="479617" y="647966"/>
                    <a:pt x="455440" y="623789"/>
                    <a:pt x="455440" y="593967"/>
                  </a:cubicBezTo>
                  <a:cubicBezTo>
                    <a:pt x="455440" y="564144"/>
                    <a:pt x="479617" y="539967"/>
                    <a:pt x="509440" y="539966"/>
                  </a:cubicBezTo>
                  <a:cubicBezTo>
                    <a:pt x="524351" y="539967"/>
                    <a:pt x="537851" y="546011"/>
                    <a:pt x="547623" y="555783"/>
                  </a:cubicBezTo>
                  <a:close/>
                  <a:moveTo>
                    <a:pt x="864331" y="934929"/>
                  </a:moveTo>
                  <a:cubicBezTo>
                    <a:pt x="874103" y="944701"/>
                    <a:pt x="880148" y="958201"/>
                    <a:pt x="880148" y="973112"/>
                  </a:cubicBezTo>
                  <a:cubicBezTo>
                    <a:pt x="880148" y="1002935"/>
                    <a:pt x="855971" y="1027112"/>
                    <a:pt x="826148" y="1027113"/>
                  </a:cubicBezTo>
                  <a:cubicBezTo>
                    <a:pt x="796324" y="1027112"/>
                    <a:pt x="772147" y="1002935"/>
                    <a:pt x="772148" y="973112"/>
                  </a:cubicBezTo>
                  <a:cubicBezTo>
                    <a:pt x="772148" y="943289"/>
                    <a:pt x="796325" y="919112"/>
                    <a:pt x="826148" y="919112"/>
                  </a:cubicBezTo>
                  <a:cubicBezTo>
                    <a:pt x="841059" y="919112"/>
                    <a:pt x="854559" y="925157"/>
                    <a:pt x="864331" y="934929"/>
                  </a:cubicBezTo>
                  <a:close/>
                  <a:moveTo>
                    <a:pt x="1164048" y="1298505"/>
                  </a:moveTo>
                  <a:cubicBezTo>
                    <a:pt x="1173821" y="1308278"/>
                    <a:pt x="1179865" y="1321777"/>
                    <a:pt x="1179865" y="1336689"/>
                  </a:cubicBezTo>
                  <a:cubicBezTo>
                    <a:pt x="1179865" y="1366512"/>
                    <a:pt x="1155688" y="1390689"/>
                    <a:pt x="1125865" y="1390689"/>
                  </a:cubicBezTo>
                  <a:cubicBezTo>
                    <a:pt x="1096041" y="1390688"/>
                    <a:pt x="1071864" y="1366511"/>
                    <a:pt x="1071865" y="1336689"/>
                  </a:cubicBezTo>
                  <a:cubicBezTo>
                    <a:pt x="1071865" y="1306866"/>
                    <a:pt x="1096042" y="1282689"/>
                    <a:pt x="1125865" y="1282688"/>
                  </a:cubicBezTo>
                  <a:cubicBezTo>
                    <a:pt x="1140776" y="1282689"/>
                    <a:pt x="1154276" y="1288733"/>
                    <a:pt x="1164048" y="1298505"/>
                  </a:cubicBezTo>
                  <a:close/>
                  <a:moveTo>
                    <a:pt x="299607" y="237236"/>
                  </a:moveTo>
                  <a:cubicBezTo>
                    <a:pt x="309379" y="247008"/>
                    <a:pt x="315423" y="260508"/>
                    <a:pt x="315423" y="275419"/>
                  </a:cubicBezTo>
                  <a:cubicBezTo>
                    <a:pt x="315424" y="305243"/>
                    <a:pt x="291247" y="329420"/>
                    <a:pt x="261423" y="329419"/>
                  </a:cubicBezTo>
                  <a:cubicBezTo>
                    <a:pt x="231600" y="329420"/>
                    <a:pt x="207423" y="305242"/>
                    <a:pt x="207423" y="275420"/>
                  </a:cubicBezTo>
                  <a:cubicBezTo>
                    <a:pt x="207423" y="245596"/>
                    <a:pt x="231600" y="221419"/>
                    <a:pt x="261423" y="221420"/>
                  </a:cubicBezTo>
                  <a:cubicBezTo>
                    <a:pt x="276335" y="221419"/>
                    <a:pt x="289835" y="227464"/>
                    <a:pt x="299607" y="237236"/>
                  </a:cubicBezTo>
                  <a:close/>
                  <a:moveTo>
                    <a:pt x="479449" y="442491"/>
                  </a:moveTo>
                  <a:cubicBezTo>
                    <a:pt x="489221" y="452264"/>
                    <a:pt x="495265" y="465763"/>
                    <a:pt x="495265" y="480674"/>
                  </a:cubicBezTo>
                  <a:cubicBezTo>
                    <a:pt x="495265" y="510498"/>
                    <a:pt x="471088" y="534675"/>
                    <a:pt x="441265" y="534675"/>
                  </a:cubicBezTo>
                  <a:cubicBezTo>
                    <a:pt x="411442" y="534674"/>
                    <a:pt x="387265" y="510497"/>
                    <a:pt x="387265" y="480675"/>
                  </a:cubicBezTo>
                  <a:cubicBezTo>
                    <a:pt x="387265" y="450851"/>
                    <a:pt x="411442" y="426674"/>
                    <a:pt x="441265" y="426674"/>
                  </a:cubicBezTo>
                  <a:cubicBezTo>
                    <a:pt x="456177" y="426675"/>
                    <a:pt x="469677" y="432719"/>
                    <a:pt x="479449" y="442491"/>
                  </a:cubicBezTo>
                  <a:close/>
                  <a:moveTo>
                    <a:pt x="638697" y="630589"/>
                  </a:moveTo>
                  <a:cubicBezTo>
                    <a:pt x="648469" y="640361"/>
                    <a:pt x="654513" y="653861"/>
                    <a:pt x="654513" y="668772"/>
                  </a:cubicBezTo>
                  <a:cubicBezTo>
                    <a:pt x="654513" y="698596"/>
                    <a:pt x="630336" y="722773"/>
                    <a:pt x="600513" y="722773"/>
                  </a:cubicBezTo>
                  <a:cubicBezTo>
                    <a:pt x="570690" y="722772"/>
                    <a:pt x="546513" y="698595"/>
                    <a:pt x="546513" y="668772"/>
                  </a:cubicBezTo>
                  <a:cubicBezTo>
                    <a:pt x="546513" y="638949"/>
                    <a:pt x="570690" y="614772"/>
                    <a:pt x="600513" y="614772"/>
                  </a:cubicBezTo>
                  <a:cubicBezTo>
                    <a:pt x="615425" y="614772"/>
                    <a:pt x="628925" y="620817"/>
                    <a:pt x="638697" y="630589"/>
                  </a:cubicBezTo>
                  <a:close/>
                  <a:moveTo>
                    <a:pt x="1284662" y="1388738"/>
                  </a:moveTo>
                  <a:cubicBezTo>
                    <a:pt x="1293010" y="1399753"/>
                    <a:pt x="1297156" y="1413951"/>
                    <a:pt x="1295122" y="1428723"/>
                  </a:cubicBezTo>
                  <a:cubicBezTo>
                    <a:pt x="1291054" y="1458267"/>
                    <a:pt x="1263805" y="1478920"/>
                    <a:pt x="1234261" y="1474852"/>
                  </a:cubicBezTo>
                  <a:cubicBezTo>
                    <a:pt x="1204717" y="1470784"/>
                    <a:pt x="1184064" y="1443535"/>
                    <a:pt x="1188132" y="1413991"/>
                  </a:cubicBezTo>
                  <a:cubicBezTo>
                    <a:pt x="1192200" y="1384447"/>
                    <a:pt x="1219449" y="1363794"/>
                    <a:pt x="1248993" y="1367862"/>
                  </a:cubicBezTo>
                  <a:cubicBezTo>
                    <a:pt x="1263765" y="1369895"/>
                    <a:pt x="1276314" y="1377725"/>
                    <a:pt x="1284662" y="1388738"/>
                  </a:cubicBezTo>
                  <a:close/>
                  <a:moveTo>
                    <a:pt x="1004862" y="1022142"/>
                  </a:moveTo>
                  <a:cubicBezTo>
                    <a:pt x="1014634" y="1031914"/>
                    <a:pt x="1020678" y="1045414"/>
                    <a:pt x="1020678" y="1060326"/>
                  </a:cubicBezTo>
                  <a:cubicBezTo>
                    <a:pt x="1020678" y="1090149"/>
                    <a:pt x="996501" y="1114326"/>
                    <a:pt x="966678" y="1114326"/>
                  </a:cubicBezTo>
                  <a:cubicBezTo>
                    <a:pt x="936855" y="1114325"/>
                    <a:pt x="912678" y="1090148"/>
                    <a:pt x="912678" y="1060326"/>
                  </a:cubicBezTo>
                  <a:cubicBezTo>
                    <a:pt x="912678" y="1030503"/>
                    <a:pt x="936855" y="1006326"/>
                    <a:pt x="966678" y="1006325"/>
                  </a:cubicBezTo>
                  <a:cubicBezTo>
                    <a:pt x="981590" y="1006326"/>
                    <a:pt x="995090" y="1012370"/>
                    <a:pt x="1004862" y="1022142"/>
                  </a:cubicBezTo>
                  <a:close/>
                  <a:moveTo>
                    <a:pt x="809048" y="767606"/>
                  </a:moveTo>
                  <a:cubicBezTo>
                    <a:pt x="818820" y="777378"/>
                    <a:pt x="824864" y="790878"/>
                    <a:pt x="824864" y="805789"/>
                  </a:cubicBezTo>
                  <a:cubicBezTo>
                    <a:pt x="824864" y="835612"/>
                    <a:pt x="800687" y="859789"/>
                    <a:pt x="770864" y="859790"/>
                  </a:cubicBezTo>
                  <a:cubicBezTo>
                    <a:pt x="748497" y="859789"/>
                    <a:pt x="729305" y="846190"/>
                    <a:pt x="721107" y="826808"/>
                  </a:cubicBezTo>
                  <a:lnTo>
                    <a:pt x="719779" y="820227"/>
                  </a:lnTo>
                  <a:lnTo>
                    <a:pt x="717057" y="833708"/>
                  </a:lnTo>
                  <a:cubicBezTo>
                    <a:pt x="708860" y="853090"/>
                    <a:pt x="689669" y="866689"/>
                    <a:pt x="667301" y="866689"/>
                  </a:cubicBezTo>
                  <a:cubicBezTo>
                    <a:pt x="637478" y="866689"/>
                    <a:pt x="613301" y="842512"/>
                    <a:pt x="613301" y="812689"/>
                  </a:cubicBezTo>
                  <a:cubicBezTo>
                    <a:pt x="613301" y="782866"/>
                    <a:pt x="637478" y="758689"/>
                    <a:pt x="667301" y="758689"/>
                  </a:cubicBezTo>
                  <a:cubicBezTo>
                    <a:pt x="682213" y="758689"/>
                    <a:pt x="695713" y="764733"/>
                    <a:pt x="705485" y="774505"/>
                  </a:cubicBezTo>
                  <a:cubicBezTo>
                    <a:pt x="710371" y="779392"/>
                    <a:pt x="714325" y="785210"/>
                    <a:pt x="717058" y="791670"/>
                  </a:cubicBezTo>
                  <a:lnTo>
                    <a:pt x="718386" y="798251"/>
                  </a:lnTo>
                  <a:lnTo>
                    <a:pt x="721108" y="784770"/>
                  </a:lnTo>
                  <a:cubicBezTo>
                    <a:pt x="729305" y="765388"/>
                    <a:pt x="748496" y="751789"/>
                    <a:pt x="770864" y="751789"/>
                  </a:cubicBezTo>
                  <a:cubicBezTo>
                    <a:pt x="785775" y="751789"/>
                    <a:pt x="799276" y="757834"/>
                    <a:pt x="809048" y="767606"/>
                  </a:cubicBezTo>
                  <a:close/>
                  <a:moveTo>
                    <a:pt x="437079" y="316334"/>
                  </a:moveTo>
                  <a:cubicBezTo>
                    <a:pt x="446852" y="326107"/>
                    <a:pt x="452896" y="339607"/>
                    <a:pt x="452896" y="354518"/>
                  </a:cubicBezTo>
                  <a:cubicBezTo>
                    <a:pt x="452896" y="384341"/>
                    <a:pt x="428719" y="408518"/>
                    <a:pt x="398896" y="408518"/>
                  </a:cubicBezTo>
                  <a:cubicBezTo>
                    <a:pt x="369072" y="408518"/>
                    <a:pt x="344895" y="384341"/>
                    <a:pt x="344896" y="354518"/>
                  </a:cubicBezTo>
                  <a:cubicBezTo>
                    <a:pt x="344896" y="324695"/>
                    <a:pt x="369073" y="300518"/>
                    <a:pt x="398895" y="300518"/>
                  </a:cubicBezTo>
                  <a:cubicBezTo>
                    <a:pt x="413807" y="300518"/>
                    <a:pt x="427307" y="306562"/>
                    <a:pt x="437079" y="316334"/>
                  </a:cubicBezTo>
                  <a:close/>
                  <a:moveTo>
                    <a:pt x="1150886" y="1172084"/>
                  </a:moveTo>
                  <a:cubicBezTo>
                    <a:pt x="1160658" y="1181856"/>
                    <a:pt x="1166703" y="1195356"/>
                    <a:pt x="1166702" y="1210267"/>
                  </a:cubicBezTo>
                  <a:cubicBezTo>
                    <a:pt x="1166703" y="1240090"/>
                    <a:pt x="1142526" y="1264267"/>
                    <a:pt x="1112703" y="1264267"/>
                  </a:cubicBezTo>
                  <a:cubicBezTo>
                    <a:pt x="1082879" y="1264267"/>
                    <a:pt x="1058702" y="1240090"/>
                    <a:pt x="1058703" y="1210267"/>
                  </a:cubicBezTo>
                  <a:cubicBezTo>
                    <a:pt x="1058702" y="1180444"/>
                    <a:pt x="1082879" y="1156267"/>
                    <a:pt x="1112702" y="1156267"/>
                  </a:cubicBezTo>
                  <a:cubicBezTo>
                    <a:pt x="1127614" y="1156267"/>
                    <a:pt x="1141114" y="1162312"/>
                    <a:pt x="1150886" y="1172084"/>
                  </a:cubicBezTo>
                  <a:close/>
                  <a:moveTo>
                    <a:pt x="758241" y="665179"/>
                  </a:moveTo>
                  <a:cubicBezTo>
                    <a:pt x="768014" y="674952"/>
                    <a:pt x="774058" y="688452"/>
                    <a:pt x="774058" y="703363"/>
                  </a:cubicBezTo>
                  <a:cubicBezTo>
                    <a:pt x="774058" y="733186"/>
                    <a:pt x="749881" y="757363"/>
                    <a:pt x="720058" y="757363"/>
                  </a:cubicBezTo>
                  <a:cubicBezTo>
                    <a:pt x="690235" y="757363"/>
                    <a:pt x="666058" y="733186"/>
                    <a:pt x="666058" y="703363"/>
                  </a:cubicBezTo>
                  <a:cubicBezTo>
                    <a:pt x="666058" y="673540"/>
                    <a:pt x="690235" y="649363"/>
                    <a:pt x="720058" y="649363"/>
                  </a:cubicBezTo>
                  <a:cubicBezTo>
                    <a:pt x="734969" y="649363"/>
                    <a:pt x="748469" y="655407"/>
                    <a:pt x="758241" y="665179"/>
                  </a:cubicBezTo>
                  <a:close/>
                  <a:moveTo>
                    <a:pt x="1104803" y="1068605"/>
                  </a:moveTo>
                  <a:cubicBezTo>
                    <a:pt x="1114576" y="1078378"/>
                    <a:pt x="1120620" y="1091877"/>
                    <a:pt x="1120619" y="1106788"/>
                  </a:cubicBezTo>
                  <a:cubicBezTo>
                    <a:pt x="1120620" y="1136612"/>
                    <a:pt x="1096443" y="1160789"/>
                    <a:pt x="1066620" y="1160789"/>
                  </a:cubicBezTo>
                  <a:cubicBezTo>
                    <a:pt x="1036796" y="1160788"/>
                    <a:pt x="1012619" y="1136611"/>
                    <a:pt x="1012620" y="1106788"/>
                  </a:cubicBezTo>
                  <a:cubicBezTo>
                    <a:pt x="1012619" y="1076965"/>
                    <a:pt x="1036796" y="1052788"/>
                    <a:pt x="1066619" y="1052788"/>
                  </a:cubicBezTo>
                  <a:cubicBezTo>
                    <a:pt x="1081531" y="1052788"/>
                    <a:pt x="1095031" y="1058833"/>
                    <a:pt x="1104803" y="1068605"/>
                  </a:cubicBezTo>
                  <a:close/>
                  <a:moveTo>
                    <a:pt x="631410" y="467109"/>
                  </a:moveTo>
                  <a:cubicBezTo>
                    <a:pt x="641182" y="476881"/>
                    <a:pt x="647226" y="490381"/>
                    <a:pt x="647226" y="505292"/>
                  </a:cubicBezTo>
                  <a:cubicBezTo>
                    <a:pt x="647226" y="535115"/>
                    <a:pt x="623049" y="559292"/>
                    <a:pt x="593226" y="559292"/>
                  </a:cubicBezTo>
                  <a:cubicBezTo>
                    <a:pt x="563403" y="559292"/>
                    <a:pt x="539226" y="535115"/>
                    <a:pt x="539226" y="505292"/>
                  </a:cubicBezTo>
                  <a:cubicBezTo>
                    <a:pt x="539226" y="475469"/>
                    <a:pt x="563403" y="451292"/>
                    <a:pt x="593226" y="451292"/>
                  </a:cubicBezTo>
                  <a:cubicBezTo>
                    <a:pt x="608138" y="451292"/>
                    <a:pt x="621638" y="457337"/>
                    <a:pt x="631410" y="467109"/>
                  </a:cubicBezTo>
                  <a:close/>
                  <a:moveTo>
                    <a:pt x="933508" y="826650"/>
                  </a:moveTo>
                  <a:lnTo>
                    <a:pt x="930563" y="841237"/>
                  </a:lnTo>
                  <a:lnTo>
                    <a:pt x="928727" y="843961"/>
                  </a:lnTo>
                  <a:lnTo>
                    <a:pt x="929377" y="843830"/>
                  </a:lnTo>
                  <a:lnTo>
                    <a:pt x="944209" y="846824"/>
                  </a:lnTo>
                  <a:lnTo>
                    <a:pt x="934748" y="832792"/>
                  </a:lnTo>
                  <a:close/>
                  <a:moveTo>
                    <a:pt x="1267524" y="1228618"/>
                  </a:moveTo>
                  <a:cubicBezTo>
                    <a:pt x="1277297" y="1238391"/>
                    <a:pt x="1283340" y="1251891"/>
                    <a:pt x="1283340" y="1266802"/>
                  </a:cubicBezTo>
                  <a:cubicBezTo>
                    <a:pt x="1283340" y="1296625"/>
                    <a:pt x="1259163" y="1320802"/>
                    <a:pt x="1229341" y="1320802"/>
                  </a:cubicBezTo>
                  <a:cubicBezTo>
                    <a:pt x="1199517" y="1320802"/>
                    <a:pt x="1175340" y="1296625"/>
                    <a:pt x="1175340" y="1266802"/>
                  </a:cubicBezTo>
                  <a:cubicBezTo>
                    <a:pt x="1175340" y="1236979"/>
                    <a:pt x="1199517" y="1212802"/>
                    <a:pt x="1229340" y="1212802"/>
                  </a:cubicBezTo>
                  <a:cubicBezTo>
                    <a:pt x="1244252" y="1212802"/>
                    <a:pt x="1257752" y="1218846"/>
                    <a:pt x="1267524" y="1228618"/>
                  </a:cubicBezTo>
                  <a:close/>
                  <a:moveTo>
                    <a:pt x="721649" y="542601"/>
                  </a:moveTo>
                  <a:cubicBezTo>
                    <a:pt x="731422" y="552374"/>
                    <a:pt x="737466" y="565873"/>
                    <a:pt x="737466" y="580785"/>
                  </a:cubicBezTo>
                  <a:cubicBezTo>
                    <a:pt x="737466" y="610608"/>
                    <a:pt x="713289" y="634785"/>
                    <a:pt x="683466" y="634785"/>
                  </a:cubicBezTo>
                  <a:cubicBezTo>
                    <a:pt x="653643" y="634784"/>
                    <a:pt x="629466" y="610607"/>
                    <a:pt x="629466" y="580785"/>
                  </a:cubicBezTo>
                  <a:cubicBezTo>
                    <a:pt x="629466" y="550962"/>
                    <a:pt x="653643" y="526785"/>
                    <a:pt x="683466" y="526784"/>
                  </a:cubicBezTo>
                  <a:cubicBezTo>
                    <a:pt x="698377" y="526785"/>
                    <a:pt x="711877" y="532829"/>
                    <a:pt x="721649" y="542601"/>
                  </a:cubicBezTo>
                  <a:close/>
                  <a:moveTo>
                    <a:pt x="575115" y="358032"/>
                  </a:moveTo>
                  <a:cubicBezTo>
                    <a:pt x="584887" y="367804"/>
                    <a:pt x="590931" y="381304"/>
                    <a:pt x="590931" y="396215"/>
                  </a:cubicBezTo>
                  <a:cubicBezTo>
                    <a:pt x="590931" y="426038"/>
                    <a:pt x="566754" y="450215"/>
                    <a:pt x="536931" y="450215"/>
                  </a:cubicBezTo>
                  <a:cubicBezTo>
                    <a:pt x="507108" y="450215"/>
                    <a:pt x="482931" y="426038"/>
                    <a:pt x="482931" y="396215"/>
                  </a:cubicBezTo>
                  <a:cubicBezTo>
                    <a:pt x="482931" y="366392"/>
                    <a:pt x="507108" y="342215"/>
                    <a:pt x="536931" y="342215"/>
                  </a:cubicBezTo>
                  <a:cubicBezTo>
                    <a:pt x="551843" y="342215"/>
                    <a:pt x="565343" y="348260"/>
                    <a:pt x="575115" y="358032"/>
                  </a:cubicBezTo>
                  <a:close/>
                  <a:moveTo>
                    <a:pt x="417019" y="159625"/>
                  </a:moveTo>
                  <a:cubicBezTo>
                    <a:pt x="426791" y="169397"/>
                    <a:pt x="432835" y="182897"/>
                    <a:pt x="432835" y="197808"/>
                  </a:cubicBezTo>
                  <a:cubicBezTo>
                    <a:pt x="432835" y="227632"/>
                    <a:pt x="408658" y="251809"/>
                    <a:pt x="378835" y="251808"/>
                  </a:cubicBezTo>
                  <a:cubicBezTo>
                    <a:pt x="349012" y="251808"/>
                    <a:pt x="324835" y="227631"/>
                    <a:pt x="324835" y="197809"/>
                  </a:cubicBezTo>
                  <a:cubicBezTo>
                    <a:pt x="324835" y="167985"/>
                    <a:pt x="349012" y="143808"/>
                    <a:pt x="378835" y="143809"/>
                  </a:cubicBezTo>
                  <a:cubicBezTo>
                    <a:pt x="393747" y="143808"/>
                    <a:pt x="407247" y="149853"/>
                    <a:pt x="417019" y="159625"/>
                  </a:cubicBezTo>
                  <a:close/>
                  <a:moveTo>
                    <a:pt x="1379126" y="1307730"/>
                  </a:moveTo>
                  <a:cubicBezTo>
                    <a:pt x="1391601" y="1324677"/>
                    <a:pt x="1393490" y="1348122"/>
                    <a:pt x="1382066" y="1367352"/>
                  </a:cubicBezTo>
                  <a:cubicBezTo>
                    <a:pt x="1366833" y="1392991"/>
                    <a:pt x="1333699" y="1401428"/>
                    <a:pt x="1308060" y="1386195"/>
                  </a:cubicBezTo>
                  <a:cubicBezTo>
                    <a:pt x="1282420" y="1370962"/>
                    <a:pt x="1273984" y="1337828"/>
                    <a:pt x="1289216" y="1312189"/>
                  </a:cubicBezTo>
                  <a:cubicBezTo>
                    <a:pt x="1304449" y="1286550"/>
                    <a:pt x="1337583" y="1278113"/>
                    <a:pt x="1363223" y="1293345"/>
                  </a:cubicBezTo>
                  <a:cubicBezTo>
                    <a:pt x="1369633" y="1297154"/>
                    <a:pt x="1374967" y="1302081"/>
                    <a:pt x="1379126" y="1307730"/>
                  </a:cubicBezTo>
                  <a:close/>
                  <a:moveTo>
                    <a:pt x="1066854" y="920623"/>
                  </a:moveTo>
                  <a:cubicBezTo>
                    <a:pt x="1076626" y="930395"/>
                    <a:pt x="1082671" y="943896"/>
                    <a:pt x="1082671" y="958807"/>
                  </a:cubicBezTo>
                  <a:cubicBezTo>
                    <a:pt x="1082671" y="988630"/>
                    <a:pt x="1058494" y="1012807"/>
                    <a:pt x="1028671" y="1012807"/>
                  </a:cubicBezTo>
                  <a:cubicBezTo>
                    <a:pt x="998848" y="1012807"/>
                    <a:pt x="974671" y="988630"/>
                    <a:pt x="974671" y="958807"/>
                  </a:cubicBezTo>
                  <a:cubicBezTo>
                    <a:pt x="974671" y="928984"/>
                    <a:pt x="998848" y="904807"/>
                    <a:pt x="1028671" y="904807"/>
                  </a:cubicBezTo>
                  <a:cubicBezTo>
                    <a:pt x="1043582" y="904807"/>
                    <a:pt x="1057082" y="910852"/>
                    <a:pt x="1066854" y="920623"/>
                  </a:cubicBezTo>
                  <a:close/>
                  <a:moveTo>
                    <a:pt x="518274" y="239670"/>
                  </a:moveTo>
                  <a:cubicBezTo>
                    <a:pt x="528046" y="249443"/>
                    <a:pt x="534090" y="262942"/>
                    <a:pt x="534090" y="277853"/>
                  </a:cubicBezTo>
                  <a:cubicBezTo>
                    <a:pt x="534090" y="307677"/>
                    <a:pt x="509913" y="331854"/>
                    <a:pt x="480090" y="331854"/>
                  </a:cubicBezTo>
                  <a:cubicBezTo>
                    <a:pt x="450267" y="331853"/>
                    <a:pt x="426090" y="307676"/>
                    <a:pt x="426090" y="277854"/>
                  </a:cubicBezTo>
                  <a:cubicBezTo>
                    <a:pt x="426090" y="248030"/>
                    <a:pt x="450267" y="223853"/>
                    <a:pt x="480090" y="223854"/>
                  </a:cubicBezTo>
                  <a:cubicBezTo>
                    <a:pt x="495002" y="223854"/>
                    <a:pt x="508502" y="229898"/>
                    <a:pt x="518274" y="239670"/>
                  </a:cubicBezTo>
                  <a:close/>
                  <a:moveTo>
                    <a:pt x="869697" y="632169"/>
                  </a:moveTo>
                  <a:cubicBezTo>
                    <a:pt x="879469" y="641942"/>
                    <a:pt x="885513" y="655441"/>
                    <a:pt x="885513" y="670353"/>
                  </a:cubicBezTo>
                  <a:cubicBezTo>
                    <a:pt x="885513" y="700176"/>
                    <a:pt x="861336" y="724353"/>
                    <a:pt x="831513" y="724353"/>
                  </a:cubicBezTo>
                  <a:cubicBezTo>
                    <a:pt x="801690" y="724352"/>
                    <a:pt x="777513" y="700175"/>
                    <a:pt x="777513" y="670353"/>
                  </a:cubicBezTo>
                  <a:cubicBezTo>
                    <a:pt x="777513" y="640529"/>
                    <a:pt x="801690" y="616352"/>
                    <a:pt x="831513" y="616352"/>
                  </a:cubicBezTo>
                  <a:cubicBezTo>
                    <a:pt x="846425" y="616353"/>
                    <a:pt x="859925" y="622397"/>
                    <a:pt x="869697" y="632169"/>
                  </a:cubicBezTo>
                  <a:close/>
                  <a:moveTo>
                    <a:pt x="1171707" y="979840"/>
                  </a:moveTo>
                  <a:cubicBezTo>
                    <a:pt x="1181479" y="989612"/>
                    <a:pt x="1187523" y="1003112"/>
                    <a:pt x="1187523" y="1018023"/>
                  </a:cubicBezTo>
                  <a:cubicBezTo>
                    <a:pt x="1187523" y="1047847"/>
                    <a:pt x="1163346" y="1072024"/>
                    <a:pt x="1133523" y="1072024"/>
                  </a:cubicBezTo>
                  <a:cubicBezTo>
                    <a:pt x="1103700" y="1072023"/>
                    <a:pt x="1079523" y="1047846"/>
                    <a:pt x="1079523" y="1018024"/>
                  </a:cubicBezTo>
                  <a:cubicBezTo>
                    <a:pt x="1079523" y="988200"/>
                    <a:pt x="1103700" y="964023"/>
                    <a:pt x="1133523" y="964023"/>
                  </a:cubicBezTo>
                  <a:cubicBezTo>
                    <a:pt x="1148434" y="964024"/>
                    <a:pt x="1161935" y="970068"/>
                    <a:pt x="1171707" y="979840"/>
                  </a:cubicBezTo>
                  <a:close/>
                  <a:moveTo>
                    <a:pt x="743233" y="414151"/>
                  </a:moveTo>
                  <a:cubicBezTo>
                    <a:pt x="753005" y="423924"/>
                    <a:pt x="759049" y="437424"/>
                    <a:pt x="759049" y="452335"/>
                  </a:cubicBezTo>
                  <a:cubicBezTo>
                    <a:pt x="759049" y="482158"/>
                    <a:pt x="734872" y="506335"/>
                    <a:pt x="705049" y="506335"/>
                  </a:cubicBezTo>
                  <a:cubicBezTo>
                    <a:pt x="675226" y="506335"/>
                    <a:pt x="651049" y="482158"/>
                    <a:pt x="651049" y="452335"/>
                  </a:cubicBezTo>
                  <a:cubicBezTo>
                    <a:pt x="651049" y="422512"/>
                    <a:pt x="675226" y="398335"/>
                    <a:pt x="705049" y="398335"/>
                  </a:cubicBezTo>
                  <a:cubicBezTo>
                    <a:pt x="719960" y="398335"/>
                    <a:pt x="733461" y="404379"/>
                    <a:pt x="743233" y="414151"/>
                  </a:cubicBezTo>
                  <a:close/>
                  <a:moveTo>
                    <a:pt x="974454" y="684486"/>
                  </a:moveTo>
                  <a:cubicBezTo>
                    <a:pt x="984227" y="694259"/>
                    <a:pt x="990270" y="707759"/>
                    <a:pt x="990270" y="722670"/>
                  </a:cubicBezTo>
                  <a:cubicBezTo>
                    <a:pt x="990270" y="730126"/>
                    <a:pt x="988759" y="737229"/>
                    <a:pt x="986027" y="743689"/>
                  </a:cubicBezTo>
                  <a:lnTo>
                    <a:pt x="974464" y="760839"/>
                  </a:lnTo>
                  <a:lnTo>
                    <a:pt x="984504" y="757772"/>
                  </a:lnTo>
                  <a:cubicBezTo>
                    <a:pt x="999416" y="757773"/>
                    <a:pt x="1012916" y="763817"/>
                    <a:pt x="1022688" y="773589"/>
                  </a:cubicBezTo>
                  <a:cubicBezTo>
                    <a:pt x="1032461" y="783362"/>
                    <a:pt x="1038505" y="796861"/>
                    <a:pt x="1038505" y="811773"/>
                  </a:cubicBezTo>
                  <a:cubicBezTo>
                    <a:pt x="1038505" y="841596"/>
                    <a:pt x="1014328" y="865773"/>
                    <a:pt x="984505" y="865773"/>
                  </a:cubicBezTo>
                  <a:lnTo>
                    <a:pt x="969673" y="862778"/>
                  </a:lnTo>
                  <a:lnTo>
                    <a:pt x="979134" y="876811"/>
                  </a:lnTo>
                  <a:cubicBezTo>
                    <a:pt x="981866" y="883271"/>
                    <a:pt x="983377" y="890374"/>
                    <a:pt x="983377" y="897830"/>
                  </a:cubicBezTo>
                  <a:cubicBezTo>
                    <a:pt x="983377" y="927653"/>
                    <a:pt x="959200" y="951830"/>
                    <a:pt x="929377" y="951830"/>
                  </a:cubicBezTo>
                  <a:cubicBezTo>
                    <a:pt x="899554" y="951830"/>
                    <a:pt x="875377" y="927653"/>
                    <a:pt x="875377" y="897830"/>
                  </a:cubicBezTo>
                  <a:cubicBezTo>
                    <a:pt x="875377" y="890374"/>
                    <a:pt x="876888" y="883271"/>
                    <a:pt x="879621" y="876811"/>
                  </a:cubicBezTo>
                  <a:lnTo>
                    <a:pt x="881457" y="874087"/>
                  </a:lnTo>
                  <a:lnTo>
                    <a:pt x="880807" y="874218"/>
                  </a:lnTo>
                  <a:cubicBezTo>
                    <a:pt x="850984" y="874218"/>
                    <a:pt x="826807" y="850041"/>
                    <a:pt x="826807" y="820218"/>
                  </a:cubicBezTo>
                  <a:cubicBezTo>
                    <a:pt x="826807" y="790395"/>
                    <a:pt x="850984" y="766218"/>
                    <a:pt x="880807" y="766218"/>
                  </a:cubicBezTo>
                  <a:cubicBezTo>
                    <a:pt x="895719" y="766218"/>
                    <a:pt x="909219" y="772262"/>
                    <a:pt x="918991" y="782034"/>
                  </a:cubicBezTo>
                  <a:cubicBezTo>
                    <a:pt x="923877" y="786920"/>
                    <a:pt x="927831" y="792739"/>
                    <a:pt x="930563" y="799199"/>
                  </a:cubicBezTo>
                  <a:lnTo>
                    <a:pt x="931804" y="805341"/>
                  </a:lnTo>
                  <a:lnTo>
                    <a:pt x="934748" y="790754"/>
                  </a:lnTo>
                  <a:lnTo>
                    <a:pt x="948354" y="774231"/>
                  </a:lnTo>
                  <a:lnTo>
                    <a:pt x="936271" y="776670"/>
                  </a:lnTo>
                  <a:cubicBezTo>
                    <a:pt x="906447" y="776670"/>
                    <a:pt x="882270" y="752493"/>
                    <a:pt x="882270" y="722670"/>
                  </a:cubicBezTo>
                  <a:cubicBezTo>
                    <a:pt x="882270" y="692847"/>
                    <a:pt x="906447" y="668670"/>
                    <a:pt x="936270" y="668670"/>
                  </a:cubicBezTo>
                  <a:cubicBezTo>
                    <a:pt x="951182" y="668670"/>
                    <a:pt x="964682" y="674715"/>
                    <a:pt x="974454" y="684486"/>
                  </a:cubicBezTo>
                  <a:close/>
                  <a:moveTo>
                    <a:pt x="664042" y="289158"/>
                  </a:moveTo>
                  <a:cubicBezTo>
                    <a:pt x="673814" y="298931"/>
                    <a:pt x="679858" y="312430"/>
                    <a:pt x="679858" y="327342"/>
                  </a:cubicBezTo>
                  <a:cubicBezTo>
                    <a:pt x="679858" y="357165"/>
                    <a:pt x="655681" y="381342"/>
                    <a:pt x="625858" y="381342"/>
                  </a:cubicBezTo>
                  <a:cubicBezTo>
                    <a:pt x="596035" y="381341"/>
                    <a:pt x="571858" y="357164"/>
                    <a:pt x="571858" y="327342"/>
                  </a:cubicBezTo>
                  <a:cubicBezTo>
                    <a:pt x="571858" y="297519"/>
                    <a:pt x="596035" y="273342"/>
                    <a:pt x="625858" y="273341"/>
                  </a:cubicBezTo>
                  <a:cubicBezTo>
                    <a:pt x="640769" y="273342"/>
                    <a:pt x="654270" y="279386"/>
                    <a:pt x="664042" y="289158"/>
                  </a:cubicBezTo>
                  <a:close/>
                  <a:moveTo>
                    <a:pt x="833871" y="493520"/>
                  </a:moveTo>
                  <a:cubicBezTo>
                    <a:pt x="843643" y="503293"/>
                    <a:pt x="849687" y="516792"/>
                    <a:pt x="849687" y="531703"/>
                  </a:cubicBezTo>
                  <a:cubicBezTo>
                    <a:pt x="849687" y="561527"/>
                    <a:pt x="825510" y="585704"/>
                    <a:pt x="795687" y="585704"/>
                  </a:cubicBezTo>
                  <a:cubicBezTo>
                    <a:pt x="765864" y="585703"/>
                    <a:pt x="741687" y="561526"/>
                    <a:pt x="741687" y="531704"/>
                  </a:cubicBezTo>
                  <a:cubicBezTo>
                    <a:pt x="741687" y="501880"/>
                    <a:pt x="765864" y="477703"/>
                    <a:pt x="795687" y="477703"/>
                  </a:cubicBezTo>
                  <a:cubicBezTo>
                    <a:pt x="810598" y="477703"/>
                    <a:pt x="824099" y="483748"/>
                    <a:pt x="833871" y="493520"/>
                  </a:cubicBezTo>
                  <a:close/>
                  <a:moveTo>
                    <a:pt x="522225" y="87126"/>
                  </a:moveTo>
                  <a:cubicBezTo>
                    <a:pt x="531997" y="96898"/>
                    <a:pt x="538042" y="110398"/>
                    <a:pt x="538041" y="125309"/>
                  </a:cubicBezTo>
                  <a:cubicBezTo>
                    <a:pt x="538042" y="155133"/>
                    <a:pt x="513865" y="179310"/>
                    <a:pt x="484041" y="179309"/>
                  </a:cubicBezTo>
                  <a:cubicBezTo>
                    <a:pt x="454218" y="179309"/>
                    <a:pt x="430041" y="155132"/>
                    <a:pt x="430042" y="125309"/>
                  </a:cubicBezTo>
                  <a:cubicBezTo>
                    <a:pt x="430041" y="95486"/>
                    <a:pt x="454218" y="71309"/>
                    <a:pt x="484041" y="71309"/>
                  </a:cubicBezTo>
                  <a:cubicBezTo>
                    <a:pt x="498953" y="71309"/>
                    <a:pt x="512453" y="77354"/>
                    <a:pt x="522225" y="87126"/>
                  </a:cubicBezTo>
                  <a:close/>
                  <a:moveTo>
                    <a:pt x="1128847" y="819105"/>
                  </a:moveTo>
                  <a:cubicBezTo>
                    <a:pt x="1138619" y="828877"/>
                    <a:pt x="1144664" y="842377"/>
                    <a:pt x="1144663" y="857288"/>
                  </a:cubicBezTo>
                  <a:cubicBezTo>
                    <a:pt x="1144664" y="887111"/>
                    <a:pt x="1120487" y="911289"/>
                    <a:pt x="1090664" y="911289"/>
                  </a:cubicBezTo>
                  <a:cubicBezTo>
                    <a:pt x="1060840" y="911288"/>
                    <a:pt x="1036663" y="887111"/>
                    <a:pt x="1036664" y="857288"/>
                  </a:cubicBezTo>
                  <a:cubicBezTo>
                    <a:pt x="1036663" y="827465"/>
                    <a:pt x="1060840" y="803288"/>
                    <a:pt x="1090663" y="803288"/>
                  </a:cubicBezTo>
                  <a:cubicBezTo>
                    <a:pt x="1105575" y="803288"/>
                    <a:pt x="1119075" y="809333"/>
                    <a:pt x="1128847" y="819105"/>
                  </a:cubicBezTo>
                  <a:close/>
                  <a:moveTo>
                    <a:pt x="1467427" y="1211442"/>
                  </a:moveTo>
                  <a:cubicBezTo>
                    <a:pt x="1479903" y="1228389"/>
                    <a:pt x="1481792" y="1251834"/>
                    <a:pt x="1470368" y="1271064"/>
                  </a:cubicBezTo>
                  <a:cubicBezTo>
                    <a:pt x="1455135" y="1296703"/>
                    <a:pt x="1422001" y="1305140"/>
                    <a:pt x="1396361" y="1289907"/>
                  </a:cubicBezTo>
                  <a:cubicBezTo>
                    <a:pt x="1370721" y="1274674"/>
                    <a:pt x="1362286" y="1241540"/>
                    <a:pt x="1377518" y="1215901"/>
                  </a:cubicBezTo>
                  <a:cubicBezTo>
                    <a:pt x="1392751" y="1190262"/>
                    <a:pt x="1425885" y="1181825"/>
                    <a:pt x="1451524" y="1197057"/>
                  </a:cubicBezTo>
                  <a:cubicBezTo>
                    <a:pt x="1457934" y="1200866"/>
                    <a:pt x="1463269" y="1205793"/>
                    <a:pt x="1467427" y="1211442"/>
                  </a:cubicBezTo>
                  <a:close/>
                  <a:moveTo>
                    <a:pt x="639421" y="184565"/>
                  </a:moveTo>
                  <a:cubicBezTo>
                    <a:pt x="649193" y="194337"/>
                    <a:pt x="655237" y="207837"/>
                    <a:pt x="655237" y="222748"/>
                  </a:cubicBezTo>
                  <a:cubicBezTo>
                    <a:pt x="655237" y="252571"/>
                    <a:pt x="631060" y="276748"/>
                    <a:pt x="601237" y="276749"/>
                  </a:cubicBezTo>
                  <a:cubicBezTo>
                    <a:pt x="571414" y="276748"/>
                    <a:pt x="547237" y="252571"/>
                    <a:pt x="547237" y="222748"/>
                  </a:cubicBezTo>
                  <a:cubicBezTo>
                    <a:pt x="547237" y="192925"/>
                    <a:pt x="571414" y="168748"/>
                    <a:pt x="601237" y="168748"/>
                  </a:cubicBezTo>
                  <a:cubicBezTo>
                    <a:pt x="616148" y="168748"/>
                    <a:pt x="629649" y="174793"/>
                    <a:pt x="639421" y="184565"/>
                  </a:cubicBezTo>
                  <a:close/>
                  <a:moveTo>
                    <a:pt x="1226878" y="885338"/>
                  </a:moveTo>
                  <a:cubicBezTo>
                    <a:pt x="1236651" y="895111"/>
                    <a:pt x="1242694" y="908611"/>
                    <a:pt x="1242694" y="923522"/>
                  </a:cubicBezTo>
                  <a:cubicBezTo>
                    <a:pt x="1242694" y="953345"/>
                    <a:pt x="1218517" y="977522"/>
                    <a:pt x="1188695" y="977522"/>
                  </a:cubicBezTo>
                  <a:cubicBezTo>
                    <a:pt x="1158871" y="977522"/>
                    <a:pt x="1134694" y="953345"/>
                    <a:pt x="1134694" y="923522"/>
                  </a:cubicBezTo>
                  <a:cubicBezTo>
                    <a:pt x="1134694" y="893699"/>
                    <a:pt x="1158871" y="869522"/>
                    <a:pt x="1188694" y="869522"/>
                  </a:cubicBezTo>
                  <a:cubicBezTo>
                    <a:pt x="1203606" y="869522"/>
                    <a:pt x="1217106" y="875567"/>
                    <a:pt x="1226878" y="885338"/>
                  </a:cubicBezTo>
                  <a:close/>
                  <a:moveTo>
                    <a:pt x="965980" y="533157"/>
                  </a:moveTo>
                  <a:cubicBezTo>
                    <a:pt x="975752" y="542930"/>
                    <a:pt x="981796" y="556430"/>
                    <a:pt x="981796" y="571341"/>
                  </a:cubicBezTo>
                  <a:cubicBezTo>
                    <a:pt x="981796" y="601164"/>
                    <a:pt x="957619" y="625341"/>
                    <a:pt x="927796" y="625341"/>
                  </a:cubicBezTo>
                  <a:cubicBezTo>
                    <a:pt x="897973" y="625341"/>
                    <a:pt x="873796" y="601164"/>
                    <a:pt x="873796" y="571341"/>
                  </a:cubicBezTo>
                  <a:cubicBezTo>
                    <a:pt x="873796" y="541518"/>
                    <a:pt x="897973" y="517341"/>
                    <a:pt x="927796" y="517341"/>
                  </a:cubicBezTo>
                  <a:cubicBezTo>
                    <a:pt x="942707" y="517341"/>
                    <a:pt x="956208" y="523385"/>
                    <a:pt x="965980" y="533157"/>
                  </a:cubicBezTo>
                  <a:close/>
                  <a:moveTo>
                    <a:pt x="1413560" y="1067621"/>
                  </a:moveTo>
                  <a:cubicBezTo>
                    <a:pt x="1423332" y="1077394"/>
                    <a:pt x="1429376" y="1090893"/>
                    <a:pt x="1429376" y="1105804"/>
                  </a:cubicBezTo>
                  <a:cubicBezTo>
                    <a:pt x="1429376" y="1135628"/>
                    <a:pt x="1405199" y="1159805"/>
                    <a:pt x="1375376" y="1159805"/>
                  </a:cubicBezTo>
                  <a:cubicBezTo>
                    <a:pt x="1367920" y="1159804"/>
                    <a:pt x="1360817" y="1158293"/>
                    <a:pt x="1354357" y="1155561"/>
                  </a:cubicBezTo>
                  <a:lnTo>
                    <a:pt x="1350422" y="1152908"/>
                  </a:lnTo>
                  <a:lnTo>
                    <a:pt x="1360337" y="1167613"/>
                  </a:lnTo>
                  <a:cubicBezTo>
                    <a:pt x="1363069" y="1174073"/>
                    <a:pt x="1364580" y="1181176"/>
                    <a:pt x="1364580" y="1188632"/>
                  </a:cubicBezTo>
                  <a:cubicBezTo>
                    <a:pt x="1364580" y="1218455"/>
                    <a:pt x="1340403" y="1242632"/>
                    <a:pt x="1310581" y="1242632"/>
                  </a:cubicBezTo>
                  <a:cubicBezTo>
                    <a:pt x="1280757" y="1242631"/>
                    <a:pt x="1256580" y="1218454"/>
                    <a:pt x="1256580" y="1188632"/>
                  </a:cubicBezTo>
                  <a:cubicBezTo>
                    <a:pt x="1256580" y="1158809"/>
                    <a:pt x="1280757" y="1134632"/>
                    <a:pt x="1310580" y="1134631"/>
                  </a:cubicBezTo>
                  <a:cubicBezTo>
                    <a:pt x="1318036" y="1134631"/>
                    <a:pt x="1325139" y="1136142"/>
                    <a:pt x="1331599" y="1138875"/>
                  </a:cubicBezTo>
                  <a:lnTo>
                    <a:pt x="1335534" y="1141528"/>
                  </a:lnTo>
                  <a:lnTo>
                    <a:pt x="1325620" y="1126823"/>
                  </a:lnTo>
                  <a:cubicBezTo>
                    <a:pt x="1322887" y="1120363"/>
                    <a:pt x="1321376" y="1113260"/>
                    <a:pt x="1321376" y="1105805"/>
                  </a:cubicBezTo>
                  <a:cubicBezTo>
                    <a:pt x="1321376" y="1075981"/>
                    <a:pt x="1345553" y="1051804"/>
                    <a:pt x="1375376" y="1051804"/>
                  </a:cubicBezTo>
                  <a:cubicBezTo>
                    <a:pt x="1390288" y="1051804"/>
                    <a:pt x="1403788" y="1057849"/>
                    <a:pt x="1413560" y="1067621"/>
                  </a:cubicBezTo>
                  <a:close/>
                  <a:moveTo>
                    <a:pt x="860075" y="380872"/>
                  </a:moveTo>
                  <a:cubicBezTo>
                    <a:pt x="869848" y="390645"/>
                    <a:pt x="875892" y="404144"/>
                    <a:pt x="875891" y="419056"/>
                  </a:cubicBezTo>
                  <a:cubicBezTo>
                    <a:pt x="875892" y="448879"/>
                    <a:pt x="851715" y="473056"/>
                    <a:pt x="821892" y="473056"/>
                  </a:cubicBezTo>
                  <a:cubicBezTo>
                    <a:pt x="792068" y="473055"/>
                    <a:pt x="767891" y="448878"/>
                    <a:pt x="767891" y="419056"/>
                  </a:cubicBezTo>
                  <a:cubicBezTo>
                    <a:pt x="767891" y="389233"/>
                    <a:pt x="792068" y="365056"/>
                    <a:pt x="821891" y="365055"/>
                  </a:cubicBezTo>
                  <a:cubicBezTo>
                    <a:pt x="836803" y="365056"/>
                    <a:pt x="850303" y="371100"/>
                    <a:pt x="860075" y="380872"/>
                  </a:cubicBezTo>
                  <a:close/>
                  <a:moveTo>
                    <a:pt x="1129484" y="700927"/>
                  </a:moveTo>
                  <a:cubicBezTo>
                    <a:pt x="1139256" y="710700"/>
                    <a:pt x="1145300" y="724199"/>
                    <a:pt x="1145300" y="739110"/>
                  </a:cubicBezTo>
                  <a:cubicBezTo>
                    <a:pt x="1145300" y="768934"/>
                    <a:pt x="1121123" y="793111"/>
                    <a:pt x="1091300" y="793111"/>
                  </a:cubicBezTo>
                  <a:cubicBezTo>
                    <a:pt x="1061477" y="793110"/>
                    <a:pt x="1037300" y="768933"/>
                    <a:pt x="1037300" y="739111"/>
                  </a:cubicBezTo>
                  <a:cubicBezTo>
                    <a:pt x="1037300" y="709287"/>
                    <a:pt x="1061477" y="685110"/>
                    <a:pt x="1091300" y="685110"/>
                  </a:cubicBezTo>
                  <a:cubicBezTo>
                    <a:pt x="1106211" y="685111"/>
                    <a:pt x="1119712" y="691155"/>
                    <a:pt x="1129484" y="700927"/>
                  </a:cubicBezTo>
                  <a:close/>
                  <a:moveTo>
                    <a:pt x="798818" y="267484"/>
                  </a:moveTo>
                  <a:cubicBezTo>
                    <a:pt x="808591" y="277257"/>
                    <a:pt x="814634" y="290756"/>
                    <a:pt x="814634" y="305667"/>
                  </a:cubicBezTo>
                  <a:cubicBezTo>
                    <a:pt x="814634" y="335491"/>
                    <a:pt x="790457" y="359668"/>
                    <a:pt x="760634" y="359668"/>
                  </a:cubicBezTo>
                  <a:cubicBezTo>
                    <a:pt x="730811" y="359667"/>
                    <a:pt x="706634" y="335490"/>
                    <a:pt x="706634" y="305668"/>
                  </a:cubicBezTo>
                  <a:cubicBezTo>
                    <a:pt x="706634" y="275844"/>
                    <a:pt x="730811" y="251667"/>
                    <a:pt x="760634" y="251667"/>
                  </a:cubicBezTo>
                  <a:cubicBezTo>
                    <a:pt x="775546" y="251668"/>
                    <a:pt x="789046" y="257712"/>
                    <a:pt x="798818" y="267484"/>
                  </a:cubicBezTo>
                  <a:close/>
                  <a:moveTo>
                    <a:pt x="1077069" y="591459"/>
                  </a:moveTo>
                  <a:cubicBezTo>
                    <a:pt x="1086842" y="601231"/>
                    <a:pt x="1092885" y="614731"/>
                    <a:pt x="1092885" y="629642"/>
                  </a:cubicBezTo>
                  <a:cubicBezTo>
                    <a:pt x="1092885" y="659465"/>
                    <a:pt x="1068708" y="683642"/>
                    <a:pt x="1038886" y="683643"/>
                  </a:cubicBezTo>
                  <a:cubicBezTo>
                    <a:pt x="1009062" y="683642"/>
                    <a:pt x="984885" y="659465"/>
                    <a:pt x="984885" y="629642"/>
                  </a:cubicBezTo>
                  <a:cubicBezTo>
                    <a:pt x="984885" y="599819"/>
                    <a:pt x="1009062" y="575642"/>
                    <a:pt x="1038885" y="575642"/>
                  </a:cubicBezTo>
                  <a:cubicBezTo>
                    <a:pt x="1053797" y="575642"/>
                    <a:pt x="1067297" y="581687"/>
                    <a:pt x="1077069" y="591459"/>
                  </a:cubicBezTo>
                  <a:close/>
                  <a:moveTo>
                    <a:pt x="1339667" y="910027"/>
                  </a:moveTo>
                  <a:cubicBezTo>
                    <a:pt x="1349439" y="919799"/>
                    <a:pt x="1355483" y="933299"/>
                    <a:pt x="1355483" y="948211"/>
                  </a:cubicBezTo>
                  <a:cubicBezTo>
                    <a:pt x="1355483" y="970578"/>
                    <a:pt x="1341884" y="989770"/>
                    <a:pt x="1322503" y="997968"/>
                  </a:cubicBezTo>
                  <a:lnTo>
                    <a:pt x="1303770" y="1001749"/>
                  </a:lnTo>
                  <a:lnTo>
                    <a:pt x="1311479" y="1013183"/>
                  </a:lnTo>
                  <a:cubicBezTo>
                    <a:pt x="1314212" y="1019643"/>
                    <a:pt x="1315723" y="1026746"/>
                    <a:pt x="1315722" y="1034201"/>
                  </a:cubicBezTo>
                  <a:cubicBezTo>
                    <a:pt x="1315723" y="1064025"/>
                    <a:pt x="1291546" y="1088202"/>
                    <a:pt x="1261723" y="1088202"/>
                  </a:cubicBezTo>
                  <a:lnTo>
                    <a:pt x="1248828" y="1085598"/>
                  </a:lnTo>
                  <a:lnTo>
                    <a:pt x="1259251" y="1101058"/>
                  </a:lnTo>
                  <a:cubicBezTo>
                    <a:pt x="1261983" y="1107518"/>
                    <a:pt x="1263495" y="1114621"/>
                    <a:pt x="1263494" y="1122077"/>
                  </a:cubicBezTo>
                  <a:cubicBezTo>
                    <a:pt x="1263495" y="1151900"/>
                    <a:pt x="1239318" y="1176077"/>
                    <a:pt x="1209495" y="1176077"/>
                  </a:cubicBezTo>
                  <a:cubicBezTo>
                    <a:pt x="1179671" y="1176076"/>
                    <a:pt x="1155494" y="1151899"/>
                    <a:pt x="1155495" y="1122077"/>
                  </a:cubicBezTo>
                  <a:cubicBezTo>
                    <a:pt x="1155494" y="1092254"/>
                    <a:pt x="1179671" y="1068077"/>
                    <a:pt x="1209494" y="1068076"/>
                  </a:cubicBezTo>
                  <a:lnTo>
                    <a:pt x="1222389" y="1070680"/>
                  </a:lnTo>
                  <a:lnTo>
                    <a:pt x="1211966" y="1055220"/>
                  </a:lnTo>
                  <a:cubicBezTo>
                    <a:pt x="1209234" y="1048760"/>
                    <a:pt x="1207723" y="1041657"/>
                    <a:pt x="1207723" y="1034202"/>
                  </a:cubicBezTo>
                  <a:cubicBezTo>
                    <a:pt x="1207722" y="1011834"/>
                    <a:pt x="1221322" y="992642"/>
                    <a:pt x="1240703" y="984445"/>
                  </a:cubicBezTo>
                  <a:lnTo>
                    <a:pt x="1259435" y="980663"/>
                  </a:lnTo>
                  <a:lnTo>
                    <a:pt x="1251727" y="969230"/>
                  </a:lnTo>
                  <a:cubicBezTo>
                    <a:pt x="1248994" y="962769"/>
                    <a:pt x="1247483" y="955666"/>
                    <a:pt x="1247483" y="948211"/>
                  </a:cubicBezTo>
                  <a:cubicBezTo>
                    <a:pt x="1247483" y="918388"/>
                    <a:pt x="1271660" y="894211"/>
                    <a:pt x="1301483" y="894210"/>
                  </a:cubicBezTo>
                  <a:cubicBezTo>
                    <a:pt x="1316395" y="894211"/>
                    <a:pt x="1329895" y="900255"/>
                    <a:pt x="1339667" y="910027"/>
                  </a:cubicBezTo>
                  <a:close/>
                  <a:moveTo>
                    <a:pt x="1248468" y="780696"/>
                  </a:moveTo>
                  <a:cubicBezTo>
                    <a:pt x="1258240" y="790468"/>
                    <a:pt x="1264284" y="803969"/>
                    <a:pt x="1264284" y="818880"/>
                  </a:cubicBezTo>
                  <a:cubicBezTo>
                    <a:pt x="1264284" y="848703"/>
                    <a:pt x="1240107" y="872880"/>
                    <a:pt x="1210284" y="872880"/>
                  </a:cubicBezTo>
                  <a:cubicBezTo>
                    <a:pt x="1180461" y="872880"/>
                    <a:pt x="1156284" y="848702"/>
                    <a:pt x="1156284" y="818880"/>
                  </a:cubicBezTo>
                  <a:cubicBezTo>
                    <a:pt x="1156284" y="789057"/>
                    <a:pt x="1180461" y="764880"/>
                    <a:pt x="1210284" y="764880"/>
                  </a:cubicBezTo>
                  <a:cubicBezTo>
                    <a:pt x="1225195" y="764880"/>
                    <a:pt x="1238696" y="770924"/>
                    <a:pt x="1248468" y="780696"/>
                  </a:cubicBezTo>
                  <a:close/>
                  <a:moveTo>
                    <a:pt x="651505" y="44762"/>
                  </a:moveTo>
                  <a:cubicBezTo>
                    <a:pt x="661277" y="54534"/>
                    <a:pt x="667322" y="68034"/>
                    <a:pt x="667322" y="82945"/>
                  </a:cubicBezTo>
                  <a:cubicBezTo>
                    <a:pt x="667322" y="112768"/>
                    <a:pt x="643145" y="136945"/>
                    <a:pt x="613322" y="136946"/>
                  </a:cubicBezTo>
                  <a:cubicBezTo>
                    <a:pt x="583499" y="136945"/>
                    <a:pt x="559322" y="112768"/>
                    <a:pt x="559322" y="82945"/>
                  </a:cubicBezTo>
                  <a:cubicBezTo>
                    <a:pt x="559322" y="53122"/>
                    <a:pt x="583499" y="28945"/>
                    <a:pt x="613322" y="28945"/>
                  </a:cubicBezTo>
                  <a:cubicBezTo>
                    <a:pt x="628233" y="28945"/>
                    <a:pt x="641733" y="34990"/>
                    <a:pt x="651505" y="44762"/>
                  </a:cubicBezTo>
                  <a:close/>
                  <a:moveTo>
                    <a:pt x="759407" y="158498"/>
                  </a:moveTo>
                  <a:cubicBezTo>
                    <a:pt x="769179" y="168271"/>
                    <a:pt x="775223" y="181770"/>
                    <a:pt x="775223" y="196681"/>
                  </a:cubicBezTo>
                  <a:cubicBezTo>
                    <a:pt x="775223" y="226505"/>
                    <a:pt x="751046" y="250682"/>
                    <a:pt x="721223" y="250682"/>
                  </a:cubicBezTo>
                  <a:cubicBezTo>
                    <a:pt x="691400" y="250681"/>
                    <a:pt x="667223" y="226504"/>
                    <a:pt x="667223" y="196682"/>
                  </a:cubicBezTo>
                  <a:cubicBezTo>
                    <a:pt x="667223" y="166858"/>
                    <a:pt x="691400" y="142681"/>
                    <a:pt x="721223" y="142681"/>
                  </a:cubicBezTo>
                  <a:cubicBezTo>
                    <a:pt x="736134" y="142682"/>
                    <a:pt x="749635" y="148726"/>
                    <a:pt x="759407" y="158498"/>
                  </a:cubicBezTo>
                  <a:close/>
                  <a:moveTo>
                    <a:pt x="1533087" y="1089522"/>
                  </a:moveTo>
                  <a:cubicBezTo>
                    <a:pt x="1545562" y="1106469"/>
                    <a:pt x="1547452" y="1129914"/>
                    <a:pt x="1536027" y="1149144"/>
                  </a:cubicBezTo>
                  <a:cubicBezTo>
                    <a:pt x="1520794" y="1174783"/>
                    <a:pt x="1487660" y="1183220"/>
                    <a:pt x="1462021" y="1167987"/>
                  </a:cubicBezTo>
                  <a:cubicBezTo>
                    <a:pt x="1436381" y="1152754"/>
                    <a:pt x="1427945" y="1119620"/>
                    <a:pt x="1443178" y="1093981"/>
                  </a:cubicBezTo>
                  <a:cubicBezTo>
                    <a:pt x="1458411" y="1068342"/>
                    <a:pt x="1491545" y="1059905"/>
                    <a:pt x="1517184" y="1075137"/>
                  </a:cubicBezTo>
                  <a:cubicBezTo>
                    <a:pt x="1523594" y="1078946"/>
                    <a:pt x="1528929" y="1083873"/>
                    <a:pt x="1533087" y="1089522"/>
                  </a:cubicBezTo>
                  <a:close/>
                  <a:moveTo>
                    <a:pt x="979058" y="413063"/>
                  </a:moveTo>
                  <a:cubicBezTo>
                    <a:pt x="988831" y="422836"/>
                    <a:pt x="994875" y="436335"/>
                    <a:pt x="994874" y="451246"/>
                  </a:cubicBezTo>
                  <a:cubicBezTo>
                    <a:pt x="994875" y="481070"/>
                    <a:pt x="970698" y="505247"/>
                    <a:pt x="940875" y="505247"/>
                  </a:cubicBezTo>
                  <a:cubicBezTo>
                    <a:pt x="911051" y="505246"/>
                    <a:pt x="886874" y="481069"/>
                    <a:pt x="886875" y="451247"/>
                  </a:cubicBezTo>
                  <a:cubicBezTo>
                    <a:pt x="886874" y="421423"/>
                    <a:pt x="911051" y="397246"/>
                    <a:pt x="940874" y="397246"/>
                  </a:cubicBezTo>
                  <a:cubicBezTo>
                    <a:pt x="955786" y="397247"/>
                    <a:pt x="969286" y="403291"/>
                    <a:pt x="979058" y="413063"/>
                  </a:cubicBezTo>
                  <a:close/>
                  <a:moveTo>
                    <a:pt x="1445799" y="964016"/>
                  </a:moveTo>
                  <a:cubicBezTo>
                    <a:pt x="1455571" y="973788"/>
                    <a:pt x="1461616" y="987289"/>
                    <a:pt x="1461616" y="1002200"/>
                  </a:cubicBezTo>
                  <a:cubicBezTo>
                    <a:pt x="1461616" y="1032023"/>
                    <a:pt x="1437439" y="1056200"/>
                    <a:pt x="1407616" y="1056200"/>
                  </a:cubicBezTo>
                  <a:cubicBezTo>
                    <a:pt x="1377793" y="1056200"/>
                    <a:pt x="1353616" y="1032023"/>
                    <a:pt x="1353616" y="1002200"/>
                  </a:cubicBezTo>
                  <a:cubicBezTo>
                    <a:pt x="1353616" y="972377"/>
                    <a:pt x="1377793" y="948200"/>
                    <a:pt x="1407616" y="948200"/>
                  </a:cubicBezTo>
                  <a:cubicBezTo>
                    <a:pt x="1422527" y="948200"/>
                    <a:pt x="1436027" y="954244"/>
                    <a:pt x="1445799" y="964016"/>
                  </a:cubicBezTo>
                  <a:close/>
                  <a:moveTo>
                    <a:pt x="1247872" y="659326"/>
                  </a:moveTo>
                  <a:cubicBezTo>
                    <a:pt x="1257645" y="669099"/>
                    <a:pt x="1263688" y="682598"/>
                    <a:pt x="1263688" y="697510"/>
                  </a:cubicBezTo>
                  <a:cubicBezTo>
                    <a:pt x="1263689" y="727333"/>
                    <a:pt x="1239512" y="751510"/>
                    <a:pt x="1209689" y="751510"/>
                  </a:cubicBezTo>
                  <a:cubicBezTo>
                    <a:pt x="1179865" y="751509"/>
                    <a:pt x="1155688" y="727332"/>
                    <a:pt x="1155688" y="697510"/>
                  </a:cubicBezTo>
                  <a:cubicBezTo>
                    <a:pt x="1155688" y="667686"/>
                    <a:pt x="1179865" y="643509"/>
                    <a:pt x="1209688" y="643509"/>
                  </a:cubicBezTo>
                  <a:cubicBezTo>
                    <a:pt x="1224600" y="643510"/>
                    <a:pt x="1238100" y="649554"/>
                    <a:pt x="1247872" y="659326"/>
                  </a:cubicBezTo>
                  <a:close/>
                  <a:moveTo>
                    <a:pt x="927797" y="267622"/>
                  </a:moveTo>
                  <a:cubicBezTo>
                    <a:pt x="937570" y="277395"/>
                    <a:pt x="943614" y="290894"/>
                    <a:pt x="943614" y="305805"/>
                  </a:cubicBezTo>
                  <a:cubicBezTo>
                    <a:pt x="943614" y="335629"/>
                    <a:pt x="919437" y="359806"/>
                    <a:pt x="889614" y="359806"/>
                  </a:cubicBezTo>
                  <a:cubicBezTo>
                    <a:pt x="859790" y="359805"/>
                    <a:pt x="835613" y="335628"/>
                    <a:pt x="835614" y="305806"/>
                  </a:cubicBezTo>
                  <a:cubicBezTo>
                    <a:pt x="835614" y="275983"/>
                    <a:pt x="859791" y="251805"/>
                    <a:pt x="889614" y="251805"/>
                  </a:cubicBezTo>
                  <a:cubicBezTo>
                    <a:pt x="904525" y="251806"/>
                    <a:pt x="918025" y="257850"/>
                    <a:pt x="927797" y="267622"/>
                  </a:cubicBezTo>
                  <a:close/>
                  <a:moveTo>
                    <a:pt x="1094174" y="469450"/>
                  </a:moveTo>
                  <a:cubicBezTo>
                    <a:pt x="1103947" y="479223"/>
                    <a:pt x="1109991" y="492722"/>
                    <a:pt x="1109991" y="507633"/>
                  </a:cubicBezTo>
                  <a:cubicBezTo>
                    <a:pt x="1109991" y="537457"/>
                    <a:pt x="1085814" y="561634"/>
                    <a:pt x="1055991" y="561634"/>
                  </a:cubicBezTo>
                  <a:cubicBezTo>
                    <a:pt x="1026167" y="561633"/>
                    <a:pt x="1001990" y="537456"/>
                    <a:pt x="1001991" y="507634"/>
                  </a:cubicBezTo>
                  <a:cubicBezTo>
                    <a:pt x="1001991" y="477810"/>
                    <a:pt x="1026168" y="453633"/>
                    <a:pt x="1055990" y="453633"/>
                  </a:cubicBezTo>
                  <a:cubicBezTo>
                    <a:pt x="1070902" y="453633"/>
                    <a:pt x="1084402" y="459678"/>
                    <a:pt x="1094174" y="469450"/>
                  </a:cubicBezTo>
                  <a:close/>
                  <a:moveTo>
                    <a:pt x="1367145" y="792128"/>
                  </a:moveTo>
                  <a:cubicBezTo>
                    <a:pt x="1376918" y="801901"/>
                    <a:pt x="1382961" y="815400"/>
                    <a:pt x="1382961" y="830312"/>
                  </a:cubicBezTo>
                  <a:cubicBezTo>
                    <a:pt x="1382961" y="860135"/>
                    <a:pt x="1358784" y="884312"/>
                    <a:pt x="1328962" y="884312"/>
                  </a:cubicBezTo>
                  <a:cubicBezTo>
                    <a:pt x="1299138" y="884311"/>
                    <a:pt x="1274961" y="860134"/>
                    <a:pt x="1274961" y="830312"/>
                  </a:cubicBezTo>
                  <a:cubicBezTo>
                    <a:pt x="1274961" y="800489"/>
                    <a:pt x="1299138" y="776312"/>
                    <a:pt x="1328961" y="776311"/>
                  </a:cubicBezTo>
                  <a:cubicBezTo>
                    <a:pt x="1343873" y="776312"/>
                    <a:pt x="1357373" y="782356"/>
                    <a:pt x="1367145" y="792128"/>
                  </a:cubicBezTo>
                  <a:close/>
                  <a:moveTo>
                    <a:pt x="1193200" y="557316"/>
                  </a:moveTo>
                  <a:cubicBezTo>
                    <a:pt x="1202972" y="567089"/>
                    <a:pt x="1209016" y="580588"/>
                    <a:pt x="1209016" y="595499"/>
                  </a:cubicBezTo>
                  <a:cubicBezTo>
                    <a:pt x="1209016" y="625323"/>
                    <a:pt x="1184839" y="649500"/>
                    <a:pt x="1155016" y="649500"/>
                  </a:cubicBezTo>
                  <a:cubicBezTo>
                    <a:pt x="1125193" y="649499"/>
                    <a:pt x="1101016" y="625322"/>
                    <a:pt x="1101016" y="595500"/>
                  </a:cubicBezTo>
                  <a:cubicBezTo>
                    <a:pt x="1101016" y="565676"/>
                    <a:pt x="1125193" y="541499"/>
                    <a:pt x="1155016" y="541499"/>
                  </a:cubicBezTo>
                  <a:cubicBezTo>
                    <a:pt x="1169928" y="541500"/>
                    <a:pt x="1183428" y="547544"/>
                    <a:pt x="1193200" y="557316"/>
                  </a:cubicBezTo>
                  <a:close/>
                  <a:moveTo>
                    <a:pt x="882195" y="147826"/>
                  </a:moveTo>
                  <a:cubicBezTo>
                    <a:pt x="891968" y="157599"/>
                    <a:pt x="898012" y="171098"/>
                    <a:pt x="898012" y="186009"/>
                  </a:cubicBezTo>
                  <a:cubicBezTo>
                    <a:pt x="898012" y="215833"/>
                    <a:pt x="873835" y="240010"/>
                    <a:pt x="844012" y="240010"/>
                  </a:cubicBezTo>
                  <a:cubicBezTo>
                    <a:pt x="814189" y="240009"/>
                    <a:pt x="790012" y="215832"/>
                    <a:pt x="790012" y="186010"/>
                  </a:cubicBezTo>
                  <a:cubicBezTo>
                    <a:pt x="790012" y="156186"/>
                    <a:pt x="814189" y="132009"/>
                    <a:pt x="844012" y="132009"/>
                  </a:cubicBezTo>
                  <a:cubicBezTo>
                    <a:pt x="858923" y="132010"/>
                    <a:pt x="872424" y="138054"/>
                    <a:pt x="882195" y="147826"/>
                  </a:cubicBezTo>
                  <a:close/>
                  <a:moveTo>
                    <a:pt x="784846" y="16402"/>
                  </a:moveTo>
                  <a:cubicBezTo>
                    <a:pt x="794619" y="26174"/>
                    <a:pt x="800663" y="39674"/>
                    <a:pt x="800663" y="54585"/>
                  </a:cubicBezTo>
                  <a:cubicBezTo>
                    <a:pt x="800663" y="84408"/>
                    <a:pt x="776486" y="108585"/>
                    <a:pt x="746663" y="108586"/>
                  </a:cubicBezTo>
                  <a:cubicBezTo>
                    <a:pt x="716839" y="108585"/>
                    <a:pt x="692663" y="84408"/>
                    <a:pt x="692663" y="54586"/>
                  </a:cubicBezTo>
                  <a:cubicBezTo>
                    <a:pt x="692663" y="24762"/>
                    <a:pt x="716840" y="585"/>
                    <a:pt x="746663" y="585"/>
                  </a:cubicBezTo>
                  <a:cubicBezTo>
                    <a:pt x="761574" y="585"/>
                    <a:pt x="775074" y="6630"/>
                    <a:pt x="784846" y="16402"/>
                  </a:cubicBezTo>
                  <a:close/>
                  <a:moveTo>
                    <a:pt x="1576977" y="972283"/>
                  </a:moveTo>
                  <a:cubicBezTo>
                    <a:pt x="1589453" y="989230"/>
                    <a:pt x="1591342" y="1012676"/>
                    <a:pt x="1579918" y="1031906"/>
                  </a:cubicBezTo>
                  <a:cubicBezTo>
                    <a:pt x="1564685" y="1057545"/>
                    <a:pt x="1531551" y="1065981"/>
                    <a:pt x="1505911" y="1050749"/>
                  </a:cubicBezTo>
                  <a:cubicBezTo>
                    <a:pt x="1480272" y="1035516"/>
                    <a:pt x="1471836" y="1002382"/>
                    <a:pt x="1487068" y="976742"/>
                  </a:cubicBezTo>
                  <a:cubicBezTo>
                    <a:pt x="1502301" y="951103"/>
                    <a:pt x="1535435" y="942666"/>
                    <a:pt x="1561074" y="957899"/>
                  </a:cubicBezTo>
                  <a:cubicBezTo>
                    <a:pt x="1567484" y="961707"/>
                    <a:pt x="1572819" y="966634"/>
                    <a:pt x="1576977" y="972283"/>
                  </a:cubicBezTo>
                  <a:close/>
                  <a:moveTo>
                    <a:pt x="1473279" y="846118"/>
                  </a:moveTo>
                  <a:cubicBezTo>
                    <a:pt x="1483052" y="855890"/>
                    <a:pt x="1489095" y="869390"/>
                    <a:pt x="1489095" y="884301"/>
                  </a:cubicBezTo>
                  <a:cubicBezTo>
                    <a:pt x="1489096" y="914124"/>
                    <a:pt x="1464919" y="938301"/>
                    <a:pt x="1435096" y="938301"/>
                  </a:cubicBezTo>
                  <a:cubicBezTo>
                    <a:pt x="1405272" y="938301"/>
                    <a:pt x="1381095" y="914124"/>
                    <a:pt x="1381096" y="884301"/>
                  </a:cubicBezTo>
                  <a:cubicBezTo>
                    <a:pt x="1381095" y="854478"/>
                    <a:pt x="1405272" y="830301"/>
                    <a:pt x="1435095" y="830301"/>
                  </a:cubicBezTo>
                  <a:cubicBezTo>
                    <a:pt x="1450007" y="830301"/>
                    <a:pt x="1463507" y="836346"/>
                    <a:pt x="1473279" y="846118"/>
                  </a:cubicBezTo>
                  <a:close/>
                  <a:moveTo>
                    <a:pt x="1050860" y="313258"/>
                  </a:moveTo>
                  <a:cubicBezTo>
                    <a:pt x="1060632" y="323030"/>
                    <a:pt x="1066676" y="336530"/>
                    <a:pt x="1066676" y="351441"/>
                  </a:cubicBezTo>
                  <a:cubicBezTo>
                    <a:pt x="1066676" y="381264"/>
                    <a:pt x="1042499" y="405441"/>
                    <a:pt x="1012676" y="405441"/>
                  </a:cubicBezTo>
                  <a:cubicBezTo>
                    <a:pt x="982853" y="405441"/>
                    <a:pt x="958676" y="381264"/>
                    <a:pt x="958676" y="351441"/>
                  </a:cubicBezTo>
                  <a:cubicBezTo>
                    <a:pt x="958676" y="321618"/>
                    <a:pt x="982853" y="297441"/>
                    <a:pt x="1012676" y="297441"/>
                  </a:cubicBezTo>
                  <a:cubicBezTo>
                    <a:pt x="1027587" y="297441"/>
                    <a:pt x="1041088" y="303486"/>
                    <a:pt x="1050860" y="313258"/>
                  </a:cubicBezTo>
                  <a:close/>
                  <a:moveTo>
                    <a:pt x="1363901" y="674342"/>
                  </a:moveTo>
                  <a:cubicBezTo>
                    <a:pt x="1373674" y="684114"/>
                    <a:pt x="1379718" y="697614"/>
                    <a:pt x="1379717" y="712525"/>
                  </a:cubicBezTo>
                  <a:cubicBezTo>
                    <a:pt x="1379718" y="742348"/>
                    <a:pt x="1355541" y="766525"/>
                    <a:pt x="1325718" y="766526"/>
                  </a:cubicBezTo>
                  <a:cubicBezTo>
                    <a:pt x="1295894" y="766525"/>
                    <a:pt x="1271717" y="742348"/>
                    <a:pt x="1271718" y="712525"/>
                  </a:cubicBezTo>
                  <a:cubicBezTo>
                    <a:pt x="1271717" y="682702"/>
                    <a:pt x="1295894" y="658525"/>
                    <a:pt x="1325717" y="658525"/>
                  </a:cubicBezTo>
                  <a:cubicBezTo>
                    <a:pt x="1340629" y="658525"/>
                    <a:pt x="1354129" y="664570"/>
                    <a:pt x="1363901" y="674342"/>
                  </a:cubicBezTo>
                  <a:close/>
                  <a:moveTo>
                    <a:pt x="1160136" y="374458"/>
                  </a:moveTo>
                  <a:cubicBezTo>
                    <a:pt x="1169909" y="384231"/>
                    <a:pt x="1175952" y="397730"/>
                    <a:pt x="1175952" y="412642"/>
                  </a:cubicBezTo>
                  <a:cubicBezTo>
                    <a:pt x="1175952" y="442465"/>
                    <a:pt x="1151776" y="466642"/>
                    <a:pt x="1121953" y="466642"/>
                  </a:cubicBezTo>
                  <a:cubicBezTo>
                    <a:pt x="1092129" y="466641"/>
                    <a:pt x="1067952" y="442464"/>
                    <a:pt x="1067952" y="412642"/>
                  </a:cubicBezTo>
                  <a:cubicBezTo>
                    <a:pt x="1067952" y="382818"/>
                    <a:pt x="1092129" y="358642"/>
                    <a:pt x="1121952" y="358641"/>
                  </a:cubicBezTo>
                  <a:cubicBezTo>
                    <a:pt x="1136864" y="358642"/>
                    <a:pt x="1150364" y="364686"/>
                    <a:pt x="1160136" y="374458"/>
                  </a:cubicBezTo>
                  <a:close/>
                  <a:moveTo>
                    <a:pt x="1328118" y="559562"/>
                  </a:moveTo>
                  <a:cubicBezTo>
                    <a:pt x="1337891" y="569335"/>
                    <a:pt x="1343934" y="582834"/>
                    <a:pt x="1343934" y="597745"/>
                  </a:cubicBezTo>
                  <a:cubicBezTo>
                    <a:pt x="1343934" y="627569"/>
                    <a:pt x="1319758" y="651746"/>
                    <a:pt x="1289935" y="651746"/>
                  </a:cubicBezTo>
                  <a:cubicBezTo>
                    <a:pt x="1260111" y="651745"/>
                    <a:pt x="1235934" y="627568"/>
                    <a:pt x="1235934" y="597746"/>
                  </a:cubicBezTo>
                  <a:cubicBezTo>
                    <a:pt x="1235934" y="567922"/>
                    <a:pt x="1260111" y="543745"/>
                    <a:pt x="1289934" y="543745"/>
                  </a:cubicBezTo>
                  <a:cubicBezTo>
                    <a:pt x="1304846" y="543745"/>
                    <a:pt x="1318346" y="549790"/>
                    <a:pt x="1328118" y="559562"/>
                  </a:cubicBezTo>
                  <a:close/>
                  <a:moveTo>
                    <a:pt x="1013133" y="167356"/>
                  </a:moveTo>
                  <a:cubicBezTo>
                    <a:pt x="1022906" y="177128"/>
                    <a:pt x="1028950" y="190628"/>
                    <a:pt x="1028950" y="205539"/>
                  </a:cubicBezTo>
                  <a:cubicBezTo>
                    <a:pt x="1028950" y="235362"/>
                    <a:pt x="1004773" y="259539"/>
                    <a:pt x="974950" y="259540"/>
                  </a:cubicBezTo>
                  <a:cubicBezTo>
                    <a:pt x="945126" y="259539"/>
                    <a:pt x="920949" y="235362"/>
                    <a:pt x="920950" y="205539"/>
                  </a:cubicBezTo>
                  <a:cubicBezTo>
                    <a:pt x="920950" y="175716"/>
                    <a:pt x="945127" y="151539"/>
                    <a:pt x="974949" y="151539"/>
                  </a:cubicBezTo>
                  <a:cubicBezTo>
                    <a:pt x="989861" y="151539"/>
                    <a:pt x="1003361" y="157584"/>
                    <a:pt x="1013133" y="167356"/>
                  </a:cubicBezTo>
                  <a:close/>
                  <a:moveTo>
                    <a:pt x="1253566" y="448726"/>
                  </a:moveTo>
                  <a:cubicBezTo>
                    <a:pt x="1263339" y="458498"/>
                    <a:pt x="1269383" y="471998"/>
                    <a:pt x="1269382" y="486909"/>
                  </a:cubicBezTo>
                  <a:cubicBezTo>
                    <a:pt x="1269383" y="516732"/>
                    <a:pt x="1245206" y="540909"/>
                    <a:pt x="1215383" y="540910"/>
                  </a:cubicBezTo>
                  <a:cubicBezTo>
                    <a:pt x="1185559" y="540909"/>
                    <a:pt x="1161382" y="516732"/>
                    <a:pt x="1161383" y="486909"/>
                  </a:cubicBezTo>
                  <a:cubicBezTo>
                    <a:pt x="1161382" y="457086"/>
                    <a:pt x="1185559" y="432909"/>
                    <a:pt x="1215382" y="432909"/>
                  </a:cubicBezTo>
                  <a:cubicBezTo>
                    <a:pt x="1230294" y="432909"/>
                    <a:pt x="1243794" y="438954"/>
                    <a:pt x="1253566" y="448726"/>
                  </a:cubicBezTo>
                  <a:close/>
                  <a:moveTo>
                    <a:pt x="1481171" y="716350"/>
                  </a:moveTo>
                  <a:cubicBezTo>
                    <a:pt x="1490944" y="726123"/>
                    <a:pt x="1496988" y="739622"/>
                    <a:pt x="1496988" y="754533"/>
                  </a:cubicBezTo>
                  <a:cubicBezTo>
                    <a:pt x="1496988" y="784357"/>
                    <a:pt x="1472811" y="808534"/>
                    <a:pt x="1442988" y="808534"/>
                  </a:cubicBezTo>
                  <a:cubicBezTo>
                    <a:pt x="1413165" y="808533"/>
                    <a:pt x="1388988" y="784356"/>
                    <a:pt x="1388988" y="754534"/>
                  </a:cubicBezTo>
                  <a:cubicBezTo>
                    <a:pt x="1388988" y="724710"/>
                    <a:pt x="1413165" y="700533"/>
                    <a:pt x="1442988" y="700533"/>
                  </a:cubicBezTo>
                  <a:cubicBezTo>
                    <a:pt x="1457899" y="700533"/>
                    <a:pt x="1471399" y="706578"/>
                    <a:pt x="1481171" y="716350"/>
                  </a:cubicBezTo>
                  <a:close/>
                  <a:moveTo>
                    <a:pt x="930243" y="19653"/>
                  </a:moveTo>
                  <a:cubicBezTo>
                    <a:pt x="949212" y="42666"/>
                    <a:pt x="945935" y="76700"/>
                    <a:pt x="922922" y="95669"/>
                  </a:cubicBezTo>
                  <a:cubicBezTo>
                    <a:pt x="899909" y="114638"/>
                    <a:pt x="865875" y="111360"/>
                    <a:pt x="846906" y="88348"/>
                  </a:cubicBezTo>
                  <a:cubicBezTo>
                    <a:pt x="827937" y="65335"/>
                    <a:pt x="831215" y="31301"/>
                    <a:pt x="854228" y="12332"/>
                  </a:cubicBezTo>
                  <a:cubicBezTo>
                    <a:pt x="877240" y="-6637"/>
                    <a:pt x="911274" y="-3359"/>
                    <a:pt x="930243" y="19653"/>
                  </a:cubicBezTo>
                  <a:close/>
                  <a:moveTo>
                    <a:pt x="1604991" y="831950"/>
                  </a:moveTo>
                  <a:cubicBezTo>
                    <a:pt x="1617466" y="848897"/>
                    <a:pt x="1619356" y="872342"/>
                    <a:pt x="1607931" y="891572"/>
                  </a:cubicBezTo>
                  <a:cubicBezTo>
                    <a:pt x="1592698" y="917211"/>
                    <a:pt x="1559564" y="925647"/>
                    <a:pt x="1533925" y="910415"/>
                  </a:cubicBezTo>
                  <a:cubicBezTo>
                    <a:pt x="1508285" y="895182"/>
                    <a:pt x="1499849" y="862048"/>
                    <a:pt x="1515082" y="836408"/>
                  </a:cubicBezTo>
                  <a:cubicBezTo>
                    <a:pt x="1530315" y="810769"/>
                    <a:pt x="1563449" y="802333"/>
                    <a:pt x="1589088" y="817565"/>
                  </a:cubicBezTo>
                  <a:cubicBezTo>
                    <a:pt x="1595498" y="821374"/>
                    <a:pt x="1600833" y="826301"/>
                    <a:pt x="1604991" y="831950"/>
                  </a:cubicBezTo>
                  <a:close/>
                  <a:moveTo>
                    <a:pt x="1133075" y="214879"/>
                  </a:moveTo>
                  <a:cubicBezTo>
                    <a:pt x="1142848" y="224652"/>
                    <a:pt x="1148891" y="238152"/>
                    <a:pt x="1148891" y="253063"/>
                  </a:cubicBezTo>
                  <a:cubicBezTo>
                    <a:pt x="1148891" y="282886"/>
                    <a:pt x="1124714" y="307063"/>
                    <a:pt x="1094892" y="307063"/>
                  </a:cubicBezTo>
                  <a:cubicBezTo>
                    <a:pt x="1065068" y="307062"/>
                    <a:pt x="1040891" y="282885"/>
                    <a:pt x="1040891" y="253063"/>
                  </a:cubicBezTo>
                  <a:cubicBezTo>
                    <a:pt x="1040891" y="223240"/>
                    <a:pt x="1065068" y="199063"/>
                    <a:pt x="1094891" y="199063"/>
                  </a:cubicBezTo>
                  <a:cubicBezTo>
                    <a:pt x="1109803" y="199063"/>
                    <a:pt x="1123303" y="205107"/>
                    <a:pt x="1133075" y="214879"/>
                  </a:cubicBezTo>
                  <a:close/>
                  <a:moveTo>
                    <a:pt x="1459277" y="592928"/>
                  </a:moveTo>
                  <a:cubicBezTo>
                    <a:pt x="1469049" y="602699"/>
                    <a:pt x="1475093" y="616200"/>
                    <a:pt x="1475093" y="631111"/>
                  </a:cubicBezTo>
                  <a:cubicBezTo>
                    <a:pt x="1475093" y="660934"/>
                    <a:pt x="1450916" y="685111"/>
                    <a:pt x="1421094" y="685111"/>
                  </a:cubicBezTo>
                  <a:cubicBezTo>
                    <a:pt x="1391270" y="685111"/>
                    <a:pt x="1367093" y="660934"/>
                    <a:pt x="1367093" y="631111"/>
                  </a:cubicBezTo>
                  <a:cubicBezTo>
                    <a:pt x="1367093" y="601288"/>
                    <a:pt x="1391270" y="577111"/>
                    <a:pt x="1421093" y="577111"/>
                  </a:cubicBezTo>
                  <a:cubicBezTo>
                    <a:pt x="1436005" y="577111"/>
                    <a:pt x="1449505" y="583156"/>
                    <a:pt x="1459277" y="592928"/>
                  </a:cubicBezTo>
                  <a:close/>
                  <a:moveTo>
                    <a:pt x="1596495" y="703628"/>
                  </a:moveTo>
                  <a:cubicBezTo>
                    <a:pt x="1608970" y="720575"/>
                    <a:pt x="1610859" y="744021"/>
                    <a:pt x="1599435" y="763250"/>
                  </a:cubicBezTo>
                  <a:cubicBezTo>
                    <a:pt x="1584202" y="788889"/>
                    <a:pt x="1551068" y="797326"/>
                    <a:pt x="1525429" y="782094"/>
                  </a:cubicBezTo>
                  <a:cubicBezTo>
                    <a:pt x="1499789" y="766860"/>
                    <a:pt x="1491353" y="733727"/>
                    <a:pt x="1506586" y="708087"/>
                  </a:cubicBezTo>
                  <a:cubicBezTo>
                    <a:pt x="1521819" y="682448"/>
                    <a:pt x="1554953" y="674011"/>
                    <a:pt x="1580592" y="689244"/>
                  </a:cubicBezTo>
                  <a:cubicBezTo>
                    <a:pt x="1587002" y="693052"/>
                    <a:pt x="1592337" y="697979"/>
                    <a:pt x="1596495" y="703628"/>
                  </a:cubicBezTo>
                  <a:close/>
                  <a:moveTo>
                    <a:pt x="1253289" y="281108"/>
                  </a:moveTo>
                  <a:cubicBezTo>
                    <a:pt x="1263062" y="290881"/>
                    <a:pt x="1269106" y="304380"/>
                    <a:pt x="1269105" y="319291"/>
                  </a:cubicBezTo>
                  <a:cubicBezTo>
                    <a:pt x="1269106" y="349115"/>
                    <a:pt x="1244929" y="373292"/>
                    <a:pt x="1215106" y="373292"/>
                  </a:cubicBezTo>
                  <a:cubicBezTo>
                    <a:pt x="1185282" y="373291"/>
                    <a:pt x="1161105" y="349114"/>
                    <a:pt x="1161106" y="319292"/>
                  </a:cubicBezTo>
                  <a:cubicBezTo>
                    <a:pt x="1161105" y="289468"/>
                    <a:pt x="1185282" y="265291"/>
                    <a:pt x="1215105" y="265291"/>
                  </a:cubicBezTo>
                  <a:cubicBezTo>
                    <a:pt x="1230017" y="265292"/>
                    <a:pt x="1243517" y="271336"/>
                    <a:pt x="1253289" y="281108"/>
                  </a:cubicBezTo>
                  <a:close/>
                  <a:moveTo>
                    <a:pt x="1055486" y="33758"/>
                  </a:moveTo>
                  <a:cubicBezTo>
                    <a:pt x="1074455" y="56770"/>
                    <a:pt x="1071177" y="90804"/>
                    <a:pt x="1048164" y="109773"/>
                  </a:cubicBezTo>
                  <a:cubicBezTo>
                    <a:pt x="1025152" y="128743"/>
                    <a:pt x="991118" y="125465"/>
                    <a:pt x="972149" y="102452"/>
                  </a:cubicBezTo>
                  <a:cubicBezTo>
                    <a:pt x="953179" y="79439"/>
                    <a:pt x="956457" y="45405"/>
                    <a:pt x="979470" y="26436"/>
                  </a:cubicBezTo>
                  <a:cubicBezTo>
                    <a:pt x="1002483" y="7467"/>
                    <a:pt x="1036517" y="10745"/>
                    <a:pt x="1055486" y="33758"/>
                  </a:cubicBezTo>
                  <a:close/>
                  <a:moveTo>
                    <a:pt x="1411560" y="458571"/>
                  </a:moveTo>
                  <a:cubicBezTo>
                    <a:pt x="1421332" y="468344"/>
                    <a:pt x="1427376" y="481843"/>
                    <a:pt x="1427376" y="496754"/>
                  </a:cubicBezTo>
                  <a:cubicBezTo>
                    <a:pt x="1427376" y="526578"/>
                    <a:pt x="1403199" y="550755"/>
                    <a:pt x="1373376" y="550755"/>
                  </a:cubicBezTo>
                  <a:cubicBezTo>
                    <a:pt x="1343553" y="550754"/>
                    <a:pt x="1319376" y="526577"/>
                    <a:pt x="1319376" y="496755"/>
                  </a:cubicBezTo>
                  <a:cubicBezTo>
                    <a:pt x="1319376" y="466931"/>
                    <a:pt x="1343553" y="442754"/>
                    <a:pt x="1373376" y="442754"/>
                  </a:cubicBezTo>
                  <a:cubicBezTo>
                    <a:pt x="1388287" y="442755"/>
                    <a:pt x="1401788" y="448799"/>
                    <a:pt x="1411560" y="458571"/>
                  </a:cubicBezTo>
                  <a:close/>
                  <a:moveTo>
                    <a:pt x="1339417" y="356504"/>
                  </a:moveTo>
                  <a:cubicBezTo>
                    <a:pt x="1349189" y="366277"/>
                    <a:pt x="1355233" y="379776"/>
                    <a:pt x="1355233" y="394688"/>
                  </a:cubicBezTo>
                  <a:cubicBezTo>
                    <a:pt x="1355233" y="424511"/>
                    <a:pt x="1331056" y="448688"/>
                    <a:pt x="1301233" y="448688"/>
                  </a:cubicBezTo>
                  <a:cubicBezTo>
                    <a:pt x="1271410" y="448687"/>
                    <a:pt x="1247233" y="424510"/>
                    <a:pt x="1247233" y="394688"/>
                  </a:cubicBezTo>
                  <a:cubicBezTo>
                    <a:pt x="1247233" y="364865"/>
                    <a:pt x="1271410" y="340688"/>
                    <a:pt x="1301233" y="340687"/>
                  </a:cubicBezTo>
                  <a:cubicBezTo>
                    <a:pt x="1316144" y="340688"/>
                    <a:pt x="1329645" y="346732"/>
                    <a:pt x="1339417" y="356504"/>
                  </a:cubicBezTo>
                  <a:close/>
                  <a:moveTo>
                    <a:pt x="1172151" y="89463"/>
                  </a:moveTo>
                  <a:cubicBezTo>
                    <a:pt x="1191120" y="112475"/>
                    <a:pt x="1187842" y="146509"/>
                    <a:pt x="1164829" y="165478"/>
                  </a:cubicBezTo>
                  <a:cubicBezTo>
                    <a:pt x="1141817" y="184448"/>
                    <a:pt x="1107783" y="181170"/>
                    <a:pt x="1088814" y="158157"/>
                  </a:cubicBezTo>
                  <a:cubicBezTo>
                    <a:pt x="1069844" y="135144"/>
                    <a:pt x="1073122" y="101110"/>
                    <a:pt x="1096135" y="82141"/>
                  </a:cubicBezTo>
                  <a:cubicBezTo>
                    <a:pt x="1119148" y="63172"/>
                    <a:pt x="1153182" y="66450"/>
                    <a:pt x="1172151" y="89463"/>
                  </a:cubicBezTo>
                  <a:close/>
                  <a:moveTo>
                    <a:pt x="1586411" y="576804"/>
                  </a:moveTo>
                  <a:cubicBezTo>
                    <a:pt x="1598886" y="593751"/>
                    <a:pt x="1600775" y="617196"/>
                    <a:pt x="1589351" y="636426"/>
                  </a:cubicBezTo>
                  <a:cubicBezTo>
                    <a:pt x="1574118" y="662065"/>
                    <a:pt x="1540984" y="670502"/>
                    <a:pt x="1515345" y="655269"/>
                  </a:cubicBezTo>
                  <a:cubicBezTo>
                    <a:pt x="1489705" y="640036"/>
                    <a:pt x="1481269" y="606903"/>
                    <a:pt x="1496501" y="581263"/>
                  </a:cubicBezTo>
                  <a:cubicBezTo>
                    <a:pt x="1511734" y="555624"/>
                    <a:pt x="1544868" y="547187"/>
                    <a:pt x="1570507" y="562420"/>
                  </a:cubicBezTo>
                  <a:cubicBezTo>
                    <a:pt x="1576918" y="566228"/>
                    <a:pt x="1582252" y="571155"/>
                    <a:pt x="1586411" y="576804"/>
                  </a:cubicBezTo>
                  <a:close/>
                  <a:moveTo>
                    <a:pt x="1286836" y="157859"/>
                  </a:moveTo>
                  <a:cubicBezTo>
                    <a:pt x="1305805" y="180872"/>
                    <a:pt x="1302527" y="214906"/>
                    <a:pt x="1279514" y="233875"/>
                  </a:cubicBezTo>
                  <a:cubicBezTo>
                    <a:pt x="1256501" y="252844"/>
                    <a:pt x="1222468" y="249566"/>
                    <a:pt x="1203498" y="226554"/>
                  </a:cubicBezTo>
                  <a:cubicBezTo>
                    <a:pt x="1184529" y="203541"/>
                    <a:pt x="1187807" y="169507"/>
                    <a:pt x="1210820" y="150538"/>
                  </a:cubicBezTo>
                  <a:cubicBezTo>
                    <a:pt x="1233832" y="131569"/>
                    <a:pt x="1267866" y="134847"/>
                    <a:pt x="1286836" y="157859"/>
                  </a:cubicBezTo>
                  <a:close/>
                  <a:moveTo>
                    <a:pt x="1530332" y="451663"/>
                  </a:moveTo>
                  <a:cubicBezTo>
                    <a:pt x="1549302" y="474676"/>
                    <a:pt x="1546024" y="508709"/>
                    <a:pt x="1523011" y="527679"/>
                  </a:cubicBezTo>
                  <a:cubicBezTo>
                    <a:pt x="1499998" y="546648"/>
                    <a:pt x="1465964" y="543370"/>
                    <a:pt x="1446995" y="520357"/>
                  </a:cubicBezTo>
                  <a:cubicBezTo>
                    <a:pt x="1428026" y="497345"/>
                    <a:pt x="1431304" y="463311"/>
                    <a:pt x="1454317" y="444341"/>
                  </a:cubicBezTo>
                  <a:cubicBezTo>
                    <a:pt x="1477329" y="425372"/>
                    <a:pt x="1511363" y="428650"/>
                    <a:pt x="1530332" y="451663"/>
                  </a:cubicBezTo>
                  <a:close/>
                  <a:moveTo>
                    <a:pt x="1467442" y="344533"/>
                  </a:moveTo>
                  <a:cubicBezTo>
                    <a:pt x="1486411" y="367546"/>
                    <a:pt x="1483133" y="401579"/>
                    <a:pt x="1460120" y="420549"/>
                  </a:cubicBezTo>
                  <a:cubicBezTo>
                    <a:pt x="1437108" y="439518"/>
                    <a:pt x="1403074" y="436240"/>
                    <a:pt x="1384105" y="413227"/>
                  </a:cubicBezTo>
                  <a:cubicBezTo>
                    <a:pt x="1365135" y="390215"/>
                    <a:pt x="1368413" y="356181"/>
                    <a:pt x="1391426" y="337211"/>
                  </a:cubicBezTo>
                  <a:cubicBezTo>
                    <a:pt x="1414439" y="318242"/>
                    <a:pt x="1448473" y="321520"/>
                    <a:pt x="1467442" y="344533"/>
                  </a:cubicBezTo>
                  <a:close/>
                  <a:moveTo>
                    <a:pt x="1392276" y="243559"/>
                  </a:moveTo>
                  <a:cubicBezTo>
                    <a:pt x="1411245" y="266572"/>
                    <a:pt x="1407967" y="300606"/>
                    <a:pt x="1384955" y="319575"/>
                  </a:cubicBezTo>
                  <a:cubicBezTo>
                    <a:pt x="1361942" y="338544"/>
                    <a:pt x="1327908" y="335266"/>
                    <a:pt x="1308939" y="312254"/>
                  </a:cubicBezTo>
                  <a:cubicBezTo>
                    <a:pt x="1289970" y="289241"/>
                    <a:pt x="1293248" y="255207"/>
                    <a:pt x="1316260" y="236238"/>
                  </a:cubicBezTo>
                  <a:cubicBezTo>
                    <a:pt x="1339273" y="217269"/>
                    <a:pt x="1373307" y="220547"/>
                    <a:pt x="1392276" y="243559"/>
                  </a:cubicBezTo>
                  <a:close/>
                </a:path>
              </a:pathLst>
            </a:custGeom>
            <a:solidFill>
              <a:srgbClr val="321D16"/>
            </a:soli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bg>
      <p:bgPr>
        <a:solidFill>
          <a:schemeClr val="accent2"/>
        </a:solidFill>
        <a:effectLst/>
      </p:bgPr>
    </p:bg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11"/>
          <p:cNvSpPr/>
          <p:nvPr/>
        </p:nvSpPr>
        <p:spPr>
          <a:xfrm>
            <a:off x="294110" y="432025"/>
            <a:ext cx="7383116" cy="5957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57200" dist="38100" dir="618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8" name="Google Shape;1728;p11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94110" y="432025"/>
            <a:ext cx="7383116" cy="59577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729" name="Google Shape;1729;p11"/>
          <p:cNvSpPr txBox="1">
            <a:spLocks noGrp="1"/>
          </p:cNvSpPr>
          <p:nvPr>
            <p:ph type="subTitle" idx="1"/>
          </p:nvPr>
        </p:nvSpPr>
        <p:spPr>
          <a:xfrm>
            <a:off x="606073" y="1895300"/>
            <a:ext cx="6756761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30" name="Google Shape;1730;p11"/>
          <p:cNvSpPr txBox="1">
            <a:spLocks noGrp="1"/>
          </p:cNvSpPr>
          <p:nvPr>
            <p:ph type="title"/>
          </p:nvPr>
        </p:nvSpPr>
        <p:spPr>
          <a:xfrm>
            <a:off x="606073" y="845500"/>
            <a:ext cx="6756761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31" name="Google Shape;1731;p11"/>
          <p:cNvSpPr txBox="1">
            <a:spLocks noGrp="1"/>
          </p:cNvSpPr>
          <p:nvPr>
            <p:ph type="body" idx="2"/>
          </p:nvPr>
        </p:nvSpPr>
        <p:spPr>
          <a:xfrm>
            <a:off x="606073" y="2555475"/>
            <a:ext cx="6756761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732" name="Google Shape;1732;p11"/>
          <p:cNvGrpSpPr/>
          <p:nvPr/>
        </p:nvGrpSpPr>
        <p:grpSpPr>
          <a:xfrm>
            <a:off x="8341872" y="441482"/>
            <a:ext cx="2211763" cy="6548374"/>
            <a:chOff x="-2805439" y="-1066796"/>
            <a:chExt cx="2648657" cy="6946403"/>
          </a:xfrm>
        </p:grpSpPr>
        <p:sp>
          <p:nvSpPr>
            <p:cNvPr id="1733" name="Google Shape;1733;p11"/>
            <p:cNvSpPr/>
            <p:nvPr/>
          </p:nvSpPr>
          <p:spPr>
            <a:xfrm rot="413639">
              <a:off x="-1967427" y="797709"/>
              <a:ext cx="716445" cy="5057182"/>
            </a:xfrm>
            <a:custGeom>
              <a:avLst/>
              <a:gdLst/>
              <a:ahLst/>
              <a:cxnLst/>
              <a:rect l="l" t="t" r="r" b="b"/>
              <a:pathLst>
                <a:path w="716640" h="5058557" extrusionOk="0">
                  <a:moveTo>
                    <a:pt x="111073" y="0"/>
                  </a:moveTo>
                  <a:cubicBezTo>
                    <a:pt x="172579" y="152123"/>
                    <a:pt x="223976" y="308130"/>
                    <a:pt x="264935" y="467022"/>
                  </a:cubicBezTo>
                  <a:cubicBezTo>
                    <a:pt x="299908" y="603769"/>
                    <a:pt x="327389" y="742324"/>
                    <a:pt x="347253" y="882065"/>
                  </a:cubicBezTo>
                  <a:cubicBezTo>
                    <a:pt x="370939" y="1039504"/>
                    <a:pt x="386504" y="1198050"/>
                    <a:pt x="393895" y="1357090"/>
                  </a:cubicBezTo>
                  <a:cubicBezTo>
                    <a:pt x="394014" y="1360391"/>
                    <a:pt x="395941" y="1363355"/>
                    <a:pt x="398916" y="1364788"/>
                  </a:cubicBezTo>
                  <a:cubicBezTo>
                    <a:pt x="403343" y="1366923"/>
                    <a:pt x="408659" y="1365075"/>
                    <a:pt x="410793" y="1360648"/>
                  </a:cubicBezTo>
                  <a:cubicBezTo>
                    <a:pt x="444501" y="1293510"/>
                    <a:pt x="482487" y="1228624"/>
                    <a:pt x="524535" y="1166369"/>
                  </a:cubicBezTo>
                  <a:cubicBezTo>
                    <a:pt x="544991" y="1135231"/>
                    <a:pt x="567967" y="1105812"/>
                    <a:pt x="593215" y="1078419"/>
                  </a:cubicBezTo>
                  <a:cubicBezTo>
                    <a:pt x="622406" y="1047014"/>
                    <a:pt x="654572" y="1018524"/>
                    <a:pt x="689267" y="993335"/>
                  </a:cubicBezTo>
                  <a:lnTo>
                    <a:pt x="716640" y="1059545"/>
                  </a:lnTo>
                  <a:cubicBezTo>
                    <a:pt x="678200" y="1074269"/>
                    <a:pt x="593511" y="1078518"/>
                    <a:pt x="474928" y="1356004"/>
                  </a:cubicBezTo>
                  <a:cubicBezTo>
                    <a:pt x="452693" y="1408180"/>
                    <a:pt x="432929" y="1479232"/>
                    <a:pt x="411485" y="1563525"/>
                  </a:cubicBezTo>
                  <a:cubicBezTo>
                    <a:pt x="404450" y="1591599"/>
                    <a:pt x="401129" y="1620465"/>
                    <a:pt x="401603" y="1649399"/>
                  </a:cubicBezTo>
                  <a:cubicBezTo>
                    <a:pt x="404173" y="1877010"/>
                    <a:pt x="405822" y="2106113"/>
                    <a:pt x="406545" y="2336690"/>
                  </a:cubicBezTo>
                  <a:lnTo>
                    <a:pt x="406545" y="2390432"/>
                  </a:lnTo>
                  <a:lnTo>
                    <a:pt x="406689" y="2390812"/>
                  </a:lnTo>
                  <a:cubicBezTo>
                    <a:pt x="408074" y="2625444"/>
                    <a:pt x="409390" y="2860017"/>
                    <a:pt x="410650" y="3094525"/>
                  </a:cubicBezTo>
                  <a:cubicBezTo>
                    <a:pt x="410805" y="3119671"/>
                    <a:pt x="415123" y="3367709"/>
                    <a:pt x="415111" y="3375805"/>
                  </a:cubicBezTo>
                  <a:cubicBezTo>
                    <a:pt x="411427" y="3570234"/>
                    <a:pt x="418468" y="3764726"/>
                    <a:pt x="436197" y="3958384"/>
                  </a:cubicBezTo>
                  <a:cubicBezTo>
                    <a:pt x="453083" y="4141955"/>
                    <a:pt x="471294" y="4331052"/>
                    <a:pt x="533344" y="4572789"/>
                  </a:cubicBezTo>
                  <a:cubicBezTo>
                    <a:pt x="571803" y="4722767"/>
                    <a:pt x="621136" y="4869759"/>
                    <a:pt x="680932" y="5012577"/>
                  </a:cubicBezTo>
                  <a:lnTo>
                    <a:pt x="594857" y="5058557"/>
                  </a:lnTo>
                  <a:cubicBezTo>
                    <a:pt x="535760" y="4911883"/>
                    <a:pt x="486432" y="4761470"/>
                    <a:pt x="447186" y="4608291"/>
                  </a:cubicBezTo>
                  <a:cubicBezTo>
                    <a:pt x="413702" y="4476428"/>
                    <a:pt x="387373" y="4342841"/>
                    <a:pt x="368313" y="4208129"/>
                  </a:cubicBezTo>
                  <a:cubicBezTo>
                    <a:pt x="345686" y="4056354"/>
                    <a:pt x="330928" y="3903505"/>
                    <a:pt x="324095" y="3750200"/>
                  </a:cubicBezTo>
                  <a:cubicBezTo>
                    <a:pt x="323632" y="3741341"/>
                    <a:pt x="317214" y="3496444"/>
                    <a:pt x="317254" y="3468536"/>
                  </a:cubicBezTo>
                  <a:cubicBezTo>
                    <a:pt x="314963" y="3249076"/>
                    <a:pt x="313683" y="3028218"/>
                    <a:pt x="313426" y="2805971"/>
                  </a:cubicBezTo>
                  <a:lnTo>
                    <a:pt x="313468" y="2776092"/>
                  </a:lnTo>
                  <a:lnTo>
                    <a:pt x="310393" y="2768037"/>
                  </a:lnTo>
                  <a:cubicBezTo>
                    <a:pt x="308683" y="2524614"/>
                    <a:pt x="306934" y="2281222"/>
                    <a:pt x="305155" y="2037859"/>
                  </a:cubicBezTo>
                  <a:cubicBezTo>
                    <a:pt x="304919" y="2011810"/>
                    <a:pt x="301124" y="1985910"/>
                    <a:pt x="293889" y="1960878"/>
                  </a:cubicBezTo>
                  <a:cubicBezTo>
                    <a:pt x="281637" y="1918385"/>
                    <a:pt x="268889" y="1883107"/>
                    <a:pt x="258215" y="1856031"/>
                  </a:cubicBezTo>
                  <a:cubicBezTo>
                    <a:pt x="227058" y="1777242"/>
                    <a:pt x="186483" y="1702524"/>
                    <a:pt x="137360" y="1633489"/>
                  </a:cubicBezTo>
                  <a:cubicBezTo>
                    <a:pt x="116311" y="1602162"/>
                    <a:pt x="90322" y="1566292"/>
                    <a:pt x="43975" y="1540104"/>
                  </a:cubicBezTo>
                  <a:cubicBezTo>
                    <a:pt x="30011" y="1532209"/>
                    <a:pt x="15278" y="1525746"/>
                    <a:pt x="0" y="1520835"/>
                  </a:cubicBezTo>
                  <a:cubicBezTo>
                    <a:pt x="5466" y="1505290"/>
                    <a:pt x="10969" y="1489706"/>
                    <a:pt x="16503" y="1474092"/>
                  </a:cubicBezTo>
                  <a:lnTo>
                    <a:pt x="63146" y="1515301"/>
                  </a:lnTo>
                  <a:cubicBezTo>
                    <a:pt x="159308" y="1568880"/>
                    <a:pt x="236762" y="1650604"/>
                    <a:pt x="285096" y="1749503"/>
                  </a:cubicBezTo>
                  <a:cubicBezTo>
                    <a:pt x="286429" y="1752270"/>
                    <a:pt x="289226" y="1754039"/>
                    <a:pt x="292299" y="1754039"/>
                  </a:cubicBezTo>
                  <a:cubicBezTo>
                    <a:pt x="296716" y="1754048"/>
                    <a:pt x="300304" y="1750461"/>
                    <a:pt x="300313" y="1746044"/>
                  </a:cubicBezTo>
                  <a:cubicBezTo>
                    <a:pt x="303802" y="1544344"/>
                    <a:pt x="296113" y="1342613"/>
                    <a:pt x="277289" y="1141763"/>
                  </a:cubicBezTo>
                  <a:cubicBezTo>
                    <a:pt x="259501" y="951337"/>
                    <a:pt x="240329" y="755180"/>
                    <a:pt x="175602" y="504376"/>
                  </a:cubicBezTo>
                  <a:cubicBezTo>
                    <a:pt x="135502" y="348843"/>
                    <a:pt x="84076" y="196454"/>
                    <a:pt x="21740" y="48422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34" name="Google Shape;1734;p11"/>
            <p:cNvGrpSpPr/>
            <p:nvPr/>
          </p:nvGrpSpPr>
          <p:grpSpPr>
            <a:xfrm rot="2219739">
              <a:off x="-1310202" y="1259540"/>
              <a:ext cx="974984" cy="919237"/>
              <a:chOff x="6795971" y="2730008"/>
              <a:chExt cx="1945294" cy="1834067"/>
            </a:xfrm>
          </p:grpSpPr>
          <p:sp>
            <p:nvSpPr>
              <p:cNvPr id="1735" name="Google Shape;1735;p11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6" name="Google Shape;1736;p11"/>
              <p:cNvSpPr/>
              <p:nvPr/>
            </p:nvSpPr>
            <p:spPr>
              <a:xfrm rot="-2263899">
                <a:off x="6977174" y="3155932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7" name="Google Shape;1737;p11"/>
            <p:cNvGrpSpPr/>
            <p:nvPr/>
          </p:nvGrpSpPr>
          <p:grpSpPr>
            <a:xfrm rot="-3045758">
              <a:off x="-2511956" y="1418499"/>
              <a:ext cx="1085000" cy="1022962"/>
              <a:chOff x="6795971" y="2730009"/>
              <a:chExt cx="1945294" cy="1834067"/>
            </a:xfrm>
          </p:grpSpPr>
          <p:sp>
            <p:nvSpPr>
              <p:cNvPr id="1738" name="Google Shape;1738;p11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9" name="Google Shape;1739;p11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0" name="Google Shape;1740;p11"/>
            <p:cNvGrpSpPr/>
            <p:nvPr/>
          </p:nvGrpSpPr>
          <p:grpSpPr>
            <a:xfrm rot="416227">
              <a:off x="-2675400" y="-937391"/>
              <a:ext cx="2281725" cy="2291630"/>
              <a:chOff x="8302868" y="1340770"/>
              <a:chExt cx="3569773" cy="3585270"/>
            </a:xfrm>
          </p:grpSpPr>
          <p:grpSp>
            <p:nvGrpSpPr>
              <p:cNvPr id="1741" name="Google Shape;1741;p11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742" name="Google Shape;1742;p11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743" name="Google Shape;1743;p11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4" name="Google Shape;1744;p11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11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6" name="Google Shape;1746;p11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7" name="Google Shape;1747;p11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11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9" name="Google Shape;1749;p11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0" name="Google Shape;1750;p11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1" name="Google Shape;1751;p11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1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3" name="Google Shape;1753;p11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4" name="Google Shape;1754;p11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1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6" name="Google Shape;1756;p11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7" name="Google Shape;1757;p11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1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9" name="Google Shape;1759;p11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0" name="Google Shape;1760;p11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1" name="Google Shape;1761;p11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2" name="Google Shape;1762;p11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3" name="Google Shape;1763;p11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11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5" name="Google Shape;1765;p11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6" name="Google Shape;1766;p11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7" name="Google Shape;1767;p11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768" name="Google Shape;1768;p11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9" name="Google Shape;1769;p11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11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1" name="Google Shape;1771;p11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2" name="Google Shape;1772;p11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11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4" name="Google Shape;1774;p11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5" name="Google Shape;1775;p11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11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7" name="Google Shape;1777;p11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8" name="Google Shape;1778;p11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9" name="Google Shape;1779;p11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0" name="Google Shape;1780;p11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1" name="Google Shape;1781;p11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2" name="Google Shape;1782;p11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3" name="Google Shape;1783;p11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4" name="Google Shape;1784;p11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5" name="Google Shape;1785;p11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6" name="Google Shape;1786;p11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7" name="Google Shape;1787;p11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8" name="Google Shape;1788;p11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9" name="Google Shape;1789;p11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0" name="Google Shape;1790;p11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1" name="Google Shape;1791;p11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792" name="Google Shape;1792;p11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11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94" name="Google Shape;1794;p11"/>
          <p:cNvGrpSpPr/>
          <p:nvPr/>
        </p:nvGrpSpPr>
        <p:grpSpPr>
          <a:xfrm>
            <a:off x="9088892" y="3718881"/>
            <a:ext cx="1710896" cy="3349277"/>
            <a:chOff x="9980833" y="3524813"/>
            <a:chExt cx="1867583" cy="3238519"/>
          </a:xfrm>
        </p:grpSpPr>
        <p:sp>
          <p:nvSpPr>
            <p:cNvPr id="1795" name="Google Shape;1795;p11"/>
            <p:cNvSpPr/>
            <p:nvPr/>
          </p:nvSpPr>
          <p:spPr>
            <a:xfrm flipH="1">
              <a:off x="10563235" y="4753700"/>
              <a:ext cx="511733" cy="2009632"/>
            </a:xfrm>
            <a:custGeom>
              <a:avLst/>
              <a:gdLst/>
              <a:ahLst/>
              <a:cxnLst/>
              <a:rect l="l" t="t" r="r" b="b"/>
              <a:pathLst>
                <a:path w="690753" h="2712662" extrusionOk="0">
                  <a:moveTo>
                    <a:pt x="20183" y="46328"/>
                  </a:moveTo>
                  <a:cubicBezTo>
                    <a:pt x="80267" y="189012"/>
                    <a:pt x="129835" y="335897"/>
                    <a:pt x="168487" y="485811"/>
                  </a:cubicBezTo>
                  <a:cubicBezTo>
                    <a:pt x="230876" y="727556"/>
                    <a:pt x="249355" y="916627"/>
                    <a:pt x="266500" y="1100174"/>
                  </a:cubicBezTo>
                  <a:cubicBezTo>
                    <a:pt x="284645" y="1293769"/>
                    <a:pt x="292056" y="1488213"/>
                    <a:pt x="288693" y="1682627"/>
                  </a:cubicBezTo>
                  <a:cubicBezTo>
                    <a:pt x="288684" y="1686885"/>
                    <a:pt x="285226" y="1690342"/>
                    <a:pt x="280968" y="1690333"/>
                  </a:cubicBezTo>
                  <a:cubicBezTo>
                    <a:pt x="278006" y="1690333"/>
                    <a:pt x="275310" y="1688628"/>
                    <a:pt x="274025" y="1685961"/>
                  </a:cubicBezTo>
                  <a:cubicBezTo>
                    <a:pt x="227437" y="1590635"/>
                    <a:pt x="152781" y="1511863"/>
                    <a:pt x="60093" y="1460219"/>
                  </a:cubicBezTo>
                  <a:lnTo>
                    <a:pt x="15135" y="1420499"/>
                  </a:lnTo>
                  <a:cubicBezTo>
                    <a:pt x="9801" y="1435549"/>
                    <a:pt x="4496" y="1450570"/>
                    <a:pt x="-772" y="1465553"/>
                  </a:cubicBezTo>
                  <a:cubicBezTo>
                    <a:pt x="13954" y="1470287"/>
                    <a:pt x="28155" y="1476516"/>
                    <a:pt x="41614" y="1484126"/>
                  </a:cubicBezTo>
                  <a:cubicBezTo>
                    <a:pt x="86287" y="1509368"/>
                    <a:pt x="111337" y="1543943"/>
                    <a:pt x="131626" y="1574138"/>
                  </a:cubicBezTo>
                  <a:cubicBezTo>
                    <a:pt x="178975" y="1640679"/>
                    <a:pt x="218084" y="1712698"/>
                    <a:pt x="248116" y="1788641"/>
                  </a:cubicBezTo>
                  <a:cubicBezTo>
                    <a:pt x="258404" y="1814739"/>
                    <a:pt x="270691" y="1848743"/>
                    <a:pt x="282501" y="1889701"/>
                  </a:cubicBezTo>
                  <a:cubicBezTo>
                    <a:pt x="289474" y="1913828"/>
                    <a:pt x="293132" y="1938793"/>
                    <a:pt x="293360" y="1963901"/>
                  </a:cubicBezTo>
                  <a:cubicBezTo>
                    <a:pt x="295075" y="2198473"/>
                    <a:pt x="296760" y="2433073"/>
                    <a:pt x="298409" y="2667703"/>
                  </a:cubicBezTo>
                  <a:cubicBezTo>
                    <a:pt x="300037" y="2686753"/>
                    <a:pt x="312391" y="2703203"/>
                    <a:pt x="330222" y="2710089"/>
                  </a:cubicBezTo>
                  <a:cubicBezTo>
                    <a:pt x="354263" y="2717414"/>
                    <a:pt x="380057" y="2706193"/>
                    <a:pt x="391087" y="2683610"/>
                  </a:cubicBezTo>
                  <a:cubicBezTo>
                    <a:pt x="391467" y="2540353"/>
                    <a:pt x="391467" y="2396459"/>
                    <a:pt x="391087" y="2251937"/>
                  </a:cubicBezTo>
                  <a:cubicBezTo>
                    <a:pt x="390391" y="2029690"/>
                    <a:pt x="388801" y="1808862"/>
                    <a:pt x="386324" y="1589473"/>
                  </a:cubicBezTo>
                  <a:cubicBezTo>
                    <a:pt x="385867" y="1561584"/>
                    <a:pt x="389068" y="1533761"/>
                    <a:pt x="395849" y="1506701"/>
                  </a:cubicBezTo>
                  <a:cubicBezTo>
                    <a:pt x="416518" y="1425453"/>
                    <a:pt x="435568" y="1356968"/>
                    <a:pt x="457000" y="1306676"/>
                  </a:cubicBezTo>
                  <a:cubicBezTo>
                    <a:pt x="571300" y="1039214"/>
                    <a:pt x="652929" y="1035118"/>
                    <a:pt x="689981" y="1020926"/>
                  </a:cubicBezTo>
                  <a:lnTo>
                    <a:pt x="663597" y="957108"/>
                  </a:lnTo>
                  <a:cubicBezTo>
                    <a:pt x="630155" y="981387"/>
                    <a:pt x="599151" y="1008848"/>
                    <a:pt x="571014" y="1039118"/>
                  </a:cubicBezTo>
                  <a:cubicBezTo>
                    <a:pt x="546678" y="1065522"/>
                    <a:pt x="524532" y="1093878"/>
                    <a:pt x="504815" y="1123891"/>
                  </a:cubicBezTo>
                  <a:cubicBezTo>
                    <a:pt x="464286" y="1183898"/>
                    <a:pt x="427672" y="1246440"/>
                    <a:pt x="395182" y="1311153"/>
                  </a:cubicBezTo>
                  <a:cubicBezTo>
                    <a:pt x="393125" y="1315420"/>
                    <a:pt x="388001" y="1317201"/>
                    <a:pt x="383734" y="1315143"/>
                  </a:cubicBezTo>
                  <a:cubicBezTo>
                    <a:pt x="380866" y="1313762"/>
                    <a:pt x="379009" y="1310905"/>
                    <a:pt x="378894" y="1307723"/>
                  </a:cubicBezTo>
                  <a:cubicBezTo>
                    <a:pt x="371770" y="1154428"/>
                    <a:pt x="356768" y="1001609"/>
                    <a:pt x="333937" y="849857"/>
                  </a:cubicBezTo>
                  <a:cubicBezTo>
                    <a:pt x="314791" y="715164"/>
                    <a:pt x="288302" y="581614"/>
                    <a:pt x="254593" y="449807"/>
                  </a:cubicBezTo>
                  <a:cubicBezTo>
                    <a:pt x="215113" y="296654"/>
                    <a:pt x="165573" y="146283"/>
                    <a:pt x="106289" y="-345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96" name="Google Shape;1796;p11"/>
            <p:cNvGrpSpPr/>
            <p:nvPr/>
          </p:nvGrpSpPr>
          <p:grpSpPr>
            <a:xfrm rot="-1525570" flipH="1">
              <a:off x="10087985" y="5027546"/>
              <a:ext cx="695933" cy="656141"/>
              <a:chOff x="6795971" y="2730008"/>
              <a:chExt cx="1945294" cy="1834067"/>
            </a:xfrm>
          </p:grpSpPr>
          <p:sp>
            <p:nvSpPr>
              <p:cNvPr id="1797" name="Google Shape;1797;p11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11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9" name="Google Shape;1799;p11"/>
            <p:cNvGrpSpPr/>
            <p:nvPr/>
          </p:nvGrpSpPr>
          <p:grpSpPr>
            <a:xfrm rot="3462280" flipH="1">
              <a:off x="10806813" y="5234758"/>
              <a:ext cx="774592" cy="730303"/>
              <a:chOff x="6795971" y="2730009"/>
              <a:chExt cx="1945294" cy="1834067"/>
            </a:xfrm>
          </p:grpSpPr>
          <p:sp>
            <p:nvSpPr>
              <p:cNvPr id="1800" name="Google Shape;1800;p11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11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2" name="Google Shape;1802;p11"/>
            <p:cNvGrpSpPr/>
            <p:nvPr/>
          </p:nvGrpSpPr>
          <p:grpSpPr>
            <a:xfrm flipH="1">
              <a:off x="10219237" y="3524813"/>
              <a:ext cx="1629179" cy="1636252"/>
              <a:chOff x="8302868" y="1340770"/>
              <a:chExt cx="3569773" cy="3585270"/>
            </a:xfrm>
          </p:grpSpPr>
          <p:grpSp>
            <p:nvGrpSpPr>
              <p:cNvPr id="1803" name="Google Shape;1803;p11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804" name="Google Shape;1804;p11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805" name="Google Shape;1805;p11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6" name="Google Shape;1806;p11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7" name="Google Shape;1807;p11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1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9" name="Google Shape;1809;p11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0" name="Google Shape;1810;p11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1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2" name="Google Shape;1812;p11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3" name="Google Shape;1813;p11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1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5" name="Google Shape;1815;p11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6" name="Google Shape;1816;p11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11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8" name="Google Shape;1818;p11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9" name="Google Shape;1819;p11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11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1" name="Google Shape;1821;p11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2" name="Google Shape;1822;p11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11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4" name="Google Shape;1824;p11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5" name="Google Shape;1825;p11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11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7" name="Google Shape;1827;p11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8" name="Google Shape;1828;p11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9" name="Google Shape;1829;p11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830" name="Google Shape;1830;p11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1" name="Google Shape;1831;p11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11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3" name="Google Shape;1833;p11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4" name="Google Shape;1834;p11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5" name="Google Shape;1835;p11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6" name="Google Shape;1836;p11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7" name="Google Shape;1837;p11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8" name="Google Shape;1838;p11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9" name="Google Shape;1839;p11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0" name="Google Shape;1840;p11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1" name="Google Shape;1841;p11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2" name="Google Shape;1842;p11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3" name="Google Shape;1843;p11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4" name="Google Shape;1844;p11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5" name="Google Shape;1845;p11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6" name="Google Shape;1846;p11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7" name="Google Shape;1847;p11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11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9" name="Google Shape;1849;p11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0" name="Google Shape;1850;p11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11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2" name="Google Shape;1852;p11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3" name="Google Shape;1853;p11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54" name="Google Shape;1854;p11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p11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56" name="Google Shape;1856;p11"/>
          <p:cNvGrpSpPr/>
          <p:nvPr/>
        </p:nvGrpSpPr>
        <p:grpSpPr>
          <a:xfrm>
            <a:off x="7719299" y="2618474"/>
            <a:ext cx="2065690" cy="4272419"/>
            <a:chOff x="8485811" y="2460796"/>
            <a:chExt cx="2254869" cy="4131134"/>
          </a:xfrm>
        </p:grpSpPr>
        <p:sp>
          <p:nvSpPr>
            <p:cNvPr id="1857" name="Google Shape;1857;p11"/>
            <p:cNvSpPr/>
            <p:nvPr/>
          </p:nvSpPr>
          <p:spPr>
            <a:xfrm>
              <a:off x="9417844" y="4170250"/>
              <a:ext cx="616657" cy="2421680"/>
            </a:xfrm>
            <a:custGeom>
              <a:avLst/>
              <a:gdLst/>
              <a:ahLst/>
              <a:cxnLst/>
              <a:rect l="l" t="t" r="r" b="b"/>
              <a:pathLst>
                <a:path w="690753" h="2712662" extrusionOk="0">
                  <a:moveTo>
                    <a:pt x="20183" y="46328"/>
                  </a:moveTo>
                  <a:cubicBezTo>
                    <a:pt x="80267" y="189012"/>
                    <a:pt x="129835" y="335897"/>
                    <a:pt x="168487" y="485811"/>
                  </a:cubicBezTo>
                  <a:cubicBezTo>
                    <a:pt x="230876" y="727556"/>
                    <a:pt x="249355" y="916627"/>
                    <a:pt x="266500" y="1100174"/>
                  </a:cubicBezTo>
                  <a:cubicBezTo>
                    <a:pt x="284645" y="1293769"/>
                    <a:pt x="292056" y="1488213"/>
                    <a:pt x="288693" y="1682627"/>
                  </a:cubicBezTo>
                  <a:cubicBezTo>
                    <a:pt x="288684" y="1686885"/>
                    <a:pt x="285226" y="1690342"/>
                    <a:pt x="280968" y="1690333"/>
                  </a:cubicBezTo>
                  <a:cubicBezTo>
                    <a:pt x="278006" y="1690333"/>
                    <a:pt x="275310" y="1688628"/>
                    <a:pt x="274025" y="1685961"/>
                  </a:cubicBezTo>
                  <a:cubicBezTo>
                    <a:pt x="227437" y="1590635"/>
                    <a:pt x="152781" y="1511863"/>
                    <a:pt x="60093" y="1460219"/>
                  </a:cubicBezTo>
                  <a:lnTo>
                    <a:pt x="15135" y="1420499"/>
                  </a:lnTo>
                  <a:cubicBezTo>
                    <a:pt x="9801" y="1435549"/>
                    <a:pt x="4496" y="1450570"/>
                    <a:pt x="-772" y="1465553"/>
                  </a:cubicBezTo>
                  <a:cubicBezTo>
                    <a:pt x="13954" y="1470287"/>
                    <a:pt x="28155" y="1476516"/>
                    <a:pt x="41614" y="1484126"/>
                  </a:cubicBezTo>
                  <a:cubicBezTo>
                    <a:pt x="86287" y="1509368"/>
                    <a:pt x="111337" y="1543943"/>
                    <a:pt x="131626" y="1574138"/>
                  </a:cubicBezTo>
                  <a:cubicBezTo>
                    <a:pt x="178975" y="1640679"/>
                    <a:pt x="218084" y="1712698"/>
                    <a:pt x="248116" y="1788641"/>
                  </a:cubicBezTo>
                  <a:cubicBezTo>
                    <a:pt x="258404" y="1814739"/>
                    <a:pt x="270691" y="1848743"/>
                    <a:pt x="282501" y="1889701"/>
                  </a:cubicBezTo>
                  <a:cubicBezTo>
                    <a:pt x="289474" y="1913828"/>
                    <a:pt x="293132" y="1938793"/>
                    <a:pt x="293360" y="1963901"/>
                  </a:cubicBezTo>
                  <a:cubicBezTo>
                    <a:pt x="295075" y="2198473"/>
                    <a:pt x="296760" y="2433073"/>
                    <a:pt x="298409" y="2667703"/>
                  </a:cubicBezTo>
                  <a:cubicBezTo>
                    <a:pt x="300037" y="2686753"/>
                    <a:pt x="312391" y="2703203"/>
                    <a:pt x="330222" y="2710089"/>
                  </a:cubicBezTo>
                  <a:cubicBezTo>
                    <a:pt x="354263" y="2717414"/>
                    <a:pt x="380057" y="2706193"/>
                    <a:pt x="391087" y="2683610"/>
                  </a:cubicBezTo>
                  <a:cubicBezTo>
                    <a:pt x="391467" y="2540353"/>
                    <a:pt x="391467" y="2396459"/>
                    <a:pt x="391087" y="2251937"/>
                  </a:cubicBezTo>
                  <a:cubicBezTo>
                    <a:pt x="390391" y="2029690"/>
                    <a:pt x="388801" y="1808862"/>
                    <a:pt x="386324" y="1589473"/>
                  </a:cubicBezTo>
                  <a:cubicBezTo>
                    <a:pt x="385867" y="1561584"/>
                    <a:pt x="389068" y="1533761"/>
                    <a:pt x="395849" y="1506701"/>
                  </a:cubicBezTo>
                  <a:cubicBezTo>
                    <a:pt x="416518" y="1425453"/>
                    <a:pt x="435568" y="1356968"/>
                    <a:pt x="457000" y="1306676"/>
                  </a:cubicBezTo>
                  <a:cubicBezTo>
                    <a:pt x="571300" y="1039214"/>
                    <a:pt x="652929" y="1035118"/>
                    <a:pt x="689981" y="1020926"/>
                  </a:cubicBezTo>
                  <a:lnTo>
                    <a:pt x="663597" y="957108"/>
                  </a:lnTo>
                  <a:cubicBezTo>
                    <a:pt x="630155" y="981387"/>
                    <a:pt x="599151" y="1008848"/>
                    <a:pt x="571014" y="1039118"/>
                  </a:cubicBezTo>
                  <a:cubicBezTo>
                    <a:pt x="546678" y="1065522"/>
                    <a:pt x="524532" y="1093878"/>
                    <a:pt x="504815" y="1123891"/>
                  </a:cubicBezTo>
                  <a:cubicBezTo>
                    <a:pt x="464286" y="1183898"/>
                    <a:pt x="427672" y="1246440"/>
                    <a:pt x="395182" y="1311153"/>
                  </a:cubicBezTo>
                  <a:cubicBezTo>
                    <a:pt x="393125" y="1315420"/>
                    <a:pt x="388001" y="1317201"/>
                    <a:pt x="383734" y="1315143"/>
                  </a:cubicBezTo>
                  <a:cubicBezTo>
                    <a:pt x="380866" y="1313762"/>
                    <a:pt x="379009" y="1310905"/>
                    <a:pt x="378894" y="1307723"/>
                  </a:cubicBezTo>
                  <a:cubicBezTo>
                    <a:pt x="371770" y="1154428"/>
                    <a:pt x="356768" y="1001609"/>
                    <a:pt x="333937" y="849857"/>
                  </a:cubicBezTo>
                  <a:cubicBezTo>
                    <a:pt x="314791" y="715164"/>
                    <a:pt x="288302" y="581614"/>
                    <a:pt x="254593" y="449807"/>
                  </a:cubicBezTo>
                  <a:cubicBezTo>
                    <a:pt x="215113" y="296654"/>
                    <a:pt x="165573" y="146283"/>
                    <a:pt x="106289" y="-345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58" name="Google Shape;1858;p11"/>
            <p:cNvGrpSpPr/>
            <p:nvPr/>
          </p:nvGrpSpPr>
          <p:grpSpPr>
            <a:xfrm rot="1599965">
              <a:off x="9769108" y="4500359"/>
              <a:ext cx="838732" cy="790775"/>
              <a:chOff x="6795971" y="2730008"/>
              <a:chExt cx="1945294" cy="1834067"/>
            </a:xfrm>
          </p:grpSpPr>
          <p:sp>
            <p:nvSpPr>
              <p:cNvPr id="1859" name="Google Shape;1859;p11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1" name="Google Shape;1861;p11"/>
            <p:cNvGrpSpPr/>
            <p:nvPr/>
          </p:nvGrpSpPr>
          <p:grpSpPr>
            <a:xfrm rot="-3462059">
              <a:off x="8807807" y="4750081"/>
              <a:ext cx="933442" cy="880070"/>
              <a:chOff x="6795971" y="2730009"/>
              <a:chExt cx="1945294" cy="1834067"/>
            </a:xfrm>
          </p:grpSpPr>
          <p:sp>
            <p:nvSpPr>
              <p:cNvPr id="1862" name="Google Shape;1862;p11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11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4" name="Google Shape;1864;p11"/>
            <p:cNvGrpSpPr/>
            <p:nvPr/>
          </p:nvGrpSpPr>
          <p:grpSpPr>
            <a:xfrm>
              <a:off x="8485811" y="2460796"/>
              <a:ext cx="1963220" cy="1971743"/>
              <a:chOff x="8302868" y="1340770"/>
              <a:chExt cx="3569773" cy="3585270"/>
            </a:xfrm>
          </p:grpSpPr>
          <p:grpSp>
            <p:nvGrpSpPr>
              <p:cNvPr id="1865" name="Google Shape;1865;p11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866" name="Google Shape;1866;p11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867" name="Google Shape;1867;p11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8" name="Google Shape;1868;p11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9" name="Google Shape;1869;p11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0" name="Google Shape;1870;p11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1" name="Google Shape;1871;p11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2" name="Google Shape;1872;p11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11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4" name="Google Shape;1874;p11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5" name="Google Shape;1875;p11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11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7" name="Google Shape;1877;p11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8" name="Google Shape;1878;p11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11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0" name="Google Shape;1880;p11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1" name="Google Shape;1881;p11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11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3" name="Google Shape;1883;p11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4" name="Google Shape;1884;p11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11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6" name="Google Shape;1886;p11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7" name="Google Shape;1887;p11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11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9" name="Google Shape;1889;p11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0" name="Google Shape;1890;p11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1" name="Google Shape;1891;p11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892" name="Google Shape;1892;p11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3" name="Google Shape;1893;p11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4" name="Google Shape;1894;p11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5" name="Google Shape;1895;p11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6" name="Google Shape;1896;p11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7" name="Google Shape;1897;p11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11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9" name="Google Shape;1899;p11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0" name="Google Shape;1900;p11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1" name="Google Shape;1901;p11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2" name="Google Shape;1902;p11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3" name="Google Shape;1903;p11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4" name="Google Shape;1904;p11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5" name="Google Shape;1905;p11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6" name="Google Shape;1906;p11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7" name="Google Shape;1907;p11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8" name="Google Shape;1908;p11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9" name="Google Shape;1909;p11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0" name="Google Shape;1910;p11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1" name="Google Shape;1911;p11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2" name="Google Shape;1912;p11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3" name="Google Shape;1913;p11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4" name="Google Shape;1914;p11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5" name="Google Shape;1915;p11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916" name="Google Shape;1916;p11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11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9" name="Google Shape;1919;p12"/>
          <p:cNvGrpSpPr/>
          <p:nvPr/>
        </p:nvGrpSpPr>
        <p:grpSpPr>
          <a:xfrm>
            <a:off x="-2993805" y="-6078679"/>
            <a:ext cx="16787373" cy="19015358"/>
            <a:chOff x="-3394471" y="-6056173"/>
            <a:chExt cx="18951495" cy="19015358"/>
          </a:xfrm>
        </p:grpSpPr>
        <p:sp>
          <p:nvSpPr>
            <p:cNvPr id="1920" name="Google Shape;1920;p12"/>
            <p:cNvSpPr/>
            <p:nvPr/>
          </p:nvSpPr>
          <p:spPr>
            <a:xfrm rot="2700000">
              <a:off x="-580517" y="-3319363"/>
              <a:ext cx="13323587" cy="13477875"/>
            </a:xfrm>
            <a:custGeom>
              <a:avLst/>
              <a:gdLst/>
              <a:ahLst/>
              <a:cxnLst/>
              <a:rect l="l" t="t" r="r" b="b"/>
              <a:pathLst>
                <a:path w="13316182" h="13470384" extrusionOk="0">
                  <a:moveTo>
                    <a:pt x="13028182" y="4463459"/>
                  </a:moveTo>
                  <a:lnTo>
                    <a:pt x="13316182" y="4751459"/>
                  </a:lnTo>
                  <a:lnTo>
                    <a:pt x="13316182" y="4947217"/>
                  </a:lnTo>
                  <a:lnTo>
                    <a:pt x="13028182" y="5235217"/>
                  </a:lnTo>
                  <a:close/>
                  <a:moveTo>
                    <a:pt x="12376768" y="3812046"/>
                  </a:moveTo>
                  <a:lnTo>
                    <a:pt x="12664769" y="4100046"/>
                  </a:lnTo>
                  <a:lnTo>
                    <a:pt x="12664769" y="5598630"/>
                  </a:lnTo>
                  <a:lnTo>
                    <a:pt x="12376769" y="5886631"/>
                  </a:lnTo>
                  <a:close/>
                  <a:moveTo>
                    <a:pt x="11725359" y="3160636"/>
                  </a:moveTo>
                  <a:lnTo>
                    <a:pt x="12013359" y="3448636"/>
                  </a:lnTo>
                  <a:lnTo>
                    <a:pt x="12013360" y="6250040"/>
                  </a:lnTo>
                  <a:lnTo>
                    <a:pt x="11725360" y="6538039"/>
                  </a:lnTo>
                  <a:close/>
                  <a:moveTo>
                    <a:pt x="11073951" y="2509228"/>
                  </a:moveTo>
                  <a:lnTo>
                    <a:pt x="11361951" y="2797229"/>
                  </a:lnTo>
                  <a:lnTo>
                    <a:pt x="11361952" y="6901448"/>
                  </a:lnTo>
                  <a:lnTo>
                    <a:pt x="11073951" y="7189448"/>
                  </a:lnTo>
                  <a:close/>
                  <a:moveTo>
                    <a:pt x="10422541" y="1857818"/>
                  </a:moveTo>
                  <a:lnTo>
                    <a:pt x="10710541" y="2145819"/>
                  </a:lnTo>
                  <a:lnTo>
                    <a:pt x="10710542" y="7552858"/>
                  </a:lnTo>
                  <a:lnTo>
                    <a:pt x="10422541" y="7840858"/>
                  </a:lnTo>
                  <a:close/>
                  <a:moveTo>
                    <a:pt x="9771133" y="1206410"/>
                  </a:moveTo>
                  <a:lnTo>
                    <a:pt x="10059133" y="1494411"/>
                  </a:lnTo>
                  <a:lnTo>
                    <a:pt x="10059134" y="8204265"/>
                  </a:lnTo>
                  <a:lnTo>
                    <a:pt x="9771133" y="8492266"/>
                  </a:lnTo>
                  <a:close/>
                  <a:moveTo>
                    <a:pt x="9119723" y="555000"/>
                  </a:moveTo>
                  <a:lnTo>
                    <a:pt x="9407723" y="843000"/>
                  </a:lnTo>
                  <a:lnTo>
                    <a:pt x="9407723" y="8855676"/>
                  </a:lnTo>
                  <a:lnTo>
                    <a:pt x="9119723" y="9143676"/>
                  </a:lnTo>
                  <a:close/>
                  <a:moveTo>
                    <a:pt x="8468318" y="96406"/>
                  </a:moveTo>
                  <a:lnTo>
                    <a:pt x="8564723" y="0"/>
                  </a:lnTo>
                  <a:lnTo>
                    <a:pt x="8756317" y="191594"/>
                  </a:lnTo>
                  <a:lnTo>
                    <a:pt x="8756317" y="9507082"/>
                  </a:lnTo>
                  <a:lnTo>
                    <a:pt x="8468318" y="9795082"/>
                  </a:lnTo>
                  <a:close/>
                  <a:moveTo>
                    <a:pt x="7816904" y="747819"/>
                  </a:moveTo>
                  <a:lnTo>
                    <a:pt x="8104906" y="459818"/>
                  </a:lnTo>
                  <a:lnTo>
                    <a:pt x="8104905" y="10158494"/>
                  </a:lnTo>
                  <a:lnTo>
                    <a:pt x="7816904" y="10446495"/>
                  </a:lnTo>
                  <a:close/>
                  <a:moveTo>
                    <a:pt x="7165499" y="1399224"/>
                  </a:moveTo>
                  <a:lnTo>
                    <a:pt x="7453499" y="1111224"/>
                  </a:lnTo>
                  <a:lnTo>
                    <a:pt x="7453498" y="10809901"/>
                  </a:lnTo>
                  <a:lnTo>
                    <a:pt x="7165499" y="11097901"/>
                  </a:lnTo>
                  <a:close/>
                  <a:moveTo>
                    <a:pt x="6514086" y="2050637"/>
                  </a:moveTo>
                  <a:lnTo>
                    <a:pt x="6802086" y="1762637"/>
                  </a:lnTo>
                  <a:lnTo>
                    <a:pt x="6802086" y="11461313"/>
                  </a:lnTo>
                  <a:lnTo>
                    <a:pt x="6514086" y="11749313"/>
                  </a:lnTo>
                  <a:close/>
                  <a:moveTo>
                    <a:pt x="5862680" y="2702043"/>
                  </a:moveTo>
                  <a:lnTo>
                    <a:pt x="6150680" y="2414043"/>
                  </a:lnTo>
                  <a:lnTo>
                    <a:pt x="6150680" y="12112719"/>
                  </a:lnTo>
                  <a:lnTo>
                    <a:pt x="5862680" y="12400719"/>
                  </a:lnTo>
                  <a:close/>
                  <a:moveTo>
                    <a:pt x="5211269" y="3353454"/>
                  </a:moveTo>
                  <a:lnTo>
                    <a:pt x="5499269" y="3065454"/>
                  </a:lnTo>
                  <a:lnTo>
                    <a:pt x="5499268" y="12764131"/>
                  </a:lnTo>
                  <a:lnTo>
                    <a:pt x="5211269" y="13052130"/>
                  </a:lnTo>
                  <a:close/>
                  <a:moveTo>
                    <a:pt x="4559862" y="4004861"/>
                  </a:moveTo>
                  <a:lnTo>
                    <a:pt x="4847863" y="3716860"/>
                  </a:lnTo>
                  <a:lnTo>
                    <a:pt x="4847862" y="13415537"/>
                  </a:lnTo>
                  <a:lnTo>
                    <a:pt x="4793015" y="13470384"/>
                  </a:lnTo>
                  <a:lnTo>
                    <a:pt x="4559862" y="13237231"/>
                  </a:lnTo>
                  <a:close/>
                  <a:moveTo>
                    <a:pt x="3908450" y="4656273"/>
                  </a:moveTo>
                  <a:lnTo>
                    <a:pt x="4196450" y="4368273"/>
                  </a:lnTo>
                  <a:lnTo>
                    <a:pt x="4196450" y="12873819"/>
                  </a:lnTo>
                  <a:lnTo>
                    <a:pt x="3908450" y="12585818"/>
                  </a:lnTo>
                  <a:close/>
                  <a:moveTo>
                    <a:pt x="3257044" y="5307679"/>
                  </a:moveTo>
                  <a:lnTo>
                    <a:pt x="3545044" y="5019679"/>
                  </a:lnTo>
                  <a:lnTo>
                    <a:pt x="3545044" y="12222413"/>
                  </a:lnTo>
                  <a:lnTo>
                    <a:pt x="3257044" y="11934413"/>
                  </a:lnTo>
                  <a:close/>
                  <a:moveTo>
                    <a:pt x="2605635" y="5959088"/>
                  </a:moveTo>
                  <a:lnTo>
                    <a:pt x="2893635" y="5671088"/>
                  </a:lnTo>
                  <a:lnTo>
                    <a:pt x="2893635" y="11571004"/>
                  </a:lnTo>
                  <a:lnTo>
                    <a:pt x="2605635" y="11283004"/>
                  </a:lnTo>
                  <a:close/>
                  <a:moveTo>
                    <a:pt x="1954225" y="6610498"/>
                  </a:moveTo>
                  <a:lnTo>
                    <a:pt x="2242225" y="6322498"/>
                  </a:lnTo>
                  <a:lnTo>
                    <a:pt x="2242226" y="10919594"/>
                  </a:lnTo>
                  <a:lnTo>
                    <a:pt x="1954225" y="10631594"/>
                  </a:lnTo>
                  <a:close/>
                  <a:moveTo>
                    <a:pt x="1302816" y="7261907"/>
                  </a:moveTo>
                  <a:lnTo>
                    <a:pt x="1590816" y="6973907"/>
                  </a:lnTo>
                  <a:lnTo>
                    <a:pt x="1590816" y="10268184"/>
                  </a:lnTo>
                  <a:lnTo>
                    <a:pt x="1302816" y="9980184"/>
                  </a:lnTo>
                  <a:close/>
                  <a:moveTo>
                    <a:pt x="651407" y="7913316"/>
                  </a:moveTo>
                  <a:lnTo>
                    <a:pt x="939407" y="7625317"/>
                  </a:lnTo>
                  <a:lnTo>
                    <a:pt x="939407" y="9616775"/>
                  </a:lnTo>
                  <a:lnTo>
                    <a:pt x="651407" y="9328776"/>
                  </a:lnTo>
                  <a:close/>
                  <a:moveTo>
                    <a:pt x="0" y="8564724"/>
                  </a:moveTo>
                  <a:lnTo>
                    <a:pt x="288000" y="8276724"/>
                  </a:lnTo>
                  <a:lnTo>
                    <a:pt x="288000" y="8965368"/>
                  </a:lnTo>
                  <a:lnTo>
                    <a:pt x="0" y="867736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12"/>
            <p:cNvSpPr/>
            <p:nvPr/>
          </p:nvSpPr>
          <p:spPr>
            <a:xfrm rot="8100000">
              <a:off x="-558254" y="-3093093"/>
              <a:ext cx="13190087" cy="13342900"/>
            </a:xfrm>
            <a:custGeom>
              <a:avLst/>
              <a:gdLst/>
              <a:ahLst/>
              <a:cxnLst/>
              <a:rect l="l" t="t" r="r" b="b"/>
              <a:pathLst>
                <a:path w="13182756" h="13335484" extrusionOk="0">
                  <a:moveTo>
                    <a:pt x="13028183" y="8775619"/>
                  </a:moveTo>
                  <a:lnTo>
                    <a:pt x="13028183" y="8466472"/>
                  </a:lnTo>
                  <a:lnTo>
                    <a:pt x="13182756" y="8621046"/>
                  </a:lnTo>
                  <a:close/>
                  <a:moveTo>
                    <a:pt x="12376769" y="9427032"/>
                  </a:moveTo>
                  <a:lnTo>
                    <a:pt x="12376769" y="7815059"/>
                  </a:lnTo>
                  <a:lnTo>
                    <a:pt x="12664769" y="8103059"/>
                  </a:lnTo>
                  <a:lnTo>
                    <a:pt x="12664769" y="9139032"/>
                  </a:lnTo>
                  <a:close/>
                  <a:moveTo>
                    <a:pt x="11725360" y="10078441"/>
                  </a:moveTo>
                  <a:lnTo>
                    <a:pt x="11725360" y="7163650"/>
                  </a:lnTo>
                  <a:lnTo>
                    <a:pt x="12013360" y="7451650"/>
                  </a:lnTo>
                  <a:lnTo>
                    <a:pt x="12013361" y="9790441"/>
                  </a:lnTo>
                  <a:close/>
                  <a:moveTo>
                    <a:pt x="11073952" y="10729850"/>
                  </a:moveTo>
                  <a:lnTo>
                    <a:pt x="11073952" y="6512241"/>
                  </a:lnTo>
                  <a:lnTo>
                    <a:pt x="11361953" y="6800242"/>
                  </a:lnTo>
                  <a:lnTo>
                    <a:pt x="11361953" y="10441849"/>
                  </a:lnTo>
                  <a:close/>
                  <a:moveTo>
                    <a:pt x="10422542" y="11381259"/>
                  </a:moveTo>
                  <a:lnTo>
                    <a:pt x="10422542" y="5860832"/>
                  </a:lnTo>
                  <a:lnTo>
                    <a:pt x="10710542" y="6148832"/>
                  </a:lnTo>
                  <a:lnTo>
                    <a:pt x="10710542" y="11093259"/>
                  </a:lnTo>
                  <a:close/>
                  <a:moveTo>
                    <a:pt x="9771134" y="12032667"/>
                  </a:moveTo>
                  <a:lnTo>
                    <a:pt x="9771134" y="5209424"/>
                  </a:lnTo>
                  <a:lnTo>
                    <a:pt x="10059135" y="5497424"/>
                  </a:lnTo>
                  <a:lnTo>
                    <a:pt x="10059135" y="11744666"/>
                  </a:lnTo>
                  <a:close/>
                  <a:moveTo>
                    <a:pt x="9119724" y="12684077"/>
                  </a:moveTo>
                  <a:lnTo>
                    <a:pt x="9119724" y="4558014"/>
                  </a:lnTo>
                  <a:lnTo>
                    <a:pt x="9407724" y="4846013"/>
                  </a:lnTo>
                  <a:lnTo>
                    <a:pt x="9407724" y="12396077"/>
                  </a:lnTo>
                  <a:close/>
                  <a:moveTo>
                    <a:pt x="8468318" y="13335484"/>
                  </a:moveTo>
                  <a:lnTo>
                    <a:pt x="8468318" y="3906608"/>
                  </a:lnTo>
                  <a:lnTo>
                    <a:pt x="8756318" y="4194608"/>
                  </a:lnTo>
                  <a:lnTo>
                    <a:pt x="8756318" y="13047483"/>
                  </a:lnTo>
                  <a:close/>
                  <a:moveTo>
                    <a:pt x="288000" y="5424965"/>
                  </a:moveTo>
                  <a:lnTo>
                    <a:pt x="0" y="5136966"/>
                  </a:lnTo>
                  <a:lnTo>
                    <a:pt x="0" y="4561710"/>
                  </a:lnTo>
                  <a:lnTo>
                    <a:pt x="288000" y="4273710"/>
                  </a:lnTo>
                  <a:close/>
                  <a:moveTo>
                    <a:pt x="939408" y="6076373"/>
                  </a:moveTo>
                  <a:lnTo>
                    <a:pt x="651408" y="5788374"/>
                  </a:lnTo>
                  <a:lnTo>
                    <a:pt x="651408" y="3910302"/>
                  </a:lnTo>
                  <a:lnTo>
                    <a:pt x="939408" y="3622303"/>
                  </a:lnTo>
                  <a:close/>
                  <a:moveTo>
                    <a:pt x="1590816" y="6727782"/>
                  </a:moveTo>
                  <a:lnTo>
                    <a:pt x="1302817" y="6439782"/>
                  </a:lnTo>
                  <a:lnTo>
                    <a:pt x="1302817" y="3258894"/>
                  </a:lnTo>
                  <a:lnTo>
                    <a:pt x="1590816" y="2970894"/>
                  </a:lnTo>
                  <a:close/>
                  <a:moveTo>
                    <a:pt x="2242226" y="7379192"/>
                  </a:moveTo>
                  <a:lnTo>
                    <a:pt x="1954225" y="7091191"/>
                  </a:lnTo>
                  <a:lnTo>
                    <a:pt x="1954225" y="2607485"/>
                  </a:lnTo>
                  <a:lnTo>
                    <a:pt x="2242226" y="2319484"/>
                  </a:lnTo>
                  <a:close/>
                  <a:moveTo>
                    <a:pt x="2893636" y="8030601"/>
                  </a:moveTo>
                  <a:lnTo>
                    <a:pt x="2605636" y="7742601"/>
                  </a:lnTo>
                  <a:lnTo>
                    <a:pt x="2605636" y="1956074"/>
                  </a:lnTo>
                  <a:lnTo>
                    <a:pt x="2893635" y="1668075"/>
                  </a:lnTo>
                  <a:close/>
                  <a:moveTo>
                    <a:pt x="3545045" y="8682011"/>
                  </a:moveTo>
                  <a:lnTo>
                    <a:pt x="3257045" y="8394011"/>
                  </a:lnTo>
                  <a:lnTo>
                    <a:pt x="3257045" y="1304666"/>
                  </a:lnTo>
                  <a:lnTo>
                    <a:pt x="3545045" y="1016666"/>
                  </a:lnTo>
                  <a:close/>
                  <a:moveTo>
                    <a:pt x="4196451" y="9333417"/>
                  </a:moveTo>
                  <a:lnTo>
                    <a:pt x="3908451" y="9045417"/>
                  </a:lnTo>
                  <a:lnTo>
                    <a:pt x="3908451" y="653259"/>
                  </a:lnTo>
                  <a:lnTo>
                    <a:pt x="4196451" y="365259"/>
                  </a:lnTo>
                  <a:close/>
                  <a:moveTo>
                    <a:pt x="4847864" y="9984829"/>
                  </a:moveTo>
                  <a:lnTo>
                    <a:pt x="4559863" y="9696829"/>
                  </a:lnTo>
                  <a:lnTo>
                    <a:pt x="4559863" y="1847"/>
                  </a:lnTo>
                  <a:lnTo>
                    <a:pt x="4561710" y="0"/>
                  </a:lnTo>
                  <a:lnTo>
                    <a:pt x="4847864" y="286154"/>
                  </a:lnTo>
                  <a:close/>
                  <a:moveTo>
                    <a:pt x="5499269" y="10636235"/>
                  </a:moveTo>
                  <a:lnTo>
                    <a:pt x="5211270" y="10348236"/>
                  </a:lnTo>
                  <a:lnTo>
                    <a:pt x="5211270" y="649559"/>
                  </a:lnTo>
                  <a:lnTo>
                    <a:pt x="5499270" y="937559"/>
                  </a:lnTo>
                  <a:close/>
                  <a:moveTo>
                    <a:pt x="6150681" y="11287647"/>
                  </a:moveTo>
                  <a:lnTo>
                    <a:pt x="5862681" y="10999647"/>
                  </a:lnTo>
                  <a:lnTo>
                    <a:pt x="5862681" y="1300970"/>
                  </a:lnTo>
                  <a:lnTo>
                    <a:pt x="6150681" y="1588971"/>
                  </a:lnTo>
                  <a:close/>
                  <a:moveTo>
                    <a:pt x="6802087" y="11939053"/>
                  </a:moveTo>
                  <a:lnTo>
                    <a:pt x="6514087" y="11651053"/>
                  </a:lnTo>
                  <a:lnTo>
                    <a:pt x="6514087" y="1952377"/>
                  </a:lnTo>
                  <a:lnTo>
                    <a:pt x="6802087" y="2240376"/>
                  </a:lnTo>
                  <a:close/>
                  <a:moveTo>
                    <a:pt x="7453499" y="12590465"/>
                  </a:moveTo>
                  <a:lnTo>
                    <a:pt x="7165499" y="12302465"/>
                  </a:lnTo>
                  <a:lnTo>
                    <a:pt x="7165500" y="2603790"/>
                  </a:lnTo>
                  <a:lnTo>
                    <a:pt x="7453500" y="2891789"/>
                  </a:lnTo>
                  <a:close/>
                  <a:moveTo>
                    <a:pt x="8104906" y="13241872"/>
                  </a:moveTo>
                  <a:lnTo>
                    <a:pt x="7816905" y="12953871"/>
                  </a:lnTo>
                  <a:lnTo>
                    <a:pt x="7816905" y="3255194"/>
                  </a:lnTo>
                  <a:lnTo>
                    <a:pt x="8104906" y="354319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2" name="Google Shape;1922;p12"/>
          <p:cNvGrpSpPr/>
          <p:nvPr/>
        </p:nvGrpSpPr>
        <p:grpSpPr>
          <a:xfrm>
            <a:off x="-2993805" y="-6084104"/>
            <a:ext cx="16787373" cy="19015358"/>
            <a:chOff x="-3394471" y="-6056173"/>
            <a:chExt cx="18951495" cy="19015358"/>
          </a:xfrm>
        </p:grpSpPr>
        <p:sp>
          <p:nvSpPr>
            <p:cNvPr id="1923" name="Google Shape;1923;p12"/>
            <p:cNvSpPr/>
            <p:nvPr/>
          </p:nvSpPr>
          <p:spPr>
            <a:xfrm rot="2700000">
              <a:off x="-580517" y="-3319363"/>
              <a:ext cx="13323587" cy="13477875"/>
            </a:xfrm>
            <a:custGeom>
              <a:avLst/>
              <a:gdLst/>
              <a:ahLst/>
              <a:cxnLst/>
              <a:rect l="l" t="t" r="r" b="b"/>
              <a:pathLst>
                <a:path w="13316182" h="13470384" extrusionOk="0">
                  <a:moveTo>
                    <a:pt x="13028182" y="4463459"/>
                  </a:moveTo>
                  <a:lnTo>
                    <a:pt x="13316182" y="4751459"/>
                  </a:lnTo>
                  <a:lnTo>
                    <a:pt x="13316182" y="4947217"/>
                  </a:lnTo>
                  <a:lnTo>
                    <a:pt x="13028182" y="5235217"/>
                  </a:lnTo>
                  <a:close/>
                  <a:moveTo>
                    <a:pt x="12376768" y="3812046"/>
                  </a:moveTo>
                  <a:lnTo>
                    <a:pt x="12664769" y="4100046"/>
                  </a:lnTo>
                  <a:lnTo>
                    <a:pt x="12664769" y="5598630"/>
                  </a:lnTo>
                  <a:lnTo>
                    <a:pt x="12376769" y="5886631"/>
                  </a:lnTo>
                  <a:close/>
                  <a:moveTo>
                    <a:pt x="11725359" y="3160636"/>
                  </a:moveTo>
                  <a:lnTo>
                    <a:pt x="12013359" y="3448636"/>
                  </a:lnTo>
                  <a:lnTo>
                    <a:pt x="12013360" y="6250040"/>
                  </a:lnTo>
                  <a:lnTo>
                    <a:pt x="11725360" y="6538039"/>
                  </a:lnTo>
                  <a:close/>
                  <a:moveTo>
                    <a:pt x="11073951" y="2509228"/>
                  </a:moveTo>
                  <a:lnTo>
                    <a:pt x="11361951" y="2797229"/>
                  </a:lnTo>
                  <a:lnTo>
                    <a:pt x="11361952" y="6901448"/>
                  </a:lnTo>
                  <a:lnTo>
                    <a:pt x="11073951" y="7189448"/>
                  </a:lnTo>
                  <a:close/>
                  <a:moveTo>
                    <a:pt x="10422541" y="1857818"/>
                  </a:moveTo>
                  <a:lnTo>
                    <a:pt x="10710541" y="2145819"/>
                  </a:lnTo>
                  <a:lnTo>
                    <a:pt x="10710542" y="7552858"/>
                  </a:lnTo>
                  <a:lnTo>
                    <a:pt x="10422541" y="7840858"/>
                  </a:lnTo>
                  <a:close/>
                  <a:moveTo>
                    <a:pt x="9771133" y="1206410"/>
                  </a:moveTo>
                  <a:lnTo>
                    <a:pt x="10059133" y="1494411"/>
                  </a:lnTo>
                  <a:lnTo>
                    <a:pt x="10059134" y="8204265"/>
                  </a:lnTo>
                  <a:lnTo>
                    <a:pt x="9771133" y="8492266"/>
                  </a:lnTo>
                  <a:close/>
                  <a:moveTo>
                    <a:pt x="9119723" y="555000"/>
                  </a:moveTo>
                  <a:lnTo>
                    <a:pt x="9407723" y="843000"/>
                  </a:lnTo>
                  <a:lnTo>
                    <a:pt x="9407723" y="8855676"/>
                  </a:lnTo>
                  <a:lnTo>
                    <a:pt x="9119723" y="9143676"/>
                  </a:lnTo>
                  <a:close/>
                  <a:moveTo>
                    <a:pt x="8468318" y="96406"/>
                  </a:moveTo>
                  <a:lnTo>
                    <a:pt x="8564723" y="0"/>
                  </a:lnTo>
                  <a:lnTo>
                    <a:pt x="8756317" y="191594"/>
                  </a:lnTo>
                  <a:lnTo>
                    <a:pt x="8756317" y="9507082"/>
                  </a:lnTo>
                  <a:lnTo>
                    <a:pt x="8468318" y="9795082"/>
                  </a:lnTo>
                  <a:close/>
                  <a:moveTo>
                    <a:pt x="7816904" y="747819"/>
                  </a:moveTo>
                  <a:lnTo>
                    <a:pt x="8104906" y="459818"/>
                  </a:lnTo>
                  <a:lnTo>
                    <a:pt x="8104905" y="10158494"/>
                  </a:lnTo>
                  <a:lnTo>
                    <a:pt x="7816904" y="10446495"/>
                  </a:lnTo>
                  <a:close/>
                  <a:moveTo>
                    <a:pt x="7165499" y="1399224"/>
                  </a:moveTo>
                  <a:lnTo>
                    <a:pt x="7453499" y="1111224"/>
                  </a:lnTo>
                  <a:lnTo>
                    <a:pt x="7453498" y="10809901"/>
                  </a:lnTo>
                  <a:lnTo>
                    <a:pt x="7165499" y="11097901"/>
                  </a:lnTo>
                  <a:close/>
                  <a:moveTo>
                    <a:pt x="6514086" y="2050637"/>
                  </a:moveTo>
                  <a:lnTo>
                    <a:pt x="6802086" y="1762637"/>
                  </a:lnTo>
                  <a:lnTo>
                    <a:pt x="6802086" y="11461313"/>
                  </a:lnTo>
                  <a:lnTo>
                    <a:pt x="6514086" y="11749313"/>
                  </a:lnTo>
                  <a:close/>
                  <a:moveTo>
                    <a:pt x="5862680" y="2702043"/>
                  </a:moveTo>
                  <a:lnTo>
                    <a:pt x="6150680" y="2414043"/>
                  </a:lnTo>
                  <a:lnTo>
                    <a:pt x="6150680" y="12112719"/>
                  </a:lnTo>
                  <a:lnTo>
                    <a:pt x="5862680" y="12400719"/>
                  </a:lnTo>
                  <a:close/>
                  <a:moveTo>
                    <a:pt x="5211269" y="3353454"/>
                  </a:moveTo>
                  <a:lnTo>
                    <a:pt x="5499269" y="3065454"/>
                  </a:lnTo>
                  <a:lnTo>
                    <a:pt x="5499268" y="12764131"/>
                  </a:lnTo>
                  <a:lnTo>
                    <a:pt x="5211269" y="13052130"/>
                  </a:lnTo>
                  <a:close/>
                  <a:moveTo>
                    <a:pt x="4559862" y="4004861"/>
                  </a:moveTo>
                  <a:lnTo>
                    <a:pt x="4847863" y="3716860"/>
                  </a:lnTo>
                  <a:lnTo>
                    <a:pt x="4847862" y="13415537"/>
                  </a:lnTo>
                  <a:lnTo>
                    <a:pt x="4793015" y="13470384"/>
                  </a:lnTo>
                  <a:lnTo>
                    <a:pt x="4559862" y="13237231"/>
                  </a:lnTo>
                  <a:close/>
                  <a:moveTo>
                    <a:pt x="3908450" y="4656273"/>
                  </a:moveTo>
                  <a:lnTo>
                    <a:pt x="4196450" y="4368273"/>
                  </a:lnTo>
                  <a:lnTo>
                    <a:pt x="4196450" y="12873819"/>
                  </a:lnTo>
                  <a:lnTo>
                    <a:pt x="3908450" y="12585818"/>
                  </a:lnTo>
                  <a:close/>
                  <a:moveTo>
                    <a:pt x="3257044" y="5307679"/>
                  </a:moveTo>
                  <a:lnTo>
                    <a:pt x="3545044" y="5019679"/>
                  </a:lnTo>
                  <a:lnTo>
                    <a:pt x="3545044" y="12222413"/>
                  </a:lnTo>
                  <a:lnTo>
                    <a:pt x="3257044" y="11934413"/>
                  </a:lnTo>
                  <a:close/>
                  <a:moveTo>
                    <a:pt x="2605635" y="5959088"/>
                  </a:moveTo>
                  <a:lnTo>
                    <a:pt x="2893635" y="5671088"/>
                  </a:lnTo>
                  <a:lnTo>
                    <a:pt x="2893635" y="11571004"/>
                  </a:lnTo>
                  <a:lnTo>
                    <a:pt x="2605635" y="11283004"/>
                  </a:lnTo>
                  <a:close/>
                  <a:moveTo>
                    <a:pt x="1954225" y="6610498"/>
                  </a:moveTo>
                  <a:lnTo>
                    <a:pt x="2242225" y="6322498"/>
                  </a:lnTo>
                  <a:lnTo>
                    <a:pt x="2242226" y="10919594"/>
                  </a:lnTo>
                  <a:lnTo>
                    <a:pt x="1954225" y="10631594"/>
                  </a:lnTo>
                  <a:close/>
                  <a:moveTo>
                    <a:pt x="1302816" y="7261907"/>
                  </a:moveTo>
                  <a:lnTo>
                    <a:pt x="1590816" y="6973907"/>
                  </a:lnTo>
                  <a:lnTo>
                    <a:pt x="1590816" y="10268184"/>
                  </a:lnTo>
                  <a:lnTo>
                    <a:pt x="1302816" y="9980184"/>
                  </a:lnTo>
                  <a:close/>
                  <a:moveTo>
                    <a:pt x="651407" y="7913316"/>
                  </a:moveTo>
                  <a:lnTo>
                    <a:pt x="939407" y="7625317"/>
                  </a:lnTo>
                  <a:lnTo>
                    <a:pt x="939407" y="9616775"/>
                  </a:lnTo>
                  <a:lnTo>
                    <a:pt x="651407" y="9328776"/>
                  </a:lnTo>
                  <a:close/>
                  <a:moveTo>
                    <a:pt x="0" y="8564724"/>
                  </a:moveTo>
                  <a:lnTo>
                    <a:pt x="288000" y="8276724"/>
                  </a:lnTo>
                  <a:lnTo>
                    <a:pt x="288000" y="8965368"/>
                  </a:lnTo>
                  <a:lnTo>
                    <a:pt x="0" y="8677368"/>
                  </a:lnTo>
                  <a:close/>
                </a:path>
              </a:pathLst>
            </a:custGeom>
            <a:solidFill>
              <a:srgbClr val="000000">
                <a:alpha val="95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12"/>
            <p:cNvSpPr/>
            <p:nvPr/>
          </p:nvSpPr>
          <p:spPr>
            <a:xfrm rot="8100000">
              <a:off x="-558254" y="-3093093"/>
              <a:ext cx="13190087" cy="13342900"/>
            </a:xfrm>
            <a:custGeom>
              <a:avLst/>
              <a:gdLst/>
              <a:ahLst/>
              <a:cxnLst/>
              <a:rect l="l" t="t" r="r" b="b"/>
              <a:pathLst>
                <a:path w="13182756" h="13335484" extrusionOk="0">
                  <a:moveTo>
                    <a:pt x="13028183" y="8775619"/>
                  </a:moveTo>
                  <a:lnTo>
                    <a:pt x="13028183" y="8466472"/>
                  </a:lnTo>
                  <a:lnTo>
                    <a:pt x="13182756" y="8621046"/>
                  </a:lnTo>
                  <a:close/>
                  <a:moveTo>
                    <a:pt x="12376769" y="9427032"/>
                  </a:moveTo>
                  <a:lnTo>
                    <a:pt x="12376769" y="7815059"/>
                  </a:lnTo>
                  <a:lnTo>
                    <a:pt x="12664769" y="8103059"/>
                  </a:lnTo>
                  <a:lnTo>
                    <a:pt x="12664769" y="9139032"/>
                  </a:lnTo>
                  <a:close/>
                  <a:moveTo>
                    <a:pt x="11725360" y="10078441"/>
                  </a:moveTo>
                  <a:lnTo>
                    <a:pt x="11725360" y="7163650"/>
                  </a:lnTo>
                  <a:lnTo>
                    <a:pt x="12013360" y="7451650"/>
                  </a:lnTo>
                  <a:lnTo>
                    <a:pt x="12013361" y="9790441"/>
                  </a:lnTo>
                  <a:close/>
                  <a:moveTo>
                    <a:pt x="11073952" y="10729850"/>
                  </a:moveTo>
                  <a:lnTo>
                    <a:pt x="11073952" y="6512241"/>
                  </a:lnTo>
                  <a:lnTo>
                    <a:pt x="11361953" y="6800242"/>
                  </a:lnTo>
                  <a:lnTo>
                    <a:pt x="11361953" y="10441849"/>
                  </a:lnTo>
                  <a:close/>
                  <a:moveTo>
                    <a:pt x="10422542" y="11381259"/>
                  </a:moveTo>
                  <a:lnTo>
                    <a:pt x="10422542" y="5860832"/>
                  </a:lnTo>
                  <a:lnTo>
                    <a:pt x="10710542" y="6148832"/>
                  </a:lnTo>
                  <a:lnTo>
                    <a:pt x="10710542" y="11093259"/>
                  </a:lnTo>
                  <a:close/>
                  <a:moveTo>
                    <a:pt x="9771134" y="12032667"/>
                  </a:moveTo>
                  <a:lnTo>
                    <a:pt x="9771134" y="5209424"/>
                  </a:lnTo>
                  <a:lnTo>
                    <a:pt x="10059135" y="5497424"/>
                  </a:lnTo>
                  <a:lnTo>
                    <a:pt x="10059135" y="11744666"/>
                  </a:lnTo>
                  <a:close/>
                  <a:moveTo>
                    <a:pt x="9119724" y="12684077"/>
                  </a:moveTo>
                  <a:lnTo>
                    <a:pt x="9119724" y="4558014"/>
                  </a:lnTo>
                  <a:lnTo>
                    <a:pt x="9407724" y="4846013"/>
                  </a:lnTo>
                  <a:lnTo>
                    <a:pt x="9407724" y="12396077"/>
                  </a:lnTo>
                  <a:close/>
                  <a:moveTo>
                    <a:pt x="8468318" y="13335484"/>
                  </a:moveTo>
                  <a:lnTo>
                    <a:pt x="8468318" y="3906608"/>
                  </a:lnTo>
                  <a:lnTo>
                    <a:pt x="8756318" y="4194608"/>
                  </a:lnTo>
                  <a:lnTo>
                    <a:pt x="8756318" y="13047483"/>
                  </a:lnTo>
                  <a:close/>
                  <a:moveTo>
                    <a:pt x="288000" y="5424965"/>
                  </a:moveTo>
                  <a:lnTo>
                    <a:pt x="0" y="5136966"/>
                  </a:lnTo>
                  <a:lnTo>
                    <a:pt x="0" y="4561710"/>
                  </a:lnTo>
                  <a:lnTo>
                    <a:pt x="288000" y="4273710"/>
                  </a:lnTo>
                  <a:close/>
                  <a:moveTo>
                    <a:pt x="939408" y="6076373"/>
                  </a:moveTo>
                  <a:lnTo>
                    <a:pt x="651408" y="5788374"/>
                  </a:lnTo>
                  <a:lnTo>
                    <a:pt x="651408" y="3910302"/>
                  </a:lnTo>
                  <a:lnTo>
                    <a:pt x="939408" y="3622303"/>
                  </a:lnTo>
                  <a:close/>
                  <a:moveTo>
                    <a:pt x="1590816" y="6727782"/>
                  </a:moveTo>
                  <a:lnTo>
                    <a:pt x="1302817" y="6439782"/>
                  </a:lnTo>
                  <a:lnTo>
                    <a:pt x="1302817" y="3258894"/>
                  </a:lnTo>
                  <a:lnTo>
                    <a:pt x="1590816" y="2970894"/>
                  </a:lnTo>
                  <a:close/>
                  <a:moveTo>
                    <a:pt x="2242226" y="7379192"/>
                  </a:moveTo>
                  <a:lnTo>
                    <a:pt x="1954225" y="7091191"/>
                  </a:lnTo>
                  <a:lnTo>
                    <a:pt x="1954225" y="2607485"/>
                  </a:lnTo>
                  <a:lnTo>
                    <a:pt x="2242226" y="2319484"/>
                  </a:lnTo>
                  <a:close/>
                  <a:moveTo>
                    <a:pt x="2893636" y="8030601"/>
                  </a:moveTo>
                  <a:lnTo>
                    <a:pt x="2605636" y="7742601"/>
                  </a:lnTo>
                  <a:lnTo>
                    <a:pt x="2605636" y="1956074"/>
                  </a:lnTo>
                  <a:lnTo>
                    <a:pt x="2893635" y="1668075"/>
                  </a:lnTo>
                  <a:close/>
                  <a:moveTo>
                    <a:pt x="3545045" y="8682011"/>
                  </a:moveTo>
                  <a:lnTo>
                    <a:pt x="3257045" y="8394011"/>
                  </a:lnTo>
                  <a:lnTo>
                    <a:pt x="3257045" y="1304666"/>
                  </a:lnTo>
                  <a:lnTo>
                    <a:pt x="3545045" y="1016666"/>
                  </a:lnTo>
                  <a:close/>
                  <a:moveTo>
                    <a:pt x="4196451" y="9333417"/>
                  </a:moveTo>
                  <a:lnTo>
                    <a:pt x="3908451" y="9045417"/>
                  </a:lnTo>
                  <a:lnTo>
                    <a:pt x="3908451" y="653259"/>
                  </a:lnTo>
                  <a:lnTo>
                    <a:pt x="4196451" y="365259"/>
                  </a:lnTo>
                  <a:close/>
                  <a:moveTo>
                    <a:pt x="4847864" y="9984829"/>
                  </a:moveTo>
                  <a:lnTo>
                    <a:pt x="4559863" y="9696829"/>
                  </a:lnTo>
                  <a:lnTo>
                    <a:pt x="4559863" y="1847"/>
                  </a:lnTo>
                  <a:lnTo>
                    <a:pt x="4561710" y="0"/>
                  </a:lnTo>
                  <a:lnTo>
                    <a:pt x="4847864" y="286154"/>
                  </a:lnTo>
                  <a:close/>
                  <a:moveTo>
                    <a:pt x="5499269" y="10636235"/>
                  </a:moveTo>
                  <a:lnTo>
                    <a:pt x="5211270" y="10348236"/>
                  </a:lnTo>
                  <a:lnTo>
                    <a:pt x="5211270" y="649559"/>
                  </a:lnTo>
                  <a:lnTo>
                    <a:pt x="5499270" y="937559"/>
                  </a:lnTo>
                  <a:close/>
                  <a:moveTo>
                    <a:pt x="6150681" y="11287647"/>
                  </a:moveTo>
                  <a:lnTo>
                    <a:pt x="5862681" y="10999647"/>
                  </a:lnTo>
                  <a:lnTo>
                    <a:pt x="5862681" y="1300970"/>
                  </a:lnTo>
                  <a:lnTo>
                    <a:pt x="6150681" y="1588971"/>
                  </a:lnTo>
                  <a:close/>
                  <a:moveTo>
                    <a:pt x="6802087" y="11939053"/>
                  </a:moveTo>
                  <a:lnTo>
                    <a:pt x="6514087" y="11651053"/>
                  </a:lnTo>
                  <a:lnTo>
                    <a:pt x="6514087" y="1952377"/>
                  </a:lnTo>
                  <a:lnTo>
                    <a:pt x="6802087" y="2240376"/>
                  </a:lnTo>
                  <a:close/>
                  <a:moveTo>
                    <a:pt x="7453499" y="12590465"/>
                  </a:moveTo>
                  <a:lnTo>
                    <a:pt x="7165499" y="12302465"/>
                  </a:lnTo>
                  <a:lnTo>
                    <a:pt x="7165500" y="2603790"/>
                  </a:lnTo>
                  <a:lnTo>
                    <a:pt x="7453500" y="2891789"/>
                  </a:lnTo>
                  <a:close/>
                  <a:moveTo>
                    <a:pt x="8104906" y="13241872"/>
                  </a:moveTo>
                  <a:lnTo>
                    <a:pt x="7816905" y="12953871"/>
                  </a:lnTo>
                  <a:lnTo>
                    <a:pt x="7816905" y="3255194"/>
                  </a:lnTo>
                  <a:lnTo>
                    <a:pt x="8104906" y="3543196"/>
                  </a:lnTo>
                  <a:close/>
                </a:path>
              </a:pathLst>
            </a:custGeom>
            <a:solidFill>
              <a:srgbClr val="000000">
                <a:alpha val="95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5" name="Google Shape;1925;p12"/>
          <p:cNvGrpSpPr/>
          <p:nvPr/>
        </p:nvGrpSpPr>
        <p:grpSpPr>
          <a:xfrm>
            <a:off x="1896954" y="682423"/>
            <a:ext cx="8309270" cy="5542992"/>
            <a:chOff x="2899493" y="1190406"/>
            <a:chExt cx="7920000" cy="4680000"/>
          </a:xfrm>
        </p:grpSpPr>
        <p:sp>
          <p:nvSpPr>
            <p:cNvPr id="1926" name="Google Shape;1926;p12"/>
            <p:cNvSpPr/>
            <p:nvPr/>
          </p:nvSpPr>
          <p:spPr>
            <a:xfrm>
              <a:off x="2899493" y="1190406"/>
              <a:ext cx="7920000" cy="46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27" name="Google Shape;1927;p12"/>
            <p:cNvPicPr preferRelativeResize="0"/>
            <p:nvPr/>
          </p:nvPicPr>
          <p:blipFill rotWithShape="1">
            <a:blip r:embed="rId2">
              <a:alphaModFix amt="50000"/>
            </a:blip>
            <a:srcRect/>
            <a:stretch/>
          </p:blipFill>
          <p:spPr>
            <a:xfrm>
              <a:off x="2899493" y="1190406"/>
              <a:ext cx="7920000" cy="4679998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</p:grpSp>
      <p:sp>
        <p:nvSpPr>
          <p:cNvPr id="1928" name="Google Shape;1928;p12"/>
          <p:cNvSpPr txBox="1">
            <a:spLocks noGrp="1"/>
          </p:cNvSpPr>
          <p:nvPr>
            <p:ph type="title"/>
          </p:nvPr>
        </p:nvSpPr>
        <p:spPr>
          <a:xfrm>
            <a:off x="2173480" y="1873525"/>
            <a:ext cx="7756218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929" name="Google Shape;1929;p12"/>
          <p:cNvSpPr txBox="1">
            <a:spLocks noGrp="1"/>
          </p:cNvSpPr>
          <p:nvPr>
            <p:ph type="subTitle" idx="1"/>
          </p:nvPr>
        </p:nvSpPr>
        <p:spPr>
          <a:xfrm>
            <a:off x="2173480" y="5252725"/>
            <a:ext cx="7756218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1930" name="Google Shape;1930;p12"/>
          <p:cNvGrpSpPr/>
          <p:nvPr/>
        </p:nvGrpSpPr>
        <p:grpSpPr>
          <a:xfrm rot="133754">
            <a:off x="-38091" y="85696"/>
            <a:ext cx="2346334" cy="6946798"/>
            <a:chOff x="-2805439" y="-1066796"/>
            <a:chExt cx="2648657" cy="6946403"/>
          </a:xfrm>
        </p:grpSpPr>
        <p:sp>
          <p:nvSpPr>
            <p:cNvPr id="1931" name="Google Shape;1931;p12"/>
            <p:cNvSpPr/>
            <p:nvPr/>
          </p:nvSpPr>
          <p:spPr>
            <a:xfrm rot="413639">
              <a:off x="-1967427" y="797709"/>
              <a:ext cx="716445" cy="5057182"/>
            </a:xfrm>
            <a:custGeom>
              <a:avLst/>
              <a:gdLst/>
              <a:ahLst/>
              <a:cxnLst/>
              <a:rect l="l" t="t" r="r" b="b"/>
              <a:pathLst>
                <a:path w="716640" h="5058557" extrusionOk="0">
                  <a:moveTo>
                    <a:pt x="111073" y="0"/>
                  </a:moveTo>
                  <a:cubicBezTo>
                    <a:pt x="172579" y="152123"/>
                    <a:pt x="223976" y="308130"/>
                    <a:pt x="264935" y="467022"/>
                  </a:cubicBezTo>
                  <a:cubicBezTo>
                    <a:pt x="299908" y="603769"/>
                    <a:pt x="327389" y="742324"/>
                    <a:pt x="347253" y="882065"/>
                  </a:cubicBezTo>
                  <a:cubicBezTo>
                    <a:pt x="370939" y="1039504"/>
                    <a:pt x="386504" y="1198050"/>
                    <a:pt x="393895" y="1357090"/>
                  </a:cubicBezTo>
                  <a:cubicBezTo>
                    <a:pt x="394014" y="1360391"/>
                    <a:pt x="395941" y="1363355"/>
                    <a:pt x="398916" y="1364788"/>
                  </a:cubicBezTo>
                  <a:cubicBezTo>
                    <a:pt x="403343" y="1366923"/>
                    <a:pt x="408659" y="1365075"/>
                    <a:pt x="410793" y="1360648"/>
                  </a:cubicBezTo>
                  <a:cubicBezTo>
                    <a:pt x="444501" y="1293510"/>
                    <a:pt x="482487" y="1228624"/>
                    <a:pt x="524535" y="1166369"/>
                  </a:cubicBezTo>
                  <a:cubicBezTo>
                    <a:pt x="544991" y="1135231"/>
                    <a:pt x="567967" y="1105812"/>
                    <a:pt x="593215" y="1078419"/>
                  </a:cubicBezTo>
                  <a:cubicBezTo>
                    <a:pt x="622406" y="1047014"/>
                    <a:pt x="654572" y="1018524"/>
                    <a:pt x="689267" y="993335"/>
                  </a:cubicBezTo>
                  <a:lnTo>
                    <a:pt x="716640" y="1059545"/>
                  </a:lnTo>
                  <a:cubicBezTo>
                    <a:pt x="678200" y="1074269"/>
                    <a:pt x="593511" y="1078518"/>
                    <a:pt x="474928" y="1356004"/>
                  </a:cubicBezTo>
                  <a:cubicBezTo>
                    <a:pt x="452693" y="1408180"/>
                    <a:pt x="432929" y="1479232"/>
                    <a:pt x="411485" y="1563525"/>
                  </a:cubicBezTo>
                  <a:cubicBezTo>
                    <a:pt x="404450" y="1591599"/>
                    <a:pt x="401129" y="1620465"/>
                    <a:pt x="401603" y="1649399"/>
                  </a:cubicBezTo>
                  <a:cubicBezTo>
                    <a:pt x="404173" y="1877010"/>
                    <a:pt x="405822" y="2106113"/>
                    <a:pt x="406545" y="2336690"/>
                  </a:cubicBezTo>
                  <a:lnTo>
                    <a:pt x="406545" y="2390432"/>
                  </a:lnTo>
                  <a:lnTo>
                    <a:pt x="406689" y="2390812"/>
                  </a:lnTo>
                  <a:cubicBezTo>
                    <a:pt x="408074" y="2625444"/>
                    <a:pt x="409390" y="2860017"/>
                    <a:pt x="410650" y="3094525"/>
                  </a:cubicBezTo>
                  <a:cubicBezTo>
                    <a:pt x="410805" y="3119671"/>
                    <a:pt x="415123" y="3367709"/>
                    <a:pt x="415111" y="3375805"/>
                  </a:cubicBezTo>
                  <a:cubicBezTo>
                    <a:pt x="411427" y="3570234"/>
                    <a:pt x="418468" y="3764726"/>
                    <a:pt x="436197" y="3958384"/>
                  </a:cubicBezTo>
                  <a:cubicBezTo>
                    <a:pt x="453083" y="4141955"/>
                    <a:pt x="471294" y="4331052"/>
                    <a:pt x="533344" y="4572789"/>
                  </a:cubicBezTo>
                  <a:cubicBezTo>
                    <a:pt x="571803" y="4722767"/>
                    <a:pt x="621136" y="4869759"/>
                    <a:pt x="680932" y="5012577"/>
                  </a:cubicBezTo>
                  <a:lnTo>
                    <a:pt x="594857" y="5058557"/>
                  </a:lnTo>
                  <a:cubicBezTo>
                    <a:pt x="535760" y="4911883"/>
                    <a:pt x="486432" y="4761470"/>
                    <a:pt x="447186" y="4608291"/>
                  </a:cubicBezTo>
                  <a:cubicBezTo>
                    <a:pt x="413702" y="4476428"/>
                    <a:pt x="387373" y="4342841"/>
                    <a:pt x="368313" y="4208129"/>
                  </a:cubicBezTo>
                  <a:cubicBezTo>
                    <a:pt x="345686" y="4056354"/>
                    <a:pt x="330928" y="3903505"/>
                    <a:pt x="324095" y="3750200"/>
                  </a:cubicBezTo>
                  <a:cubicBezTo>
                    <a:pt x="323632" y="3741341"/>
                    <a:pt x="317214" y="3496444"/>
                    <a:pt x="317254" y="3468536"/>
                  </a:cubicBezTo>
                  <a:cubicBezTo>
                    <a:pt x="314963" y="3249076"/>
                    <a:pt x="313683" y="3028218"/>
                    <a:pt x="313426" y="2805971"/>
                  </a:cubicBezTo>
                  <a:lnTo>
                    <a:pt x="313468" y="2776092"/>
                  </a:lnTo>
                  <a:lnTo>
                    <a:pt x="310393" y="2768037"/>
                  </a:lnTo>
                  <a:cubicBezTo>
                    <a:pt x="308683" y="2524614"/>
                    <a:pt x="306934" y="2281222"/>
                    <a:pt x="305155" y="2037859"/>
                  </a:cubicBezTo>
                  <a:cubicBezTo>
                    <a:pt x="304919" y="2011810"/>
                    <a:pt x="301124" y="1985910"/>
                    <a:pt x="293889" y="1960878"/>
                  </a:cubicBezTo>
                  <a:cubicBezTo>
                    <a:pt x="281637" y="1918385"/>
                    <a:pt x="268889" y="1883107"/>
                    <a:pt x="258215" y="1856031"/>
                  </a:cubicBezTo>
                  <a:cubicBezTo>
                    <a:pt x="227058" y="1777242"/>
                    <a:pt x="186483" y="1702524"/>
                    <a:pt x="137360" y="1633489"/>
                  </a:cubicBezTo>
                  <a:cubicBezTo>
                    <a:pt x="116311" y="1602162"/>
                    <a:pt x="90322" y="1566292"/>
                    <a:pt x="43975" y="1540104"/>
                  </a:cubicBezTo>
                  <a:cubicBezTo>
                    <a:pt x="30011" y="1532209"/>
                    <a:pt x="15278" y="1525746"/>
                    <a:pt x="0" y="1520835"/>
                  </a:cubicBezTo>
                  <a:cubicBezTo>
                    <a:pt x="5466" y="1505290"/>
                    <a:pt x="10969" y="1489706"/>
                    <a:pt x="16503" y="1474092"/>
                  </a:cubicBezTo>
                  <a:lnTo>
                    <a:pt x="63146" y="1515301"/>
                  </a:lnTo>
                  <a:cubicBezTo>
                    <a:pt x="159308" y="1568880"/>
                    <a:pt x="236762" y="1650604"/>
                    <a:pt x="285096" y="1749503"/>
                  </a:cubicBezTo>
                  <a:cubicBezTo>
                    <a:pt x="286429" y="1752270"/>
                    <a:pt x="289226" y="1754039"/>
                    <a:pt x="292299" y="1754039"/>
                  </a:cubicBezTo>
                  <a:cubicBezTo>
                    <a:pt x="296716" y="1754048"/>
                    <a:pt x="300304" y="1750461"/>
                    <a:pt x="300313" y="1746044"/>
                  </a:cubicBezTo>
                  <a:cubicBezTo>
                    <a:pt x="303802" y="1544344"/>
                    <a:pt x="296113" y="1342613"/>
                    <a:pt x="277289" y="1141763"/>
                  </a:cubicBezTo>
                  <a:cubicBezTo>
                    <a:pt x="259501" y="951337"/>
                    <a:pt x="240329" y="755180"/>
                    <a:pt x="175602" y="504376"/>
                  </a:cubicBezTo>
                  <a:cubicBezTo>
                    <a:pt x="135502" y="348843"/>
                    <a:pt x="84076" y="196454"/>
                    <a:pt x="21740" y="48422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32" name="Google Shape;1932;p12"/>
            <p:cNvGrpSpPr/>
            <p:nvPr/>
          </p:nvGrpSpPr>
          <p:grpSpPr>
            <a:xfrm rot="2219739">
              <a:off x="-1310202" y="1259540"/>
              <a:ext cx="974984" cy="919237"/>
              <a:chOff x="6795971" y="2730008"/>
              <a:chExt cx="1945294" cy="1834067"/>
            </a:xfrm>
          </p:grpSpPr>
          <p:sp>
            <p:nvSpPr>
              <p:cNvPr id="1933" name="Google Shape;1933;p12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4" name="Google Shape;1934;p12"/>
              <p:cNvSpPr/>
              <p:nvPr/>
            </p:nvSpPr>
            <p:spPr>
              <a:xfrm rot="-2263899">
                <a:off x="6977174" y="3155932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5" name="Google Shape;1935;p12"/>
            <p:cNvGrpSpPr/>
            <p:nvPr/>
          </p:nvGrpSpPr>
          <p:grpSpPr>
            <a:xfrm rot="-3045758">
              <a:off x="-2511956" y="1418499"/>
              <a:ext cx="1085000" cy="1022962"/>
              <a:chOff x="6795971" y="2730009"/>
              <a:chExt cx="1945294" cy="1834067"/>
            </a:xfrm>
          </p:grpSpPr>
          <p:sp>
            <p:nvSpPr>
              <p:cNvPr id="1936" name="Google Shape;1936;p12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7" name="Google Shape;1937;p12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8" name="Google Shape;1938;p12"/>
            <p:cNvGrpSpPr/>
            <p:nvPr/>
          </p:nvGrpSpPr>
          <p:grpSpPr>
            <a:xfrm rot="416227">
              <a:off x="-2675400" y="-937391"/>
              <a:ext cx="2281725" cy="2291630"/>
              <a:chOff x="8302868" y="1340770"/>
              <a:chExt cx="3569773" cy="3585270"/>
            </a:xfrm>
          </p:grpSpPr>
          <p:grpSp>
            <p:nvGrpSpPr>
              <p:cNvPr id="1939" name="Google Shape;1939;p12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940" name="Google Shape;1940;p12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941" name="Google Shape;1941;p12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2" name="Google Shape;1942;p12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3" name="Google Shape;1943;p12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4" name="Google Shape;1944;p12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5" name="Google Shape;1945;p12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6" name="Google Shape;1946;p12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7" name="Google Shape;1947;p12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8" name="Google Shape;1948;p12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9" name="Google Shape;1949;p12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0" name="Google Shape;1950;p12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1" name="Google Shape;1951;p12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2" name="Google Shape;1952;p12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3" name="Google Shape;1953;p12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4" name="Google Shape;1954;p12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5" name="Google Shape;1955;p12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6" name="Google Shape;1956;p12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7" name="Google Shape;1957;p12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8" name="Google Shape;1958;p12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9" name="Google Shape;1959;p12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0" name="Google Shape;1960;p12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1" name="Google Shape;1961;p12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2" name="Google Shape;1962;p12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3" name="Google Shape;1963;p12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4" name="Google Shape;1964;p12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5" name="Google Shape;1965;p12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966" name="Google Shape;1966;p12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7" name="Google Shape;1967;p12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8" name="Google Shape;1968;p12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9" name="Google Shape;1969;p12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0" name="Google Shape;1970;p12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1" name="Google Shape;1971;p12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12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3" name="Google Shape;1973;p12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4" name="Google Shape;1974;p12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5" name="Google Shape;1975;p12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12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7" name="Google Shape;1977;p12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8" name="Google Shape;1978;p12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9" name="Google Shape;1979;p12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0" name="Google Shape;1980;p12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1" name="Google Shape;1981;p12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2" name="Google Shape;1982;p12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3" name="Google Shape;1983;p12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4" name="Google Shape;1984;p12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5" name="Google Shape;1985;p12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6" name="Google Shape;1986;p12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7" name="Google Shape;1987;p12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8" name="Google Shape;1988;p12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9" name="Google Shape;1989;p12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990" name="Google Shape;1990;p12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12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92" name="Google Shape;1992;p12"/>
          <p:cNvGrpSpPr/>
          <p:nvPr/>
        </p:nvGrpSpPr>
        <p:grpSpPr>
          <a:xfrm rot="134427" flipH="1">
            <a:off x="272288" y="3104050"/>
            <a:ext cx="2021627" cy="3935198"/>
            <a:chOff x="7439986" y="1019902"/>
            <a:chExt cx="2687364" cy="4633738"/>
          </a:xfrm>
        </p:grpSpPr>
        <p:sp>
          <p:nvSpPr>
            <p:cNvPr id="1993" name="Google Shape;1993;p12"/>
            <p:cNvSpPr/>
            <p:nvPr/>
          </p:nvSpPr>
          <p:spPr>
            <a:xfrm>
              <a:off x="8546650" y="2778218"/>
              <a:ext cx="732198" cy="2875422"/>
            </a:xfrm>
            <a:custGeom>
              <a:avLst/>
              <a:gdLst/>
              <a:ahLst/>
              <a:cxnLst/>
              <a:rect l="l" t="t" r="r" b="b"/>
              <a:pathLst>
                <a:path w="690753" h="2712662" extrusionOk="0">
                  <a:moveTo>
                    <a:pt x="20183" y="46328"/>
                  </a:moveTo>
                  <a:cubicBezTo>
                    <a:pt x="80267" y="189012"/>
                    <a:pt x="129835" y="335897"/>
                    <a:pt x="168487" y="485811"/>
                  </a:cubicBezTo>
                  <a:cubicBezTo>
                    <a:pt x="230876" y="727556"/>
                    <a:pt x="249355" y="916627"/>
                    <a:pt x="266500" y="1100174"/>
                  </a:cubicBezTo>
                  <a:cubicBezTo>
                    <a:pt x="284645" y="1293769"/>
                    <a:pt x="292056" y="1488213"/>
                    <a:pt x="288693" y="1682627"/>
                  </a:cubicBezTo>
                  <a:cubicBezTo>
                    <a:pt x="288684" y="1686885"/>
                    <a:pt x="285226" y="1690342"/>
                    <a:pt x="280968" y="1690333"/>
                  </a:cubicBezTo>
                  <a:cubicBezTo>
                    <a:pt x="278006" y="1690333"/>
                    <a:pt x="275310" y="1688628"/>
                    <a:pt x="274025" y="1685961"/>
                  </a:cubicBezTo>
                  <a:cubicBezTo>
                    <a:pt x="227437" y="1590635"/>
                    <a:pt x="152781" y="1511863"/>
                    <a:pt x="60093" y="1460219"/>
                  </a:cubicBezTo>
                  <a:lnTo>
                    <a:pt x="15135" y="1420499"/>
                  </a:lnTo>
                  <a:cubicBezTo>
                    <a:pt x="9801" y="1435549"/>
                    <a:pt x="4496" y="1450570"/>
                    <a:pt x="-772" y="1465553"/>
                  </a:cubicBezTo>
                  <a:cubicBezTo>
                    <a:pt x="13954" y="1470287"/>
                    <a:pt x="28155" y="1476516"/>
                    <a:pt x="41614" y="1484126"/>
                  </a:cubicBezTo>
                  <a:cubicBezTo>
                    <a:pt x="86287" y="1509368"/>
                    <a:pt x="111337" y="1543943"/>
                    <a:pt x="131626" y="1574138"/>
                  </a:cubicBezTo>
                  <a:cubicBezTo>
                    <a:pt x="178975" y="1640679"/>
                    <a:pt x="218084" y="1712698"/>
                    <a:pt x="248116" y="1788641"/>
                  </a:cubicBezTo>
                  <a:cubicBezTo>
                    <a:pt x="258404" y="1814739"/>
                    <a:pt x="270691" y="1848743"/>
                    <a:pt x="282501" y="1889701"/>
                  </a:cubicBezTo>
                  <a:cubicBezTo>
                    <a:pt x="289474" y="1913828"/>
                    <a:pt x="293132" y="1938793"/>
                    <a:pt x="293360" y="1963901"/>
                  </a:cubicBezTo>
                  <a:cubicBezTo>
                    <a:pt x="295075" y="2198473"/>
                    <a:pt x="296760" y="2433073"/>
                    <a:pt x="298409" y="2667703"/>
                  </a:cubicBezTo>
                  <a:cubicBezTo>
                    <a:pt x="300037" y="2686753"/>
                    <a:pt x="312391" y="2703203"/>
                    <a:pt x="330222" y="2710089"/>
                  </a:cubicBezTo>
                  <a:cubicBezTo>
                    <a:pt x="354263" y="2717414"/>
                    <a:pt x="380057" y="2706193"/>
                    <a:pt x="391087" y="2683610"/>
                  </a:cubicBezTo>
                  <a:cubicBezTo>
                    <a:pt x="391467" y="2540353"/>
                    <a:pt x="391467" y="2396459"/>
                    <a:pt x="391087" y="2251937"/>
                  </a:cubicBezTo>
                  <a:cubicBezTo>
                    <a:pt x="390391" y="2029690"/>
                    <a:pt x="388801" y="1808862"/>
                    <a:pt x="386324" y="1589473"/>
                  </a:cubicBezTo>
                  <a:cubicBezTo>
                    <a:pt x="385867" y="1561584"/>
                    <a:pt x="389068" y="1533761"/>
                    <a:pt x="395849" y="1506701"/>
                  </a:cubicBezTo>
                  <a:cubicBezTo>
                    <a:pt x="416518" y="1425453"/>
                    <a:pt x="435568" y="1356968"/>
                    <a:pt x="457000" y="1306676"/>
                  </a:cubicBezTo>
                  <a:cubicBezTo>
                    <a:pt x="571300" y="1039214"/>
                    <a:pt x="652929" y="1035118"/>
                    <a:pt x="689981" y="1020926"/>
                  </a:cubicBezTo>
                  <a:lnTo>
                    <a:pt x="663597" y="957108"/>
                  </a:lnTo>
                  <a:cubicBezTo>
                    <a:pt x="630155" y="981387"/>
                    <a:pt x="599151" y="1008848"/>
                    <a:pt x="571014" y="1039118"/>
                  </a:cubicBezTo>
                  <a:cubicBezTo>
                    <a:pt x="546678" y="1065522"/>
                    <a:pt x="524532" y="1093878"/>
                    <a:pt x="504815" y="1123891"/>
                  </a:cubicBezTo>
                  <a:cubicBezTo>
                    <a:pt x="464286" y="1183898"/>
                    <a:pt x="427672" y="1246440"/>
                    <a:pt x="395182" y="1311153"/>
                  </a:cubicBezTo>
                  <a:cubicBezTo>
                    <a:pt x="393125" y="1315420"/>
                    <a:pt x="388001" y="1317201"/>
                    <a:pt x="383734" y="1315143"/>
                  </a:cubicBezTo>
                  <a:cubicBezTo>
                    <a:pt x="380866" y="1313762"/>
                    <a:pt x="379009" y="1310905"/>
                    <a:pt x="378894" y="1307723"/>
                  </a:cubicBezTo>
                  <a:cubicBezTo>
                    <a:pt x="371770" y="1154428"/>
                    <a:pt x="356768" y="1001609"/>
                    <a:pt x="333937" y="849857"/>
                  </a:cubicBezTo>
                  <a:cubicBezTo>
                    <a:pt x="314791" y="715164"/>
                    <a:pt x="288302" y="581614"/>
                    <a:pt x="254593" y="449807"/>
                  </a:cubicBezTo>
                  <a:cubicBezTo>
                    <a:pt x="215113" y="296654"/>
                    <a:pt x="165573" y="146283"/>
                    <a:pt x="106289" y="-345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94" name="Google Shape;1994;p12"/>
            <p:cNvGrpSpPr/>
            <p:nvPr/>
          </p:nvGrpSpPr>
          <p:grpSpPr>
            <a:xfrm rot="1803350">
              <a:off x="8963309" y="3170400"/>
              <a:ext cx="995866" cy="938925"/>
              <a:chOff x="6795971" y="2730008"/>
              <a:chExt cx="1945294" cy="1834067"/>
            </a:xfrm>
          </p:grpSpPr>
          <p:sp>
            <p:nvSpPr>
              <p:cNvPr id="1995" name="Google Shape;1995;p12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6" name="Google Shape;1996;p12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7" name="Google Shape;1997;p12"/>
            <p:cNvGrpSpPr/>
            <p:nvPr/>
          </p:nvGrpSpPr>
          <p:grpSpPr>
            <a:xfrm rot="-3462280">
              <a:off x="7822029" y="3466526"/>
              <a:ext cx="1108302" cy="1044932"/>
              <a:chOff x="6795971" y="2730009"/>
              <a:chExt cx="1945294" cy="1834067"/>
            </a:xfrm>
          </p:grpSpPr>
          <p:sp>
            <p:nvSpPr>
              <p:cNvPr id="1998" name="Google Shape;1998;p12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9" name="Google Shape;1999;p12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00" name="Google Shape;2000;p12"/>
            <p:cNvGrpSpPr/>
            <p:nvPr/>
          </p:nvGrpSpPr>
          <p:grpSpPr>
            <a:xfrm>
              <a:off x="7439986" y="1019902"/>
              <a:ext cx="2331062" cy="2341181"/>
              <a:chOff x="8302868" y="1340770"/>
              <a:chExt cx="3569773" cy="3585270"/>
            </a:xfrm>
          </p:grpSpPr>
          <p:grpSp>
            <p:nvGrpSpPr>
              <p:cNvPr id="2001" name="Google Shape;2001;p12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002" name="Google Shape;2002;p12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2003" name="Google Shape;2003;p12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4" name="Google Shape;2004;p12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5" name="Google Shape;2005;p12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6" name="Google Shape;2006;p12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7" name="Google Shape;2007;p12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8" name="Google Shape;2008;p12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9" name="Google Shape;2009;p12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0" name="Google Shape;2010;p12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1" name="Google Shape;2011;p12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2" name="Google Shape;2012;p12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3" name="Google Shape;2013;p12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4" name="Google Shape;2014;p12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5" name="Google Shape;2015;p12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6" name="Google Shape;2016;p12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7" name="Google Shape;2017;p12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8" name="Google Shape;2018;p12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9" name="Google Shape;2019;p12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0" name="Google Shape;2020;p12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1" name="Google Shape;2021;p12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2" name="Google Shape;2022;p12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3" name="Google Shape;2023;p12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4" name="Google Shape;2024;p12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5" name="Google Shape;2025;p12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6" name="Google Shape;2026;p12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7" name="Google Shape;2027;p12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028" name="Google Shape;2028;p12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9" name="Google Shape;2029;p12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0" name="Google Shape;2030;p12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1" name="Google Shape;2031;p12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2" name="Google Shape;2032;p12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3" name="Google Shape;2033;p12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4" name="Google Shape;2034;p12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5" name="Google Shape;2035;p12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6" name="Google Shape;2036;p12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7" name="Google Shape;2037;p12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8" name="Google Shape;2038;p12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9" name="Google Shape;2039;p12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0" name="Google Shape;2040;p12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1" name="Google Shape;2041;p12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2" name="Google Shape;2042;p12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3" name="Google Shape;2043;p12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12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5" name="Google Shape;2045;p12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6" name="Google Shape;2046;p12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7" name="Google Shape;2047;p12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8" name="Google Shape;2048;p12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9" name="Google Shape;2049;p12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0" name="Google Shape;2050;p12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1" name="Google Shape;2051;p12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052" name="Google Shape;2052;p12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12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bg>
      <p:bgPr>
        <a:solidFill>
          <a:schemeClr val="accent2"/>
        </a:solidFill>
        <a:effectLst/>
      </p:bgPr>
    </p:bg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13"/>
          <p:cNvSpPr/>
          <p:nvPr/>
        </p:nvSpPr>
        <p:spPr>
          <a:xfrm>
            <a:off x="1708324" y="403175"/>
            <a:ext cx="7383116" cy="5957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dist="38100" dir="618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6" name="Google Shape;2056;p13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1708324" y="403175"/>
            <a:ext cx="7383116" cy="59577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057" name="Google Shape;2057;p13"/>
          <p:cNvSpPr txBox="1">
            <a:spLocks noGrp="1"/>
          </p:cNvSpPr>
          <p:nvPr>
            <p:ph type="title"/>
          </p:nvPr>
        </p:nvSpPr>
        <p:spPr>
          <a:xfrm>
            <a:off x="2223974" y="1010225"/>
            <a:ext cx="6411296" cy="474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grpSp>
        <p:nvGrpSpPr>
          <p:cNvPr id="2058" name="Google Shape;2058;p13"/>
          <p:cNvGrpSpPr/>
          <p:nvPr/>
        </p:nvGrpSpPr>
        <p:grpSpPr>
          <a:xfrm>
            <a:off x="8459682" y="-22"/>
            <a:ext cx="2677587" cy="3034441"/>
            <a:chOff x="9550250" y="-22"/>
            <a:chExt cx="3022765" cy="3034441"/>
          </a:xfrm>
        </p:grpSpPr>
        <p:grpSp>
          <p:nvGrpSpPr>
            <p:cNvPr id="2059" name="Google Shape;2059;p13"/>
            <p:cNvGrpSpPr/>
            <p:nvPr/>
          </p:nvGrpSpPr>
          <p:grpSpPr>
            <a:xfrm>
              <a:off x="11203610" y="86467"/>
              <a:ext cx="973814" cy="918134"/>
              <a:chOff x="6795971" y="2730009"/>
              <a:chExt cx="1945294" cy="1834067"/>
            </a:xfrm>
          </p:grpSpPr>
          <p:sp>
            <p:nvSpPr>
              <p:cNvPr id="2060" name="Google Shape;2060;p13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2" name="Google Shape;2062;p13"/>
            <p:cNvGrpSpPr/>
            <p:nvPr/>
          </p:nvGrpSpPr>
          <p:grpSpPr>
            <a:xfrm rot="2563029">
              <a:off x="11416940" y="429085"/>
              <a:ext cx="973823" cy="918143"/>
              <a:chOff x="6795971" y="2730008"/>
              <a:chExt cx="1945294" cy="1834067"/>
            </a:xfrm>
          </p:grpSpPr>
          <p:sp>
            <p:nvSpPr>
              <p:cNvPr id="2063" name="Google Shape;2063;p13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4" name="Google Shape;2064;p1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5" name="Google Shape;2065;p13"/>
            <p:cNvGrpSpPr/>
            <p:nvPr/>
          </p:nvGrpSpPr>
          <p:grpSpPr>
            <a:xfrm rot="5990772">
              <a:off x="10874159" y="1602559"/>
              <a:ext cx="1311840" cy="1341756"/>
              <a:chOff x="4862114" y="3366615"/>
              <a:chExt cx="2620676" cy="2680439"/>
            </a:xfrm>
          </p:grpSpPr>
          <p:grpSp>
            <p:nvGrpSpPr>
              <p:cNvPr id="2066" name="Google Shape;2066;p13"/>
              <p:cNvGrpSpPr/>
              <p:nvPr/>
            </p:nvGrpSpPr>
            <p:grpSpPr>
              <a:xfrm>
                <a:off x="4916585" y="3366615"/>
                <a:ext cx="1945294" cy="1834067"/>
                <a:chOff x="6795971" y="2730008"/>
                <a:chExt cx="1945294" cy="1834067"/>
              </a:xfrm>
            </p:grpSpPr>
            <p:sp>
              <p:nvSpPr>
                <p:cNvPr id="2067" name="Google Shape;2067;p13"/>
                <p:cNvSpPr/>
                <p:nvPr/>
              </p:nvSpPr>
              <p:spPr>
                <a:xfrm rot="8594692">
                  <a:off x="6956426" y="3109072"/>
                  <a:ext cx="1624383" cy="10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820" h="1077553" extrusionOk="0">
                      <a:moveTo>
                        <a:pt x="25865" y="1047419"/>
                      </a:moveTo>
                      <a:cubicBezTo>
                        <a:pt x="8101" y="1043980"/>
                        <a:pt x="-3520" y="1026787"/>
                        <a:pt x="-81" y="1009023"/>
                      </a:cubicBezTo>
                      <a:cubicBezTo>
                        <a:pt x="338" y="1006909"/>
                        <a:pt x="947" y="1004832"/>
                        <a:pt x="1766" y="1002842"/>
                      </a:cubicBezTo>
                      <a:cubicBezTo>
                        <a:pt x="64822" y="848822"/>
                        <a:pt x="290946" y="386098"/>
                        <a:pt x="674708" y="169976"/>
                      </a:cubicBezTo>
                      <a:cubicBezTo>
                        <a:pt x="1075901" y="-56053"/>
                        <a:pt x="1465283" y="-1474"/>
                        <a:pt x="1599776" y="26148"/>
                      </a:cubicBezTo>
                      <a:cubicBezTo>
                        <a:pt x="1617140" y="29653"/>
                        <a:pt x="1628598" y="46293"/>
                        <a:pt x="1625684" y="63772"/>
                      </a:cubicBezTo>
                      <a:cubicBezTo>
                        <a:pt x="1604253" y="190645"/>
                        <a:pt x="1450995" y="611078"/>
                        <a:pt x="1090188" y="890161"/>
                      </a:cubicBezTo>
                      <a:cubicBezTo>
                        <a:pt x="771863" y="1136096"/>
                        <a:pt x="194648" y="1080756"/>
                        <a:pt x="25865" y="10474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76918"/>
                    </a:gs>
                    <a:gs pos="39000">
                      <a:srgbClr val="476918"/>
                    </a:gs>
                    <a:gs pos="100000">
                      <a:srgbClr val="659036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8" name="Google Shape;2068;p13"/>
                <p:cNvSpPr/>
                <p:nvPr/>
              </p:nvSpPr>
              <p:spPr>
                <a:xfrm rot="-2263899">
                  <a:off x="6977176" y="3155933"/>
                  <a:ext cx="1517606" cy="104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102" h="1055370" extrusionOk="0">
                      <a:moveTo>
                        <a:pt x="326" y="995562"/>
                      </a:moveTo>
                      <a:lnTo>
                        <a:pt x="191" y="995648"/>
                      </a:lnTo>
                      <a:lnTo>
                        <a:pt x="0" y="995743"/>
                      </a:lnTo>
                      <a:close/>
                      <a:moveTo>
                        <a:pt x="71012" y="956319"/>
                      </a:moveTo>
                      <a:lnTo>
                        <a:pt x="68431" y="957752"/>
                      </a:lnTo>
                      <a:lnTo>
                        <a:pt x="70677" y="962215"/>
                      </a:lnTo>
                      <a:close/>
                      <a:moveTo>
                        <a:pt x="63438" y="947832"/>
                      </a:moveTo>
                      <a:lnTo>
                        <a:pt x="66305" y="953528"/>
                      </a:lnTo>
                      <a:lnTo>
                        <a:pt x="69577" y="951443"/>
                      </a:lnTo>
                      <a:close/>
                      <a:moveTo>
                        <a:pt x="207641" y="880619"/>
                      </a:moveTo>
                      <a:lnTo>
                        <a:pt x="206796" y="881064"/>
                      </a:lnTo>
                      <a:lnTo>
                        <a:pt x="207455" y="882300"/>
                      </a:lnTo>
                      <a:close/>
                      <a:moveTo>
                        <a:pt x="199739" y="867822"/>
                      </a:moveTo>
                      <a:lnTo>
                        <a:pt x="200157" y="868606"/>
                      </a:lnTo>
                      <a:lnTo>
                        <a:pt x="200678" y="868309"/>
                      </a:lnTo>
                      <a:close/>
                      <a:moveTo>
                        <a:pt x="569309" y="656176"/>
                      </a:moveTo>
                      <a:lnTo>
                        <a:pt x="569687" y="656840"/>
                      </a:lnTo>
                      <a:lnTo>
                        <a:pt x="570296" y="656482"/>
                      </a:lnTo>
                      <a:close/>
                      <a:moveTo>
                        <a:pt x="1010718" y="381146"/>
                      </a:moveTo>
                      <a:lnTo>
                        <a:pt x="1012092" y="383452"/>
                      </a:lnTo>
                      <a:lnTo>
                        <a:pt x="1014193" y="382053"/>
                      </a:lnTo>
                      <a:close/>
                      <a:moveTo>
                        <a:pt x="1223733" y="268566"/>
                      </a:moveTo>
                      <a:lnTo>
                        <a:pt x="1223592" y="268664"/>
                      </a:lnTo>
                      <a:lnTo>
                        <a:pt x="1223677" y="268795"/>
                      </a:lnTo>
                      <a:close/>
                      <a:moveTo>
                        <a:pt x="1211961" y="250698"/>
                      </a:moveTo>
                      <a:lnTo>
                        <a:pt x="1212121" y="250946"/>
                      </a:lnTo>
                      <a:lnTo>
                        <a:pt x="1212397" y="250768"/>
                      </a:lnTo>
                      <a:close/>
                      <a:moveTo>
                        <a:pt x="677990" y="189261"/>
                      </a:moveTo>
                      <a:lnTo>
                        <a:pt x="678179" y="189261"/>
                      </a:lnTo>
                      <a:lnTo>
                        <a:pt x="677524" y="191728"/>
                      </a:lnTo>
                      <a:close/>
                      <a:moveTo>
                        <a:pt x="1390676" y="152232"/>
                      </a:moveTo>
                      <a:lnTo>
                        <a:pt x="1386595" y="154964"/>
                      </a:lnTo>
                      <a:lnTo>
                        <a:pt x="1389031" y="158495"/>
                      </a:lnTo>
                      <a:close/>
                      <a:moveTo>
                        <a:pt x="1375887" y="139445"/>
                      </a:moveTo>
                      <a:lnTo>
                        <a:pt x="1378804" y="143672"/>
                      </a:lnTo>
                      <a:lnTo>
                        <a:pt x="1385682" y="139649"/>
                      </a:lnTo>
                      <a:close/>
                      <a:moveTo>
                        <a:pt x="1288519" y="1275"/>
                      </a:moveTo>
                      <a:lnTo>
                        <a:pt x="1230944" y="238813"/>
                      </a:lnTo>
                      <a:lnTo>
                        <a:pt x="1361292" y="154796"/>
                      </a:lnTo>
                      <a:lnTo>
                        <a:pt x="1422941" y="29241"/>
                      </a:lnTo>
                      <a:lnTo>
                        <a:pt x="1422941" y="29336"/>
                      </a:lnTo>
                      <a:lnTo>
                        <a:pt x="1395485" y="133915"/>
                      </a:lnTo>
                      <a:lnTo>
                        <a:pt x="1574102" y="29432"/>
                      </a:lnTo>
                      <a:lnTo>
                        <a:pt x="1408755" y="140128"/>
                      </a:lnTo>
                      <a:lnTo>
                        <a:pt x="1465101" y="141299"/>
                      </a:lnTo>
                      <a:cubicBezTo>
                        <a:pt x="1494759" y="143636"/>
                        <a:pt x="1524287" y="147689"/>
                        <a:pt x="1553528" y="153447"/>
                      </a:cubicBezTo>
                      <a:cubicBezTo>
                        <a:pt x="1521001" y="160543"/>
                        <a:pt x="1487997" y="164377"/>
                        <a:pt x="1454850" y="166210"/>
                      </a:cubicBezTo>
                      <a:lnTo>
                        <a:pt x="1369370" y="166865"/>
                      </a:lnTo>
                      <a:lnTo>
                        <a:pt x="1242358" y="255559"/>
                      </a:lnTo>
                      <a:lnTo>
                        <a:pt x="1351765" y="273055"/>
                      </a:lnTo>
                      <a:cubicBezTo>
                        <a:pt x="1398128" y="281885"/>
                        <a:pt x="1444229" y="292089"/>
                        <a:pt x="1489996" y="303657"/>
                      </a:cubicBezTo>
                      <a:cubicBezTo>
                        <a:pt x="1442800" y="302290"/>
                        <a:pt x="1395675" y="299540"/>
                        <a:pt x="1348669" y="295411"/>
                      </a:cubicBezTo>
                      <a:lnTo>
                        <a:pt x="1208817" y="278982"/>
                      </a:lnTo>
                      <a:lnTo>
                        <a:pt x="1097900" y="356437"/>
                      </a:lnTo>
                      <a:lnTo>
                        <a:pt x="1046812" y="390566"/>
                      </a:lnTo>
                      <a:lnTo>
                        <a:pt x="1377145" y="476777"/>
                      </a:lnTo>
                      <a:lnTo>
                        <a:pt x="1016013" y="411142"/>
                      </a:lnTo>
                      <a:lnTo>
                        <a:pt x="826976" y="537429"/>
                      </a:lnTo>
                      <a:lnTo>
                        <a:pt x="1025962" y="590860"/>
                      </a:lnTo>
                      <a:cubicBezTo>
                        <a:pt x="1102782" y="612529"/>
                        <a:pt x="1179148" y="635460"/>
                        <a:pt x="1253205" y="660177"/>
                      </a:cubicBezTo>
                      <a:cubicBezTo>
                        <a:pt x="1176243" y="646461"/>
                        <a:pt x="1098114" y="630078"/>
                        <a:pt x="1020223" y="612385"/>
                      </a:cubicBezTo>
                      <a:lnTo>
                        <a:pt x="794417" y="558117"/>
                      </a:lnTo>
                      <a:lnTo>
                        <a:pt x="660815" y="638028"/>
                      </a:lnTo>
                      <a:lnTo>
                        <a:pt x="606363" y="667663"/>
                      </a:lnTo>
                      <a:lnTo>
                        <a:pt x="828009" y="736377"/>
                      </a:lnTo>
                      <a:cubicBezTo>
                        <a:pt x="911448" y="763618"/>
                        <a:pt x="1002316" y="794098"/>
                        <a:pt x="1084230" y="825054"/>
                      </a:cubicBezTo>
                      <a:cubicBezTo>
                        <a:pt x="998505" y="806004"/>
                        <a:pt x="906113" y="781430"/>
                        <a:pt x="821436" y="758379"/>
                      </a:cubicBezTo>
                      <a:lnTo>
                        <a:pt x="572206" y="686252"/>
                      </a:lnTo>
                      <a:lnTo>
                        <a:pt x="432493" y="762289"/>
                      </a:lnTo>
                      <a:lnTo>
                        <a:pt x="386601" y="786440"/>
                      </a:lnTo>
                      <a:lnTo>
                        <a:pt x="594360" y="864298"/>
                      </a:lnTo>
                      <a:cubicBezTo>
                        <a:pt x="669417" y="893920"/>
                        <a:pt x="751046" y="926972"/>
                        <a:pt x="824294" y="960310"/>
                      </a:cubicBezTo>
                      <a:cubicBezTo>
                        <a:pt x="746856" y="938878"/>
                        <a:pt x="663035" y="911637"/>
                        <a:pt x="586169" y="886205"/>
                      </a:cubicBezTo>
                      <a:lnTo>
                        <a:pt x="353489" y="803866"/>
                      </a:lnTo>
                      <a:lnTo>
                        <a:pt x="215964" y="876240"/>
                      </a:lnTo>
                      <a:lnTo>
                        <a:pt x="349187" y="945356"/>
                      </a:lnTo>
                      <a:cubicBezTo>
                        <a:pt x="396812" y="971740"/>
                        <a:pt x="448913" y="1001172"/>
                        <a:pt x="494729" y="1031081"/>
                      </a:cubicBezTo>
                      <a:cubicBezTo>
                        <a:pt x="456629" y="1017365"/>
                        <a:pt x="414910" y="999553"/>
                        <a:pt x="377380" y="983456"/>
                      </a:cubicBezTo>
                      <a:lnTo>
                        <a:pt x="186405" y="892255"/>
                      </a:lnTo>
                      <a:lnTo>
                        <a:pt x="74538" y="954362"/>
                      </a:lnTo>
                      <a:lnTo>
                        <a:pt x="148555" y="997904"/>
                      </a:lnTo>
                      <a:cubicBezTo>
                        <a:pt x="176166" y="1015846"/>
                        <a:pt x="202979" y="1035020"/>
                        <a:pt x="228887" y="1055370"/>
                      </a:cubicBezTo>
                      <a:cubicBezTo>
                        <a:pt x="166879" y="1033176"/>
                        <a:pt x="106871" y="1005544"/>
                        <a:pt x="49721" y="972788"/>
                      </a:cubicBezTo>
                      <a:lnTo>
                        <a:pt x="45577" y="970440"/>
                      </a:lnTo>
                      <a:lnTo>
                        <a:pt x="326" y="995562"/>
                      </a:lnTo>
                      <a:lnTo>
                        <a:pt x="42498" y="968695"/>
                      </a:lnTo>
                      <a:lnTo>
                        <a:pt x="41149" y="967930"/>
                      </a:lnTo>
                      <a:cubicBezTo>
                        <a:pt x="49055" y="903970"/>
                        <a:pt x="62390" y="840810"/>
                        <a:pt x="81059" y="779145"/>
                      </a:cubicBezTo>
                      <a:lnTo>
                        <a:pt x="71352" y="950312"/>
                      </a:lnTo>
                      <a:lnTo>
                        <a:pt x="178915" y="881785"/>
                      </a:lnTo>
                      <a:lnTo>
                        <a:pt x="201835" y="732805"/>
                      </a:lnTo>
                      <a:cubicBezTo>
                        <a:pt x="210789" y="681180"/>
                        <a:pt x="221028" y="629793"/>
                        <a:pt x="233458" y="578834"/>
                      </a:cubicBezTo>
                      <a:lnTo>
                        <a:pt x="233458" y="579024"/>
                      </a:lnTo>
                      <a:cubicBezTo>
                        <a:pt x="232125" y="629793"/>
                        <a:pt x="228791" y="680442"/>
                        <a:pt x="224207" y="730984"/>
                      </a:cubicBezTo>
                      <a:lnTo>
                        <a:pt x="209564" y="863249"/>
                      </a:lnTo>
                      <a:lnTo>
                        <a:pt x="342405" y="787605"/>
                      </a:lnTo>
                      <a:lnTo>
                        <a:pt x="423292" y="365188"/>
                      </a:lnTo>
                      <a:lnTo>
                        <a:pt x="423958" y="365188"/>
                      </a:lnTo>
                      <a:lnTo>
                        <a:pt x="373615" y="769833"/>
                      </a:lnTo>
                      <a:lnTo>
                        <a:pt x="496056" y="700111"/>
                      </a:lnTo>
                      <a:lnTo>
                        <a:pt x="551082" y="667774"/>
                      </a:lnTo>
                      <a:lnTo>
                        <a:pt x="551402" y="666463"/>
                      </a:lnTo>
                      <a:lnTo>
                        <a:pt x="677524" y="191728"/>
                      </a:lnTo>
                      <a:lnTo>
                        <a:pt x="632127" y="431851"/>
                      </a:lnTo>
                      <a:lnTo>
                        <a:pt x="584290" y="648258"/>
                      </a:lnTo>
                      <a:lnTo>
                        <a:pt x="780009" y="533237"/>
                      </a:lnTo>
                      <a:lnTo>
                        <a:pt x="840617" y="303466"/>
                      </a:lnTo>
                      <a:cubicBezTo>
                        <a:pt x="862489" y="224623"/>
                        <a:pt x="885683" y="146209"/>
                        <a:pt x="910781" y="70104"/>
                      </a:cubicBezTo>
                      <a:lnTo>
                        <a:pt x="911067" y="70104"/>
                      </a:lnTo>
                      <a:cubicBezTo>
                        <a:pt x="897208" y="148971"/>
                        <a:pt x="880540" y="229076"/>
                        <a:pt x="862573" y="308944"/>
                      </a:cubicBezTo>
                      <a:lnTo>
                        <a:pt x="814487" y="511786"/>
                      </a:lnTo>
                      <a:lnTo>
                        <a:pt x="987328" y="399938"/>
                      </a:lnTo>
                      <a:lnTo>
                        <a:pt x="992063" y="396786"/>
                      </a:lnTo>
                      <a:lnTo>
                        <a:pt x="993954" y="391147"/>
                      </a:lnTo>
                      <a:lnTo>
                        <a:pt x="1113588" y="29483"/>
                      </a:lnTo>
                      <a:lnTo>
                        <a:pt x="1027905" y="372924"/>
                      </a:lnTo>
                      <a:lnTo>
                        <a:pt x="1180827" y="271117"/>
                      </a:lnTo>
                      <a:lnTo>
                        <a:pt x="1196266" y="261165"/>
                      </a:lnTo>
                      <a:lnTo>
                        <a:pt x="1236024" y="136981"/>
                      </a:lnTo>
                      <a:close/>
                      <a:moveTo>
                        <a:pt x="1288828" y="0"/>
                      </a:moveTo>
                      <a:lnTo>
                        <a:pt x="1288828" y="476"/>
                      </a:lnTo>
                      <a:lnTo>
                        <a:pt x="1288519" y="1275"/>
                      </a:lnTo>
                      <a:close/>
                    </a:path>
                  </a:pathLst>
                </a:custGeom>
                <a:solidFill>
                  <a:srgbClr val="476918"/>
                </a:solidFill>
                <a:ln>
                  <a:noFill/>
                </a:ln>
                <a:effectLst>
                  <a:outerShdw blurRad="127000" sx="105000" sy="105000" algn="ctr" rotWithShape="0">
                    <a:srgbClr val="659036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69" name="Google Shape;2069;p13"/>
              <p:cNvGrpSpPr/>
              <p:nvPr/>
            </p:nvGrpSpPr>
            <p:grpSpPr>
              <a:xfrm rot="1913837">
                <a:off x="5199801" y="3837509"/>
                <a:ext cx="1945301" cy="1834074"/>
                <a:chOff x="6795972" y="2730006"/>
                <a:chExt cx="1945294" cy="1834067"/>
              </a:xfrm>
            </p:grpSpPr>
            <p:sp>
              <p:nvSpPr>
                <p:cNvPr id="2070" name="Google Shape;2070;p13"/>
                <p:cNvSpPr/>
                <p:nvPr/>
              </p:nvSpPr>
              <p:spPr>
                <a:xfrm rot="8594692">
                  <a:off x="6956427" y="3109070"/>
                  <a:ext cx="1624383" cy="10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820" h="1077553" extrusionOk="0">
                      <a:moveTo>
                        <a:pt x="25865" y="1047419"/>
                      </a:moveTo>
                      <a:cubicBezTo>
                        <a:pt x="8101" y="1043980"/>
                        <a:pt x="-3520" y="1026787"/>
                        <a:pt x="-81" y="1009023"/>
                      </a:cubicBezTo>
                      <a:cubicBezTo>
                        <a:pt x="338" y="1006909"/>
                        <a:pt x="947" y="1004832"/>
                        <a:pt x="1766" y="1002842"/>
                      </a:cubicBezTo>
                      <a:cubicBezTo>
                        <a:pt x="64822" y="848822"/>
                        <a:pt x="290946" y="386098"/>
                        <a:pt x="674708" y="169976"/>
                      </a:cubicBezTo>
                      <a:cubicBezTo>
                        <a:pt x="1075901" y="-56053"/>
                        <a:pt x="1465283" y="-1474"/>
                        <a:pt x="1599776" y="26148"/>
                      </a:cubicBezTo>
                      <a:cubicBezTo>
                        <a:pt x="1617140" y="29653"/>
                        <a:pt x="1628598" y="46293"/>
                        <a:pt x="1625684" y="63772"/>
                      </a:cubicBezTo>
                      <a:cubicBezTo>
                        <a:pt x="1604253" y="190645"/>
                        <a:pt x="1450995" y="611078"/>
                        <a:pt x="1090188" y="890161"/>
                      </a:cubicBezTo>
                      <a:cubicBezTo>
                        <a:pt x="771863" y="1136096"/>
                        <a:pt x="194648" y="1080756"/>
                        <a:pt x="25865" y="10474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76918"/>
                    </a:gs>
                    <a:gs pos="39000">
                      <a:srgbClr val="476918"/>
                    </a:gs>
                    <a:gs pos="100000">
                      <a:srgbClr val="659036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1" name="Google Shape;2071;p13"/>
                <p:cNvSpPr/>
                <p:nvPr/>
              </p:nvSpPr>
              <p:spPr>
                <a:xfrm rot="-2263899">
                  <a:off x="6977176" y="3155933"/>
                  <a:ext cx="1517606" cy="104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102" h="1055370" extrusionOk="0">
                      <a:moveTo>
                        <a:pt x="326" y="995562"/>
                      </a:moveTo>
                      <a:lnTo>
                        <a:pt x="191" y="995648"/>
                      </a:lnTo>
                      <a:lnTo>
                        <a:pt x="0" y="995743"/>
                      </a:lnTo>
                      <a:close/>
                      <a:moveTo>
                        <a:pt x="71012" y="956319"/>
                      </a:moveTo>
                      <a:lnTo>
                        <a:pt x="68431" y="957752"/>
                      </a:lnTo>
                      <a:lnTo>
                        <a:pt x="70677" y="962215"/>
                      </a:lnTo>
                      <a:close/>
                      <a:moveTo>
                        <a:pt x="63438" y="947832"/>
                      </a:moveTo>
                      <a:lnTo>
                        <a:pt x="66305" y="953528"/>
                      </a:lnTo>
                      <a:lnTo>
                        <a:pt x="69577" y="951443"/>
                      </a:lnTo>
                      <a:close/>
                      <a:moveTo>
                        <a:pt x="207641" y="880619"/>
                      </a:moveTo>
                      <a:lnTo>
                        <a:pt x="206796" y="881064"/>
                      </a:lnTo>
                      <a:lnTo>
                        <a:pt x="207455" y="882300"/>
                      </a:lnTo>
                      <a:close/>
                      <a:moveTo>
                        <a:pt x="199739" y="867822"/>
                      </a:moveTo>
                      <a:lnTo>
                        <a:pt x="200157" y="868606"/>
                      </a:lnTo>
                      <a:lnTo>
                        <a:pt x="200678" y="868309"/>
                      </a:lnTo>
                      <a:close/>
                      <a:moveTo>
                        <a:pt x="569309" y="656176"/>
                      </a:moveTo>
                      <a:lnTo>
                        <a:pt x="569687" y="656840"/>
                      </a:lnTo>
                      <a:lnTo>
                        <a:pt x="570296" y="656482"/>
                      </a:lnTo>
                      <a:close/>
                      <a:moveTo>
                        <a:pt x="1010718" y="381146"/>
                      </a:moveTo>
                      <a:lnTo>
                        <a:pt x="1012092" y="383452"/>
                      </a:lnTo>
                      <a:lnTo>
                        <a:pt x="1014193" y="382053"/>
                      </a:lnTo>
                      <a:close/>
                      <a:moveTo>
                        <a:pt x="1223733" y="268566"/>
                      </a:moveTo>
                      <a:lnTo>
                        <a:pt x="1223592" y="268664"/>
                      </a:lnTo>
                      <a:lnTo>
                        <a:pt x="1223677" y="268795"/>
                      </a:lnTo>
                      <a:close/>
                      <a:moveTo>
                        <a:pt x="1211961" y="250698"/>
                      </a:moveTo>
                      <a:lnTo>
                        <a:pt x="1212121" y="250946"/>
                      </a:lnTo>
                      <a:lnTo>
                        <a:pt x="1212397" y="250768"/>
                      </a:lnTo>
                      <a:close/>
                      <a:moveTo>
                        <a:pt x="677990" y="189261"/>
                      </a:moveTo>
                      <a:lnTo>
                        <a:pt x="678179" y="189261"/>
                      </a:lnTo>
                      <a:lnTo>
                        <a:pt x="677524" y="191728"/>
                      </a:lnTo>
                      <a:close/>
                      <a:moveTo>
                        <a:pt x="1390676" y="152232"/>
                      </a:moveTo>
                      <a:lnTo>
                        <a:pt x="1386595" y="154964"/>
                      </a:lnTo>
                      <a:lnTo>
                        <a:pt x="1389031" y="158495"/>
                      </a:lnTo>
                      <a:close/>
                      <a:moveTo>
                        <a:pt x="1375887" y="139445"/>
                      </a:moveTo>
                      <a:lnTo>
                        <a:pt x="1378804" y="143672"/>
                      </a:lnTo>
                      <a:lnTo>
                        <a:pt x="1385682" y="139649"/>
                      </a:lnTo>
                      <a:close/>
                      <a:moveTo>
                        <a:pt x="1288519" y="1275"/>
                      </a:moveTo>
                      <a:lnTo>
                        <a:pt x="1230944" y="238813"/>
                      </a:lnTo>
                      <a:lnTo>
                        <a:pt x="1361292" y="154796"/>
                      </a:lnTo>
                      <a:lnTo>
                        <a:pt x="1422941" y="29241"/>
                      </a:lnTo>
                      <a:lnTo>
                        <a:pt x="1422941" y="29336"/>
                      </a:lnTo>
                      <a:lnTo>
                        <a:pt x="1395485" y="133915"/>
                      </a:lnTo>
                      <a:lnTo>
                        <a:pt x="1574102" y="29432"/>
                      </a:lnTo>
                      <a:lnTo>
                        <a:pt x="1408755" y="140128"/>
                      </a:lnTo>
                      <a:lnTo>
                        <a:pt x="1465101" y="141299"/>
                      </a:lnTo>
                      <a:cubicBezTo>
                        <a:pt x="1494759" y="143636"/>
                        <a:pt x="1524287" y="147689"/>
                        <a:pt x="1553528" y="153447"/>
                      </a:cubicBezTo>
                      <a:cubicBezTo>
                        <a:pt x="1521001" y="160543"/>
                        <a:pt x="1487997" y="164377"/>
                        <a:pt x="1454850" y="166210"/>
                      </a:cubicBezTo>
                      <a:lnTo>
                        <a:pt x="1369370" y="166865"/>
                      </a:lnTo>
                      <a:lnTo>
                        <a:pt x="1242358" y="255559"/>
                      </a:lnTo>
                      <a:lnTo>
                        <a:pt x="1351765" y="273055"/>
                      </a:lnTo>
                      <a:cubicBezTo>
                        <a:pt x="1398128" y="281885"/>
                        <a:pt x="1444229" y="292089"/>
                        <a:pt x="1489996" y="303657"/>
                      </a:cubicBezTo>
                      <a:cubicBezTo>
                        <a:pt x="1442800" y="302290"/>
                        <a:pt x="1395675" y="299540"/>
                        <a:pt x="1348669" y="295411"/>
                      </a:cubicBezTo>
                      <a:lnTo>
                        <a:pt x="1208817" y="278982"/>
                      </a:lnTo>
                      <a:lnTo>
                        <a:pt x="1097900" y="356437"/>
                      </a:lnTo>
                      <a:lnTo>
                        <a:pt x="1046812" y="390566"/>
                      </a:lnTo>
                      <a:lnTo>
                        <a:pt x="1377145" y="476777"/>
                      </a:lnTo>
                      <a:lnTo>
                        <a:pt x="1016013" y="411142"/>
                      </a:lnTo>
                      <a:lnTo>
                        <a:pt x="826976" y="537429"/>
                      </a:lnTo>
                      <a:lnTo>
                        <a:pt x="1025962" y="590860"/>
                      </a:lnTo>
                      <a:cubicBezTo>
                        <a:pt x="1102782" y="612529"/>
                        <a:pt x="1179148" y="635460"/>
                        <a:pt x="1253205" y="660177"/>
                      </a:cubicBezTo>
                      <a:cubicBezTo>
                        <a:pt x="1176243" y="646461"/>
                        <a:pt x="1098114" y="630078"/>
                        <a:pt x="1020223" y="612385"/>
                      </a:cubicBezTo>
                      <a:lnTo>
                        <a:pt x="794417" y="558117"/>
                      </a:lnTo>
                      <a:lnTo>
                        <a:pt x="660815" y="638028"/>
                      </a:lnTo>
                      <a:lnTo>
                        <a:pt x="606363" y="667663"/>
                      </a:lnTo>
                      <a:lnTo>
                        <a:pt x="828009" y="736377"/>
                      </a:lnTo>
                      <a:cubicBezTo>
                        <a:pt x="911448" y="763618"/>
                        <a:pt x="1002316" y="794098"/>
                        <a:pt x="1084230" y="825054"/>
                      </a:cubicBezTo>
                      <a:cubicBezTo>
                        <a:pt x="998505" y="806004"/>
                        <a:pt x="906113" y="781430"/>
                        <a:pt x="821436" y="758379"/>
                      </a:cubicBezTo>
                      <a:lnTo>
                        <a:pt x="572206" y="686252"/>
                      </a:lnTo>
                      <a:lnTo>
                        <a:pt x="432493" y="762289"/>
                      </a:lnTo>
                      <a:lnTo>
                        <a:pt x="386601" y="786440"/>
                      </a:lnTo>
                      <a:lnTo>
                        <a:pt x="594360" y="864298"/>
                      </a:lnTo>
                      <a:cubicBezTo>
                        <a:pt x="669417" y="893920"/>
                        <a:pt x="751046" y="926972"/>
                        <a:pt x="824294" y="960310"/>
                      </a:cubicBezTo>
                      <a:cubicBezTo>
                        <a:pt x="746856" y="938878"/>
                        <a:pt x="663035" y="911637"/>
                        <a:pt x="586169" y="886205"/>
                      </a:cubicBezTo>
                      <a:lnTo>
                        <a:pt x="353489" y="803866"/>
                      </a:lnTo>
                      <a:lnTo>
                        <a:pt x="215964" y="876240"/>
                      </a:lnTo>
                      <a:lnTo>
                        <a:pt x="349187" y="945356"/>
                      </a:lnTo>
                      <a:cubicBezTo>
                        <a:pt x="396812" y="971740"/>
                        <a:pt x="448913" y="1001172"/>
                        <a:pt x="494729" y="1031081"/>
                      </a:cubicBezTo>
                      <a:cubicBezTo>
                        <a:pt x="456629" y="1017365"/>
                        <a:pt x="414910" y="999553"/>
                        <a:pt x="377380" y="983456"/>
                      </a:cubicBezTo>
                      <a:lnTo>
                        <a:pt x="186405" y="892255"/>
                      </a:lnTo>
                      <a:lnTo>
                        <a:pt x="74538" y="954362"/>
                      </a:lnTo>
                      <a:lnTo>
                        <a:pt x="148555" y="997904"/>
                      </a:lnTo>
                      <a:cubicBezTo>
                        <a:pt x="176166" y="1015846"/>
                        <a:pt x="202979" y="1035020"/>
                        <a:pt x="228887" y="1055370"/>
                      </a:cubicBezTo>
                      <a:cubicBezTo>
                        <a:pt x="166879" y="1033176"/>
                        <a:pt x="106871" y="1005544"/>
                        <a:pt x="49721" y="972788"/>
                      </a:cubicBezTo>
                      <a:lnTo>
                        <a:pt x="45577" y="970440"/>
                      </a:lnTo>
                      <a:lnTo>
                        <a:pt x="326" y="995562"/>
                      </a:lnTo>
                      <a:lnTo>
                        <a:pt x="42498" y="968695"/>
                      </a:lnTo>
                      <a:lnTo>
                        <a:pt x="41149" y="967930"/>
                      </a:lnTo>
                      <a:cubicBezTo>
                        <a:pt x="49055" y="903970"/>
                        <a:pt x="62390" y="840810"/>
                        <a:pt x="81059" y="779145"/>
                      </a:cubicBezTo>
                      <a:lnTo>
                        <a:pt x="71352" y="950312"/>
                      </a:lnTo>
                      <a:lnTo>
                        <a:pt x="178915" y="881785"/>
                      </a:lnTo>
                      <a:lnTo>
                        <a:pt x="201835" y="732805"/>
                      </a:lnTo>
                      <a:cubicBezTo>
                        <a:pt x="210789" y="681180"/>
                        <a:pt x="221028" y="629793"/>
                        <a:pt x="233458" y="578834"/>
                      </a:cubicBezTo>
                      <a:lnTo>
                        <a:pt x="233458" y="579024"/>
                      </a:lnTo>
                      <a:cubicBezTo>
                        <a:pt x="232125" y="629793"/>
                        <a:pt x="228791" y="680442"/>
                        <a:pt x="224207" y="730984"/>
                      </a:cubicBezTo>
                      <a:lnTo>
                        <a:pt x="209564" y="863249"/>
                      </a:lnTo>
                      <a:lnTo>
                        <a:pt x="342405" y="787605"/>
                      </a:lnTo>
                      <a:lnTo>
                        <a:pt x="423292" y="365188"/>
                      </a:lnTo>
                      <a:lnTo>
                        <a:pt x="423958" y="365188"/>
                      </a:lnTo>
                      <a:lnTo>
                        <a:pt x="373615" y="769833"/>
                      </a:lnTo>
                      <a:lnTo>
                        <a:pt x="496056" y="700111"/>
                      </a:lnTo>
                      <a:lnTo>
                        <a:pt x="551082" y="667774"/>
                      </a:lnTo>
                      <a:lnTo>
                        <a:pt x="551402" y="666463"/>
                      </a:lnTo>
                      <a:lnTo>
                        <a:pt x="677524" y="191728"/>
                      </a:lnTo>
                      <a:lnTo>
                        <a:pt x="632127" y="431851"/>
                      </a:lnTo>
                      <a:lnTo>
                        <a:pt x="584290" y="648258"/>
                      </a:lnTo>
                      <a:lnTo>
                        <a:pt x="780009" y="533237"/>
                      </a:lnTo>
                      <a:lnTo>
                        <a:pt x="840617" y="303466"/>
                      </a:lnTo>
                      <a:cubicBezTo>
                        <a:pt x="862489" y="224623"/>
                        <a:pt x="885683" y="146209"/>
                        <a:pt x="910781" y="70104"/>
                      </a:cubicBezTo>
                      <a:lnTo>
                        <a:pt x="911067" y="70104"/>
                      </a:lnTo>
                      <a:cubicBezTo>
                        <a:pt x="897208" y="148971"/>
                        <a:pt x="880540" y="229076"/>
                        <a:pt x="862573" y="308944"/>
                      </a:cubicBezTo>
                      <a:lnTo>
                        <a:pt x="814487" y="511786"/>
                      </a:lnTo>
                      <a:lnTo>
                        <a:pt x="987328" y="399938"/>
                      </a:lnTo>
                      <a:lnTo>
                        <a:pt x="992063" y="396786"/>
                      </a:lnTo>
                      <a:lnTo>
                        <a:pt x="993954" y="391147"/>
                      </a:lnTo>
                      <a:lnTo>
                        <a:pt x="1113588" y="29483"/>
                      </a:lnTo>
                      <a:lnTo>
                        <a:pt x="1027905" y="372924"/>
                      </a:lnTo>
                      <a:lnTo>
                        <a:pt x="1180827" y="271117"/>
                      </a:lnTo>
                      <a:lnTo>
                        <a:pt x="1196266" y="261165"/>
                      </a:lnTo>
                      <a:lnTo>
                        <a:pt x="1236024" y="136981"/>
                      </a:lnTo>
                      <a:close/>
                      <a:moveTo>
                        <a:pt x="1288828" y="0"/>
                      </a:moveTo>
                      <a:lnTo>
                        <a:pt x="1288828" y="476"/>
                      </a:lnTo>
                      <a:lnTo>
                        <a:pt x="1288519" y="1275"/>
                      </a:lnTo>
                      <a:close/>
                    </a:path>
                  </a:pathLst>
                </a:custGeom>
                <a:solidFill>
                  <a:srgbClr val="476918"/>
                </a:solidFill>
                <a:ln>
                  <a:noFill/>
                </a:ln>
                <a:effectLst>
                  <a:outerShdw blurRad="127000" sx="105000" sy="105000" algn="ctr" rotWithShape="0">
                    <a:srgbClr val="659036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072" name="Google Shape;2072;p13"/>
            <p:cNvGrpSpPr/>
            <p:nvPr/>
          </p:nvGrpSpPr>
          <p:grpSpPr>
            <a:xfrm rot="-8707736">
              <a:off x="9725279" y="1121894"/>
              <a:ext cx="973784" cy="918106"/>
              <a:chOff x="6795971" y="2730008"/>
              <a:chExt cx="1945294" cy="1834067"/>
            </a:xfrm>
          </p:grpSpPr>
          <p:sp>
            <p:nvSpPr>
              <p:cNvPr id="2073" name="Google Shape;2073;p13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5" name="Google Shape;2075;p13"/>
            <p:cNvGrpSpPr/>
            <p:nvPr/>
          </p:nvGrpSpPr>
          <p:grpSpPr>
            <a:xfrm rot="-5400000">
              <a:off x="9667164" y="694893"/>
              <a:ext cx="973814" cy="918134"/>
              <a:chOff x="6795971" y="2730008"/>
              <a:chExt cx="1945294" cy="1834067"/>
            </a:xfrm>
          </p:grpSpPr>
          <p:sp>
            <p:nvSpPr>
              <p:cNvPr id="2076" name="Google Shape;2076;p13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8" name="Google Shape;2078;p13"/>
            <p:cNvGrpSpPr/>
            <p:nvPr/>
          </p:nvGrpSpPr>
          <p:grpSpPr>
            <a:xfrm>
              <a:off x="10024707" y="-22"/>
              <a:ext cx="1787028" cy="1794786"/>
              <a:chOff x="8302868" y="1340770"/>
              <a:chExt cx="3569773" cy="3585270"/>
            </a:xfrm>
          </p:grpSpPr>
          <p:grpSp>
            <p:nvGrpSpPr>
              <p:cNvPr id="2079" name="Google Shape;2079;p13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080" name="Google Shape;2080;p13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2081" name="Google Shape;2081;p1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2" name="Google Shape;2082;p1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3" name="Google Shape;2083;p1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4" name="Google Shape;2084;p1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5" name="Google Shape;2085;p1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6" name="Google Shape;2086;p1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7" name="Google Shape;2087;p1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8" name="Google Shape;2088;p1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9" name="Google Shape;2089;p1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0" name="Google Shape;2090;p1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1" name="Google Shape;2091;p13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2" name="Google Shape;2092;p1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3" name="Google Shape;2093;p1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4" name="Google Shape;2094;p13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5" name="Google Shape;2095;p1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6" name="Google Shape;2096;p1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7" name="Google Shape;2097;p1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8" name="Google Shape;2098;p1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9" name="Google Shape;2099;p1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0" name="Google Shape;2100;p1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1" name="Google Shape;2101;p1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2" name="Google Shape;2102;p1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3" name="Google Shape;2103;p13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4" name="Google Shape;2104;p1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05" name="Google Shape;2105;p13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106" name="Google Shape;2106;p1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7" name="Google Shape;2107;p1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8" name="Google Shape;2108;p1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9" name="Google Shape;2109;p1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0" name="Google Shape;2110;p1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1" name="Google Shape;2111;p1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2" name="Google Shape;2112;p1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3" name="Google Shape;2113;p1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4" name="Google Shape;2114;p1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5" name="Google Shape;2115;p1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6" name="Google Shape;2116;p13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7" name="Google Shape;2117;p1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8" name="Google Shape;2118;p1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9" name="Google Shape;2119;p13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0" name="Google Shape;2120;p1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1" name="Google Shape;2121;p1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2" name="Google Shape;2122;p1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3" name="Google Shape;2123;p1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4" name="Google Shape;2124;p1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5" name="Google Shape;2125;p1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6" name="Google Shape;2126;p1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7" name="Google Shape;2127;p1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8" name="Google Shape;2128;p13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9" name="Google Shape;2129;p1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30" name="Google Shape;2130;p13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13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2" name="Google Shape;2132;p13"/>
            <p:cNvGrpSpPr/>
            <p:nvPr/>
          </p:nvGrpSpPr>
          <p:grpSpPr>
            <a:xfrm>
              <a:off x="11034620" y="856072"/>
              <a:ext cx="1274766" cy="1280300"/>
              <a:chOff x="8302868" y="1340770"/>
              <a:chExt cx="3569773" cy="3585270"/>
            </a:xfrm>
          </p:grpSpPr>
          <p:grpSp>
            <p:nvGrpSpPr>
              <p:cNvPr id="2133" name="Google Shape;2133;p13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134" name="Google Shape;2134;p13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2135" name="Google Shape;2135;p1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6" name="Google Shape;2136;p1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7" name="Google Shape;2137;p1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8" name="Google Shape;2138;p1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9" name="Google Shape;2139;p1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0" name="Google Shape;2140;p1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1" name="Google Shape;2141;p1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2" name="Google Shape;2142;p1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3" name="Google Shape;2143;p1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4" name="Google Shape;2144;p1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5" name="Google Shape;2145;p13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6" name="Google Shape;2146;p1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7" name="Google Shape;2147;p1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8" name="Google Shape;2148;p13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9" name="Google Shape;2149;p1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0" name="Google Shape;2150;p1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1" name="Google Shape;2151;p1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2" name="Google Shape;2152;p1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3" name="Google Shape;2153;p1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4" name="Google Shape;2154;p1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5" name="Google Shape;2155;p1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6" name="Google Shape;2156;p1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7" name="Google Shape;2157;p13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8" name="Google Shape;2158;p1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59" name="Google Shape;2159;p13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160" name="Google Shape;2160;p1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1" name="Google Shape;2161;p1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2" name="Google Shape;2162;p1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3" name="Google Shape;2163;p1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4" name="Google Shape;2164;p1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5" name="Google Shape;2165;p1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6" name="Google Shape;2166;p1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7" name="Google Shape;2167;p1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8" name="Google Shape;2168;p1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9" name="Google Shape;2169;p1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0" name="Google Shape;2170;p13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1" name="Google Shape;2171;p1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2" name="Google Shape;2172;p1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3" name="Google Shape;2173;p13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4" name="Google Shape;2174;p1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5" name="Google Shape;2175;p1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6" name="Google Shape;2176;p1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7" name="Google Shape;2177;p1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8" name="Google Shape;2178;p1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9" name="Google Shape;2179;p1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0" name="Google Shape;2180;p1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1" name="Google Shape;2181;p1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2" name="Google Shape;2182;p13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3" name="Google Shape;2183;p1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84" name="Google Shape;2184;p13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13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6" name="Google Shape;2186;p13"/>
            <p:cNvGrpSpPr/>
            <p:nvPr/>
          </p:nvGrpSpPr>
          <p:grpSpPr>
            <a:xfrm>
              <a:off x="10168281" y="1271064"/>
              <a:ext cx="1409346" cy="1415465"/>
              <a:chOff x="8302868" y="1340770"/>
              <a:chExt cx="3569773" cy="3585270"/>
            </a:xfrm>
          </p:grpSpPr>
          <p:grpSp>
            <p:nvGrpSpPr>
              <p:cNvPr id="2187" name="Google Shape;2187;p13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188" name="Google Shape;2188;p13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2189" name="Google Shape;2189;p1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0" name="Google Shape;2190;p1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1" name="Google Shape;2191;p1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2" name="Google Shape;2192;p1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3" name="Google Shape;2193;p1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4" name="Google Shape;2194;p1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5" name="Google Shape;2195;p1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6" name="Google Shape;2196;p1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7" name="Google Shape;2197;p1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8" name="Google Shape;2198;p1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9" name="Google Shape;2199;p13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0" name="Google Shape;2200;p1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1" name="Google Shape;2201;p1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2" name="Google Shape;2202;p13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3" name="Google Shape;2203;p1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4" name="Google Shape;2204;p1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5" name="Google Shape;2205;p1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6" name="Google Shape;2206;p1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7" name="Google Shape;2207;p1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8" name="Google Shape;2208;p1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9" name="Google Shape;2209;p1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0" name="Google Shape;2210;p1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1" name="Google Shape;2211;p13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2" name="Google Shape;2212;p1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3" name="Google Shape;2213;p13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214" name="Google Shape;2214;p1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5" name="Google Shape;2215;p1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6" name="Google Shape;2216;p1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7" name="Google Shape;2217;p1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8" name="Google Shape;2218;p1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9" name="Google Shape;2219;p1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0" name="Google Shape;2220;p1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1" name="Google Shape;2221;p1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2" name="Google Shape;2222;p1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3" name="Google Shape;2223;p1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4" name="Google Shape;2224;p13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5" name="Google Shape;2225;p1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6" name="Google Shape;2226;p1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7" name="Google Shape;2227;p13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8" name="Google Shape;2228;p1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9" name="Google Shape;2229;p1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0" name="Google Shape;2230;p1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1" name="Google Shape;2231;p1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2" name="Google Shape;2232;p1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3" name="Google Shape;2233;p1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4" name="Google Shape;2234;p1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5" name="Google Shape;2235;p1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6" name="Google Shape;2236;p13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7" name="Google Shape;2237;p1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238" name="Google Shape;2238;p13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9" name="Google Shape;2239;p13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40" name="Google Shape;2240;p13"/>
          <p:cNvGrpSpPr/>
          <p:nvPr/>
        </p:nvGrpSpPr>
        <p:grpSpPr>
          <a:xfrm>
            <a:off x="-135038" y="3414865"/>
            <a:ext cx="3106656" cy="3443133"/>
            <a:chOff x="-152446" y="3414864"/>
            <a:chExt cx="3507146" cy="3443133"/>
          </a:xfrm>
        </p:grpSpPr>
        <p:grpSp>
          <p:nvGrpSpPr>
            <p:cNvPr id="2241" name="Google Shape;2241;p13"/>
            <p:cNvGrpSpPr/>
            <p:nvPr/>
          </p:nvGrpSpPr>
          <p:grpSpPr>
            <a:xfrm rot="10800000" flipH="1">
              <a:off x="1506380" y="5501311"/>
              <a:ext cx="1315019" cy="1239830"/>
              <a:chOff x="6795971" y="2730009"/>
              <a:chExt cx="1945294" cy="1834067"/>
            </a:xfrm>
          </p:grpSpPr>
          <p:sp>
            <p:nvSpPr>
              <p:cNvPr id="2242" name="Google Shape;2242;p13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3" name="Google Shape;2243;p1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44" name="Google Shape;2244;p13"/>
            <p:cNvGrpSpPr/>
            <p:nvPr/>
          </p:nvGrpSpPr>
          <p:grpSpPr>
            <a:xfrm rot="8236689" flipH="1">
              <a:off x="1793658" y="5038652"/>
              <a:ext cx="1314946" cy="1239761"/>
              <a:chOff x="6795971" y="2730008"/>
              <a:chExt cx="1945294" cy="1834067"/>
            </a:xfrm>
          </p:grpSpPr>
          <p:sp>
            <p:nvSpPr>
              <p:cNvPr id="2245" name="Google Shape;2245;p13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6" name="Google Shape;2246;p1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47" name="Google Shape;2247;p13"/>
            <p:cNvGrpSpPr/>
            <p:nvPr/>
          </p:nvGrpSpPr>
          <p:grpSpPr>
            <a:xfrm rot="1696495" flipH="1">
              <a:off x="644810" y="3652346"/>
              <a:ext cx="1314924" cy="1239740"/>
              <a:chOff x="6795971" y="2730008"/>
              <a:chExt cx="1945294" cy="1834067"/>
            </a:xfrm>
          </p:grpSpPr>
          <p:sp>
            <p:nvSpPr>
              <p:cNvPr id="2248" name="Google Shape;2248;p13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9" name="Google Shape;2249;p1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0" name="Google Shape;2250;p13"/>
            <p:cNvGrpSpPr/>
            <p:nvPr/>
          </p:nvGrpSpPr>
          <p:grpSpPr>
            <a:xfrm rot="-2036356" flipH="1">
              <a:off x="81628" y="3989338"/>
              <a:ext cx="1314949" cy="1239764"/>
              <a:chOff x="6795971" y="2730008"/>
              <a:chExt cx="1945294" cy="1834067"/>
            </a:xfrm>
          </p:grpSpPr>
          <p:sp>
            <p:nvSpPr>
              <p:cNvPr id="2251" name="Google Shape;2251;p13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2" name="Google Shape;2252;p1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3" name="Google Shape;2253;p13"/>
            <p:cNvGrpSpPr/>
            <p:nvPr/>
          </p:nvGrpSpPr>
          <p:grpSpPr>
            <a:xfrm rot="10800000" flipH="1">
              <a:off x="-85384" y="4434355"/>
              <a:ext cx="2413166" cy="2423642"/>
              <a:chOff x="8302868" y="1340770"/>
              <a:chExt cx="3569773" cy="3585270"/>
            </a:xfrm>
          </p:grpSpPr>
          <p:grpSp>
            <p:nvGrpSpPr>
              <p:cNvPr id="2254" name="Google Shape;2254;p13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255" name="Google Shape;2255;p13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2256" name="Google Shape;2256;p1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7" name="Google Shape;2257;p1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8" name="Google Shape;2258;p1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9" name="Google Shape;2259;p1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0" name="Google Shape;2260;p1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1" name="Google Shape;2261;p1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2" name="Google Shape;2262;p1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3" name="Google Shape;2263;p1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4" name="Google Shape;2264;p1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5" name="Google Shape;2265;p1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6" name="Google Shape;2266;p13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7" name="Google Shape;2267;p1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8" name="Google Shape;2268;p1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9" name="Google Shape;2269;p13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0" name="Google Shape;2270;p1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1" name="Google Shape;2271;p1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2" name="Google Shape;2272;p1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3" name="Google Shape;2273;p1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4" name="Google Shape;2274;p1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5" name="Google Shape;2275;p1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6" name="Google Shape;2276;p1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7" name="Google Shape;2277;p1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8" name="Google Shape;2278;p13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9" name="Google Shape;2279;p1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0" name="Google Shape;2280;p13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281" name="Google Shape;2281;p1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2" name="Google Shape;2282;p1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3" name="Google Shape;2283;p1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4" name="Google Shape;2284;p1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5" name="Google Shape;2285;p1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6" name="Google Shape;2286;p1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7" name="Google Shape;2287;p1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8" name="Google Shape;2288;p1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9" name="Google Shape;2289;p1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0" name="Google Shape;2290;p1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1" name="Google Shape;2291;p13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2" name="Google Shape;2292;p1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3" name="Google Shape;2293;p1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4" name="Google Shape;2294;p13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5" name="Google Shape;2295;p1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6" name="Google Shape;2296;p1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7" name="Google Shape;2297;p1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8" name="Google Shape;2298;p1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9" name="Google Shape;2299;p1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0" name="Google Shape;2300;p1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1" name="Google Shape;2301;p1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2" name="Google Shape;2302;p1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3" name="Google Shape;2303;p13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4" name="Google Shape;2304;p1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305" name="Google Shape;2305;p13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6" name="Google Shape;2306;p13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07" name="Google Shape;2307;p13"/>
            <p:cNvGrpSpPr/>
            <p:nvPr/>
          </p:nvGrpSpPr>
          <p:grpSpPr>
            <a:xfrm rot="10800000" flipH="1">
              <a:off x="1277152" y="3973758"/>
              <a:ext cx="1720987" cy="1728459"/>
              <a:chOff x="8302868" y="1340770"/>
              <a:chExt cx="3569773" cy="3585270"/>
            </a:xfrm>
          </p:grpSpPr>
          <p:grpSp>
            <p:nvGrpSpPr>
              <p:cNvPr id="2308" name="Google Shape;2308;p13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309" name="Google Shape;2309;p13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2310" name="Google Shape;2310;p1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1" name="Google Shape;2311;p1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2" name="Google Shape;2312;p1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3" name="Google Shape;2313;p1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4" name="Google Shape;2314;p1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5" name="Google Shape;2315;p1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6" name="Google Shape;2316;p1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7" name="Google Shape;2317;p1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8" name="Google Shape;2318;p1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9" name="Google Shape;2319;p1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0" name="Google Shape;2320;p13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1" name="Google Shape;2321;p1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2" name="Google Shape;2322;p1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3" name="Google Shape;2323;p13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4" name="Google Shape;2324;p1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5" name="Google Shape;2325;p1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6" name="Google Shape;2326;p1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7" name="Google Shape;2327;p1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8" name="Google Shape;2328;p1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9" name="Google Shape;2329;p1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0" name="Google Shape;2330;p1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1" name="Google Shape;2331;p1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2" name="Google Shape;2332;p13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3" name="Google Shape;2333;p1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34" name="Google Shape;2334;p13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335" name="Google Shape;2335;p1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6" name="Google Shape;2336;p1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7" name="Google Shape;2337;p1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8" name="Google Shape;2338;p1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9" name="Google Shape;2339;p1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0" name="Google Shape;2340;p1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1" name="Google Shape;2341;p1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2" name="Google Shape;2342;p1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3" name="Google Shape;2343;p1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4" name="Google Shape;2344;p1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5" name="Google Shape;2345;p13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6" name="Google Shape;2346;p1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7" name="Google Shape;2347;p1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8" name="Google Shape;2348;p13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9" name="Google Shape;2349;p1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0" name="Google Shape;2350;p1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1" name="Google Shape;2351;p1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2" name="Google Shape;2352;p1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3" name="Google Shape;2353;p1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4" name="Google Shape;2354;p1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5" name="Google Shape;2355;p1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6" name="Google Shape;2356;p1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7" name="Google Shape;2357;p13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8" name="Google Shape;2358;p1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359" name="Google Shape;2359;p13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13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bg>
      <p:bgPr>
        <a:solidFill>
          <a:schemeClr val="accent2"/>
        </a:solidFill>
        <a:effectLst/>
      </p:bgPr>
    </p:bg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p14"/>
          <p:cNvSpPr/>
          <p:nvPr/>
        </p:nvSpPr>
        <p:spPr>
          <a:xfrm>
            <a:off x="294110" y="432025"/>
            <a:ext cx="7943300" cy="5957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57200" dist="38100" dir="618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3" name="Google Shape;2363;p14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94110" y="432025"/>
            <a:ext cx="7943300" cy="59577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364" name="Google Shape;2364;p14"/>
          <p:cNvSpPr txBox="1">
            <a:spLocks noGrp="1"/>
          </p:cNvSpPr>
          <p:nvPr>
            <p:ph type="subTitle" idx="1"/>
          </p:nvPr>
        </p:nvSpPr>
        <p:spPr>
          <a:xfrm>
            <a:off x="741028" y="1724081"/>
            <a:ext cx="7256091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65" name="Google Shape;2365;p14"/>
          <p:cNvSpPr txBox="1">
            <a:spLocks noGrp="1"/>
          </p:cNvSpPr>
          <p:nvPr>
            <p:ph type="subTitle" idx="2"/>
          </p:nvPr>
        </p:nvSpPr>
        <p:spPr>
          <a:xfrm>
            <a:off x="741028" y="3328972"/>
            <a:ext cx="7256091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66" name="Google Shape;2366;p14"/>
          <p:cNvSpPr txBox="1">
            <a:spLocks noGrp="1"/>
          </p:cNvSpPr>
          <p:nvPr>
            <p:ph type="subTitle" idx="3"/>
          </p:nvPr>
        </p:nvSpPr>
        <p:spPr>
          <a:xfrm>
            <a:off x="741028" y="4933863"/>
            <a:ext cx="7256091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67" name="Google Shape;2367;p14"/>
          <p:cNvSpPr txBox="1">
            <a:spLocks noGrp="1"/>
          </p:cNvSpPr>
          <p:nvPr>
            <p:ph type="title"/>
          </p:nvPr>
        </p:nvSpPr>
        <p:spPr>
          <a:xfrm>
            <a:off x="741022" y="587475"/>
            <a:ext cx="7256091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68" name="Google Shape;2368;p14"/>
          <p:cNvSpPr txBox="1">
            <a:spLocks noGrp="1"/>
          </p:cNvSpPr>
          <p:nvPr>
            <p:ph type="body" idx="4"/>
          </p:nvPr>
        </p:nvSpPr>
        <p:spPr>
          <a:xfrm>
            <a:off x="741022" y="2162031"/>
            <a:ext cx="7256091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369" name="Google Shape;2369;p14"/>
          <p:cNvSpPr txBox="1">
            <a:spLocks noGrp="1"/>
          </p:cNvSpPr>
          <p:nvPr>
            <p:ph type="body" idx="5"/>
          </p:nvPr>
        </p:nvSpPr>
        <p:spPr>
          <a:xfrm>
            <a:off x="741022" y="3755490"/>
            <a:ext cx="7256091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370" name="Google Shape;2370;p14"/>
          <p:cNvSpPr txBox="1">
            <a:spLocks noGrp="1"/>
          </p:cNvSpPr>
          <p:nvPr>
            <p:ph type="body" idx="6"/>
          </p:nvPr>
        </p:nvSpPr>
        <p:spPr>
          <a:xfrm>
            <a:off x="741022" y="5347150"/>
            <a:ext cx="7257419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2371" name="Google Shape;2371;p14"/>
          <p:cNvGrpSpPr/>
          <p:nvPr/>
        </p:nvGrpSpPr>
        <p:grpSpPr>
          <a:xfrm flipH="1">
            <a:off x="8509709" y="-44212"/>
            <a:ext cx="2346200" cy="6946403"/>
            <a:chOff x="-2805439" y="-1066796"/>
            <a:chExt cx="2648657" cy="6946403"/>
          </a:xfrm>
        </p:grpSpPr>
        <p:sp>
          <p:nvSpPr>
            <p:cNvPr id="2372" name="Google Shape;2372;p14"/>
            <p:cNvSpPr/>
            <p:nvPr/>
          </p:nvSpPr>
          <p:spPr>
            <a:xfrm rot="413639">
              <a:off x="-1967427" y="797709"/>
              <a:ext cx="716445" cy="5057182"/>
            </a:xfrm>
            <a:custGeom>
              <a:avLst/>
              <a:gdLst/>
              <a:ahLst/>
              <a:cxnLst/>
              <a:rect l="l" t="t" r="r" b="b"/>
              <a:pathLst>
                <a:path w="716640" h="5058557" extrusionOk="0">
                  <a:moveTo>
                    <a:pt x="111073" y="0"/>
                  </a:moveTo>
                  <a:cubicBezTo>
                    <a:pt x="172579" y="152123"/>
                    <a:pt x="223976" y="308130"/>
                    <a:pt x="264935" y="467022"/>
                  </a:cubicBezTo>
                  <a:cubicBezTo>
                    <a:pt x="299908" y="603769"/>
                    <a:pt x="327389" y="742324"/>
                    <a:pt x="347253" y="882065"/>
                  </a:cubicBezTo>
                  <a:cubicBezTo>
                    <a:pt x="370939" y="1039504"/>
                    <a:pt x="386504" y="1198050"/>
                    <a:pt x="393895" y="1357090"/>
                  </a:cubicBezTo>
                  <a:cubicBezTo>
                    <a:pt x="394014" y="1360391"/>
                    <a:pt x="395941" y="1363355"/>
                    <a:pt x="398916" y="1364788"/>
                  </a:cubicBezTo>
                  <a:cubicBezTo>
                    <a:pt x="403343" y="1366923"/>
                    <a:pt x="408659" y="1365075"/>
                    <a:pt x="410793" y="1360648"/>
                  </a:cubicBezTo>
                  <a:cubicBezTo>
                    <a:pt x="444501" y="1293510"/>
                    <a:pt x="482487" y="1228624"/>
                    <a:pt x="524535" y="1166369"/>
                  </a:cubicBezTo>
                  <a:cubicBezTo>
                    <a:pt x="544991" y="1135231"/>
                    <a:pt x="567967" y="1105812"/>
                    <a:pt x="593215" y="1078419"/>
                  </a:cubicBezTo>
                  <a:cubicBezTo>
                    <a:pt x="622406" y="1047014"/>
                    <a:pt x="654572" y="1018524"/>
                    <a:pt x="689267" y="993335"/>
                  </a:cubicBezTo>
                  <a:lnTo>
                    <a:pt x="716640" y="1059545"/>
                  </a:lnTo>
                  <a:cubicBezTo>
                    <a:pt x="678200" y="1074269"/>
                    <a:pt x="593511" y="1078518"/>
                    <a:pt x="474928" y="1356004"/>
                  </a:cubicBezTo>
                  <a:cubicBezTo>
                    <a:pt x="452693" y="1408180"/>
                    <a:pt x="432929" y="1479232"/>
                    <a:pt x="411485" y="1563525"/>
                  </a:cubicBezTo>
                  <a:cubicBezTo>
                    <a:pt x="404450" y="1591599"/>
                    <a:pt x="401129" y="1620465"/>
                    <a:pt x="401603" y="1649399"/>
                  </a:cubicBezTo>
                  <a:cubicBezTo>
                    <a:pt x="404173" y="1877010"/>
                    <a:pt x="405822" y="2106113"/>
                    <a:pt x="406545" y="2336690"/>
                  </a:cubicBezTo>
                  <a:lnTo>
                    <a:pt x="406545" y="2390432"/>
                  </a:lnTo>
                  <a:lnTo>
                    <a:pt x="406689" y="2390812"/>
                  </a:lnTo>
                  <a:cubicBezTo>
                    <a:pt x="408074" y="2625444"/>
                    <a:pt x="409390" y="2860017"/>
                    <a:pt x="410650" y="3094525"/>
                  </a:cubicBezTo>
                  <a:cubicBezTo>
                    <a:pt x="410805" y="3119671"/>
                    <a:pt x="415123" y="3367709"/>
                    <a:pt x="415111" y="3375805"/>
                  </a:cubicBezTo>
                  <a:cubicBezTo>
                    <a:pt x="411427" y="3570234"/>
                    <a:pt x="418468" y="3764726"/>
                    <a:pt x="436197" y="3958384"/>
                  </a:cubicBezTo>
                  <a:cubicBezTo>
                    <a:pt x="453083" y="4141955"/>
                    <a:pt x="471294" y="4331052"/>
                    <a:pt x="533344" y="4572789"/>
                  </a:cubicBezTo>
                  <a:cubicBezTo>
                    <a:pt x="571803" y="4722767"/>
                    <a:pt x="621136" y="4869759"/>
                    <a:pt x="680932" y="5012577"/>
                  </a:cubicBezTo>
                  <a:lnTo>
                    <a:pt x="594857" y="5058557"/>
                  </a:lnTo>
                  <a:cubicBezTo>
                    <a:pt x="535760" y="4911883"/>
                    <a:pt x="486432" y="4761470"/>
                    <a:pt x="447186" y="4608291"/>
                  </a:cubicBezTo>
                  <a:cubicBezTo>
                    <a:pt x="413702" y="4476428"/>
                    <a:pt x="387373" y="4342841"/>
                    <a:pt x="368313" y="4208129"/>
                  </a:cubicBezTo>
                  <a:cubicBezTo>
                    <a:pt x="345686" y="4056354"/>
                    <a:pt x="330928" y="3903505"/>
                    <a:pt x="324095" y="3750200"/>
                  </a:cubicBezTo>
                  <a:cubicBezTo>
                    <a:pt x="323632" y="3741341"/>
                    <a:pt x="317214" y="3496444"/>
                    <a:pt x="317254" y="3468536"/>
                  </a:cubicBezTo>
                  <a:cubicBezTo>
                    <a:pt x="314963" y="3249076"/>
                    <a:pt x="313683" y="3028218"/>
                    <a:pt x="313426" y="2805971"/>
                  </a:cubicBezTo>
                  <a:lnTo>
                    <a:pt x="313468" y="2776092"/>
                  </a:lnTo>
                  <a:lnTo>
                    <a:pt x="310393" y="2768037"/>
                  </a:lnTo>
                  <a:cubicBezTo>
                    <a:pt x="308683" y="2524614"/>
                    <a:pt x="306934" y="2281222"/>
                    <a:pt x="305155" y="2037859"/>
                  </a:cubicBezTo>
                  <a:cubicBezTo>
                    <a:pt x="304919" y="2011810"/>
                    <a:pt x="301124" y="1985910"/>
                    <a:pt x="293889" y="1960878"/>
                  </a:cubicBezTo>
                  <a:cubicBezTo>
                    <a:pt x="281637" y="1918385"/>
                    <a:pt x="268889" y="1883107"/>
                    <a:pt x="258215" y="1856031"/>
                  </a:cubicBezTo>
                  <a:cubicBezTo>
                    <a:pt x="227058" y="1777242"/>
                    <a:pt x="186483" y="1702524"/>
                    <a:pt x="137360" y="1633489"/>
                  </a:cubicBezTo>
                  <a:cubicBezTo>
                    <a:pt x="116311" y="1602162"/>
                    <a:pt x="90322" y="1566292"/>
                    <a:pt x="43975" y="1540104"/>
                  </a:cubicBezTo>
                  <a:cubicBezTo>
                    <a:pt x="30011" y="1532209"/>
                    <a:pt x="15278" y="1525746"/>
                    <a:pt x="0" y="1520835"/>
                  </a:cubicBezTo>
                  <a:cubicBezTo>
                    <a:pt x="5466" y="1505290"/>
                    <a:pt x="10969" y="1489706"/>
                    <a:pt x="16503" y="1474092"/>
                  </a:cubicBezTo>
                  <a:lnTo>
                    <a:pt x="63146" y="1515301"/>
                  </a:lnTo>
                  <a:cubicBezTo>
                    <a:pt x="159308" y="1568880"/>
                    <a:pt x="236762" y="1650604"/>
                    <a:pt x="285096" y="1749503"/>
                  </a:cubicBezTo>
                  <a:cubicBezTo>
                    <a:pt x="286429" y="1752270"/>
                    <a:pt x="289226" y="1754039"/>
                    <a:pt x="292299" y="1754039"/>
                  </a:cubicBezTo>
                  <a:cubicBezTo>
                    <a:pt x="296716" y="1754048"/>
                    <a:pt x="300304" y="1750461"/>
                    <a:pt x="300313" y="1746044"/>
                  </a:cubicBezTo>
                  <a:cubicBezTo>
                    <a:pt x="303802" y="1544344"/>
                    <a:pt x="296113" y="1342613"/>
                    <a:pt x="277289" y="1141763"/>
                  </a:cubicBezTo>
                  <a:cubicBezTo>
                    <a:pt x="259501" y="951337"/>
                    <a:pt x="240329" y="755180"/>
                    <a:pt x="175602" y="504376"/>
                  </a:cubicBezTo>
                  <a:cubicBezTo>
                    <a:pt x="135502" y="348843"/>
                    <a:pt x="84076" y="196454"/>
                    <a:pt x="21740" y="48422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73" name="Google Shape;2373;p14"/>
            <p:cNvGrpSpPr/>
            <p:nvPr/>
          </p:nvGrpSpPr>
          <p:grpSpPr>
            <a:xfrm rot="2219739">
              <a:off x="-1310202" y="1259540"/>
              <a:ext cx="974984" cy="919237"/>
              <a:chOff x="6795971" y="2730008"/>
              <a:chExt cx="1945294" cy="1834067"/>
            </a:xfrm>
          </p:grpSpPr>
          <p:sp>
            <p:nvSpPr>
              <p:cNvPr id="2374" name="Google Shape;2374;p14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14"/>
              <p:cNvSpPr/>
              <p:nvPr/>
            </p:nvSpPr>
            <p:spPr>
              <a:xfrm rot="-2263899">
                <a:off x="6977174" y="3155932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76" name="Google Shape;2376;p14"/>
            <p:cNvGrpSpPr/>
            <p:nvPr/>
          </p:nvGrpSpPr>
          <p:grpSpPr>
            <a:xfrm rot="-3045758">
              <a:off x="-2511956" y="1418499"/>
              <a:ext cx="1085000" cy="1022962"/>
              <a:chOff x="6795971" y="2730009"/>
              <a:chExt cx="1945294" cy="1834067"/>
            </a:xfrm>
          </p:grpSpPr>
          <p:sp>
            <p:nvSpPr>
              <p:cNvPr id="2377" name="Google Shape;2377;p14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14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79" name="Google Shape;2379;p14"/>
            <p:cNvGrpSpPr/>
            <p:nvPr/>
          </p:nvGrpSpPr>
          <p:grpSpPr>
            <a:xfrm rot="416227">
              <a:off x="-2675400" y="-937391"/>
              <a:ext cx="2281725" cy="2291630"/>
              <a:chOff x="8302868" y="1340770"/>
              <a:chExt cx="3569773" cy="3585270"/>
            </a:xfrm>
          </p:grpSpPr>
          <p:grpSp>
            <p:nvGrpSpPr>
              <p:cNvPr id="2380" name="Google Shape;2380;p14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381" name="Google Shape;2381;p14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2382" name="Google Shape;2382;p14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3" name="Google Shape;2383;p14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4" name="Google Shape;2384;p14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5" name="Google Shape;2385;p14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6" name="Google Shape;2386;p14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7" name="Google Shape;2387;p14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8" name="Google Shape;2388;p14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9" name="Google Shape;2389;p14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0" name="Google Shape;2390;p14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1" name="Google Shape;2391;p14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2" name="Google Shape;2392;p14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3" name="Google Shape;2393;p14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4" name="Google Shape;2394;p14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5" name="Google Shape;2395;p14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6" name="Google Shape;2396;p14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7" name="Google Shape;2397;p14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8" name="Google Shape;2398;p14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9" name="Google Shape;2399;p14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0" name="Google Shape;2400;p14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1" name="Google Shape;2401;p14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2" name="Google Shape;2402;p14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3" name="Google Shape;2403;p14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4" name="Google Shape;2404;p14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5" name="Google Shape;2405;p14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06" name="Google Shape;2406;p14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407" name="Google Shape;2407;p14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8" name="Google Shape;2408;p14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9" name="Google Shape;2409;p14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0" name="Google Shape;2410;p14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1" name="Google Shape;2411;p14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2" name="Google Shape;2412;p14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3" name="Google Shape;2413;p14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4" name="Google Shape;2414;p14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5" name="Google Shape;2415;p14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6" name="Google Shape;2416;p14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7" name="Google Shape;2417;p14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8" name="Google Shape;2418;p14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9" name="Google Shape;2419;p14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0" name="Google Shape;2420;p14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1" name="Google Shape;2421;p14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2" name="Google Shape;2422;p14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3" name="Google Shape;2423;p14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4" name="Google Shape;2424;p14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5" name="Google Shape;2425;p14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6" name="Google Shape;2426;p14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7" name="Google Shape;2427;p14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8" name="Google Shape;2428;p14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9" name="Google Shape;2429;p14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0" name="Google Shape;2430;p14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431" name="Google Shape;2431;p14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2" name="Google Shape;2432;p14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33" name="Google Shape;2433;p14"/>
          <p:cNvGrpSpPr/>
          <p:nvPr/>
        </p:nvGrpSpPr>
        <p:grpSpPr>
          <a:xfrm flipH="1">
            <a:off x="8470927" y="2967192"/>
            <a:ext cx="2016400" cy="3934595"/>
            <a:chOff x="408893" y="2967191"/>
            <a:chExt cx="2276341" cy="3934595"/>
          </a:xfrm>
        </p:grpSpPr>
        <p:sp>
          <p:nvSpPr>
            <p:cNvPr id="2434" name="Google Shape;2434;p14"/>
            <p:cNvSpPr/>
            <p:nvPr/>
          </p:nvSpPr>
          <p:spPr>
            <a:xfrm flipH="1">
              <a:off x="1123547" y="4460390"/>
              <a:ext cx="621678" cy="2441396"/>
            </a:xfrm>
            <a:custGeom>
              <a:avLst/>
              <a:gdLst/>
              <a:ahLst/>
              <a:cxnLst/>
              <a:rect l="l" t="t" r="r" b="b"/>
              <a:pathLst>
                <a:path w="690753" h="2712662" extrusionOk="0">
                  <a:moveTo>
                    <a:pt x="20183" y="46328"/>
                  </a:moveTo>
                  <a:cubicBezTo>
                    <a:pt x="80267" y="189012"/>
                    <a:pt x="129835" y="335897"/>
                    <a:pt x="168487" y="485811"/>
                  </a:cubicBezTo>
                  <a:cubicBezTo>
                    <a:pt x="230876" y="727556"/>
                    <a:pt x="249355" y="916627"/>
                    <a:pt x="266500" y="1100174"/>
                  </a:cubicBezTo>
                  <a:cubicBezTo>
                    <a:pt x="284645" y="1293769"/>
                    <a:pt x="292056" y="1488213"/>
                    <a:pt x="288693" y="1682627"/>
                  </a:cubicBezTo>
                  <a:cubicBezTo>
                    <a:pt x="288684" y="1686885"/>
                    <a:pt x="285226" y="1690342"/>
                    <a:pt x="280968" y="1690333"/>
                  </a:cubicBezTo>
                  <a:cubicBezTo>
                    <a:pt x="278006" y="1690333"/>
                    <a:pt x="275310" y="1688628"/>
                    <a:pt x="274025" y="1685961"/>
                  </a:cubicBezTo>
                  <a:cubicBezTo>
                    <a:pt x="227437" y="1590635"/>
                    <a:pt x="152781" y="1511863"/>
                    <a:pt x="60093" y="1460219"/>
                  </a:cubicBezTo>
                  <a:lnTo>
                    <a:pt x="15135" y="1420499"/>
                  </a:lnTo>
                  <a:cubicBezTo>
                    <a:pt x="9801" y="1435549"/>
                    <a:pt x="4496" y="1450570"/>
                    <a:pt x="-772" y="1465553"/>
                  </a:cubicBezTo>
                  <a:cubicBezTo>
                    <a:pt x="13954" y="1470287"/>
                    <a:pt x="28155" y="1476516"/>
                    <a:pt x="41614" y="1484126"/>
                  </a:cubicBezTo>
                  <a:cubicBezTo>
                    <a:pt x="86287" y="1509368"/>
                    <a:pt x="111337" y="1543943"/>
                    <a:pt x="131626" y="1574138"/>
                  </a:cubicBezTo>
                  <a:cubicBezTo>
                    <a:pt x="178975" y="1640679"/>
                    <a:pt x="218084" y="1712698"/>
                    <a:pt x="248116" y="1788641"/>
                  </a:cubicBezTo>
                  <a:cubicBezTo>
                    <a:pt x="258404" y="1814739"/>
                    <a:pt x="270691" y="1848743"/>
                    <a:pt x="282501" y="1889701"/>
                  </a:cubicBezTo>
                  <a:cubicBezTo>
                    <a:pt x="289474" y="1913828"/>
                    <a:pt x="293132" y="1938793"/>
                    <a:pt x="293360" y="1963901"/>
                  </a:cubicBezTo>
                  <a:cubicBezTo>
                    <a:pt x="295075" y="2198473"/>
                    <a:pt x="296760" y="2433073"/>
                    <a:pt x="298409" y="2667703"/>
                  </a:cubicBezTo>
                  <a:cubicBezTo>
                    <a:pt x="300037" y="2686753"/>
                    <a:pt x="312391" y="2703203"/>
                    <a:pt x="330222" y="2710089"/>
                  </a:cubicBezTo>
                  <a:cubicBezTo>
                    <a:pt x="354263" y="2717414"/>
                    <a:pt x="380057" y="2706193"/>
                    <a:pt x="391087" y="2683610"/>
                  </a:cubicBezTo>
                  <a:cubicBezTo>
                    <a:pt x="391467" y="2540353"/>
                    <a:pt x="391467" y="2396459"/>
                    <a:pt x="391087" y="2251937"/>
                  </a:cubicBezTo>
                  <a:cubicBezTo>
                    <a:pt x="390391" y="2029690"/>
                    <a:pt x="388801" y="1808862"/>
                    <a:pt x="386324" y="1589473"/>
                  </a:cubicBezTo>
                  <a:cubicBezTo>
                    <a:pt x="385867" y="1561584"/>
                    <a:pt x="389068" y="1533761"/>
                    <a:pt x="395849" y="1506701"/>
                  </a:cubicBezTo>
                  <a:cubicBezTo>
                    <a:pt x="416518" y="1425453"/>
                    <a:pt x="435568" y="1356968"/>
                    <a:pt x="457000" y="1306676"/>
                  </a:cubicBezTo>
                  <a:cubicBezTo>
                    <a:pt x="571300" y="1039214"/>
                    <a:pt x="652929" y="1035118"/>
                    <a:pt x="689981" y="1020926"/>
                  </a:cubicBezTo>
                  <a:lnTo>
                    <a:pt x="663597" y="957108"/>
                  </a:lnTo>
                  <a:cubicBezTo>
                    <a:pt x="630155" y="981387"/>
                    <a:pt x="599151" y="1008848"/>
                    <a:pt x="571014" y="1039118"/>
                  </a:cubicBezTo>
                  <a:cubicBezTo>
                    <a:pt x="546678" y="1065522"/>
                    <a:pt x="524532" y="1093878"/>
                    <a:pt x="504815" y="1123891"/>
                  </a:cubicBezTo>
                  <a:cubicBezTo>
                    <a:pt x="464286" y="1183898"/>
                    <a:pt x="427672" y="1246440"/>
                    <a:pt x="395182" y="1311153"/>
                  </a:cubicBezTo>
                  <a:cubicBezTo>
                    <a:pt x="393125" y="1315420"/>
                    <a:pt x="388001" y="1317201"/>
                    <a:pt x="383734" y="1315143"/>
                  </a:cubicBezTo>
                  <a:cubicBezTo>
                    <a:pt x="380866" y="1313762"/>
                    <a:pt x="379009" y="1310905"/>
                    <a:pt x="378894" y="1307723"/>
                  </a:cubicBezTo>
                  <a:cubicBezTo>
                    <a:pt x="371770" y="1154428"/>
                    <a:pt x="356768" y="1001609"/>
                    <a:pt x="333937" y="849857"/>
                  </a:cubicBezTo>
                  <a:cubicBezTo>
                    <a:pt x="314791" y="715164"/>
                    <a:pt x="288302" y="581614"/>
                    <a:pt x="254593" y="449807"/>
                  </a:cubicBezTo>
                  <a:cubicBezTo>
                    <a:pt x="215113" y="296654"/>
                    <a:pt x="165573" y="146283"/>
                    <a:pt x="106289" y="-345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35" name="Google Shape;2435;p14"/>
            <p:cNvGrpSpPr/>
            <p:nvPr/>
          </p:nvGrpSpPr>
          <p:grpSpPr>
            <a:xfrm rot="-1652254" flipH="1">
              <a:off x="545310" y="4793319"/>
              <a:ext cx="845725" cy="797369"/>
              <a:chOff x="6795971" y="2730008"/>
              <a:chExt cx="1945294" cy="1834067"/>
            </a:xfrm>
          </p:grpSpPr>
          <p:sp>
            <p:nvSpPr>
              <p:cNvPr id="2436" name="Google Shape;2436;p14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7" name="Google Shape;2437;p14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38" name="Google Shape;2438;p14"/>
            <p:cNvGrpSpPr/>
            <p:nvPr/>
          </p:nvGrpSpPr>
          <p:grpSpPr>
            <a:xfrm rot="3462355" flipH="1">
              <a:off x="1419261" y="5044696"/>
              <a:ext cx="941215" cy="887399"/>
              <a:chOff x="6795971" y="2730009"/>
              <a:chExt cx="1945294" cy="1834067"/>
            </a:xfrm>
          </p:grpSpPr>
          <p:sp>
            <p:nvSpPr>
              <p:cNvPr id="2439" name="Google Shape;2439;p14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0" name="Google Shape;2440;p14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1" name="Google Shape;2441;p14"/>
            <p:cNvGrpSpPr/>
            <p:nvPr/>
          </p:nvGrpSpPr>
          <p:grpSpPr>
            <a:xfrm flipH="1">
              <a:off x="705795" y="2967191"/>
              <a:ext cx="1979439" cy="1988032"/>
              <a:chOff x="8302868" y="1340770"/>
              <a:chExt cx="3569773" cy="3585270"/>
            </a:xfrm>
          </p:grpSpPr>
          <p:grpSp>
            <p:nvGrpSpPr>
              <p:cNvPr id="2442" name="Google Shape;2442;p14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443" name="Google Shape;2443;p14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2444" name="Google Shape;2444;p14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5" name="Google Shape;2445;p14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6" name="Google Shape;2446;p14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7" name="Google Shape;2447;p14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8" name="Google Shape;2448;p14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9" name="Google Shape;2449;p14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0" name="Google Shape;2450;p14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1" name="Google Shape;2451;p14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2" name="Google Shape;2452;p14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3" name="Google Shape;2453;p14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4" name="Google Shape;2454;p14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5" name="Google Shape;2455;p14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6" name="Google Shape;2456;p14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7" name="Google Shape;2457;p14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8" name="Google Shape;2458;p14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9" name="Google Shape;2459;p14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0" name="Google Shape;2460;p14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1" name="Google Shape;2461;p14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2" name="Google Shape;2462;p14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3" name="Google Shape;2463;p14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4" name="Google Shape;2464;p14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5" name="Google Shape;2465;p14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6" name="Google Shape;2466;p14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7" name="Google Shape;2467;p14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8" name="Google Shape;2468;p14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469" name="Google Shape;2469;p14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0" name="Google Shape;2470;p14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1" name="Google Shape;2471;p14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2" name="Google Shape;2472;p14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3" name="Google Shape;2473;p14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4" name="Google Shape;2474;p14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5" name="Google Shape;2475;p14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6" name="Google Shape;2476;p14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7" name="Google Shape;2477;p14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8" name="Google Shape;2478;p14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9" name="Google Shape;2479;p14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0" name="Google Shape;2480;p14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1" name="Google Shape;2481;p14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2" name="Google Shape;2482;p14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3" name="Google Shape;2483;p14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4" name="Google Shape;2484;p14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5" name="Google Shape;2485;p14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6" name="Google Shape;2486;p14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7" name="Google Shape;2487;p14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8" name="Google Shape;2488;p14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9" name="Google Shape;2489;p14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0" name="Google Shape;2490;p14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1" name="Google Shape;2491;p14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2" name="Google Shape;2492;p14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493" name="Google Shape;2493;p14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4" name="Google Shape;2494;p14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2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2" name="Google Shape;2802;p16"/>
          <p:cNvSpPr txBox="1">
            <a:spLocks noGrp="1"/>
          </p:cNvSpPr>
          <p:nvPr>
            <p:ph type="title"/>
          </p:nvPr>
        </p:nvSpPr>
        <p:spPr>
          <a:xfrm>
            <a:off x="364310" y="1727000"/>
            <a:ext cx="3949195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803" name="Google Shape;2803;p16"/>
          <p:cNvSpPr txBox="1">
            <a:spLocks noGrp="1"/>
          </p:cNvSpPr>
          <p:nvPr>
            <p:ph type="subTitle" idx="1"/>
          </p:nvPr>
        </p:nvSpPr>
        <p:spPr>
          <a:xfrm>
            <a:off x="364310" y="5029775"/>
            <a:ext cx="3949195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3">
            <a:alphaModFix amt="50000"/>
          </a:blip>
          <a:srcRect/>
          <a:stretch/>
        </p:blipFill>
        <p:spPr>
          <a:xfrm>
            <a:off x="0" y="0"/>
            <a:ext cx="10799763" cy="6858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68142" y="593367"/>
            <a:ext cx="10063391" cy="7635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lt2"/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68142" y="1536633"/>
            <a:ext cx="10063391" cy="45552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lt2"/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li Medium"/>
              <a:buChar char="●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li Medium"/>
              <a:buChar char="○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li Medium"/>
              <a:buChar char="■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li Medium"/>
              <a:buChar char="●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li Medium"/>
              <a:buChar char="○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li Medium"/>
              <a:buChar char="■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li Medium"/>
              <a:buChar char="●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li Medium"/>
              <a:buChar char="○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ali Medium"/>
              <a:buChar char="■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0006620" y="6217622"/>
            <a:ext cx="64814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" name="Google Shape;10;p1"/>
          <p:cNvSpPr/>
          <p:nvPr/>
        </p:nvSpPr>
        <p:spPr>
          <a:xfrm rot="5400000">
            <a:off x="-474421" y="6125898"/>
            <a:ext cx="1131345" cy="101504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2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gif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0.gif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0.gif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35" y="18209"/>
            <a:ext cx="10818998" cy="629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1223169" y="765175"/>
            <a:ext cx="8229600" cy="5543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516967"/>
              </a:avLst>
            </a:prstTxWarp>
          </a:bodyPr>
          <a:lstStyle/>
          <a:p>
            <a:pPr algn="ctr"/>
            <a:r>
              <a:rPr lang="en-US" sz="4000" b="1" kern="10" dirty="0">
                <a:effectLst>
                  <a:outerShdw blurRad="38100" dist="19049" dir="2700000" algn="tl" rotWithShape="0">
                    <a:schemeClr val="tx1">
                      <a:alpha val="39998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 TRỰC TUYẾN</a:t>
            </a:r>
          </a:p>
        </p:txBody>
      </p:sp>
      <p:pic>
        <p:nvPicPr>
          <p:cNvPr id="5124" name="Picture 8" descr="3DBIRD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44" y="104774"/>
            <a:ext cx="14589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3DBIRD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632" y="599328"/>
            <a:ext cx="14589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" y="104775"/>
            <a:ext cx="16002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58066" y="123966"/>
            <a:ext cx="16764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19"/>
          <p:cNvSpPr>
            <a:spLocks noChangeArrowheads="1"/>
          </p:cNvSpPr>
          <p:nvPr/>
        </p:nvSpPr>
        <p:spPr bwMode="auto">
          <a:xfrm>
            <a:off x="2351881" y="6338888"/>
            <a:ext cx="18415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3600">
              <a:latin typeface="Calibri" panose="020F0502020204030204" pitchFamily="34" charset="0"/>
            </a:endParaRPr>
          </a:p>
        </p:txBody>
      </p:sp>
      <p:grpSp>
        <p:nvGrpSpPr>
          <p:cNvPr id="5129" name="Group 23"/>
          <p:cNvGrpSpPr>
            <a:grpSpLocks/>
          </p:cNvGrpSpPr>
          <p:nvPr/>
        </p:nvGrpSpPr>
        <p:grpSpPr bwMode="auto">
          <a:xfrm>
            <a:off x="4625182" y="1130301"/>
            <a:ext cx="2049463" cy="1262063"/>
            <a:chOff x="2261" y="960"/>
            <a:chExt cx="1291" cy="795"/>
          </a:xfrm>
        </p:grpSpPr>
        <p:graphicFrame>
          <p:nvGraphicFramePr>
            <p:cNvPr id="5134" name="Object 24"/>
            <p:cNvGraphicFramePr>
              <a:graphicFrameLocks noChangeAspect="1"/>
            </p:cNvGraphicFramePr>
            <p:nvPr/>
          </p:nvGraphicFramePr>
          <p:xfrm>
            <a:off x="2261" y="960"/>
            <a:ext cx="1291" cy="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20507325" imgH="12334875" progId="">
                    <p:embed/>
                  </p:oleObj>
                </mc:Choice>
                <mc:Fallback>
                  <p:oleObj r:id="rId5" imgW="20507325" imgH="12334875" progId="">
                    <p:embed/>
                    <p:pic>
                      <p:nvPicPr>
                        <p:cNvPr id="5134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lum contrast="1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1" y="960"/>
                          <a:ext cx="1291" cy="7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5" name="Text Box 25"/>
            <p:cNvSpPr txBox="1">
              <a:spLocks noChangeArrowheads="1"/>
            </p:cNvSpPr>
            <p:nvPr/>
          </p:nvSpPr>
          <p:spPr bwMode="auto">
            <a:xfrm>
              <a:off x="2496" y="1104"/>
              <a:ext cx="384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65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FF0000"/>
                  </a:solidFill>
                  <a:latin typeface="Calibri" panose="020F0502020204030204" pitchFamily="34" charset="0"/>
                </a:rPr>
                <a:t>Dạy</a:t>
              </a:r>
            </a:p>
            <a:p>
              <a:pPr eaLnBrk="1" hangingPunct="1">
                <a:lnSpc>
                  <a:spcPct val="65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FF0000"/>
                  </a:solidFill>
                  <a:latin typeface="Calibri" panose="020F0502020204030204" pitchFamily="34" charset="0"/>
                </a:rPr>
                <a:t> tốt </a:t>
              </a:r>
            </a:p>
          </p:txBody>
        </p:sp>
        <p:sp>
          <p:nvSpPr>
            <p:cNvPr id="5136" name="Text Box 26"/>
            <p:cNvSpPr txBox="1">
              <a:spLocks noChangeArrowheads="1"/>
            </p:cNvSpPr>
            <p:nvPr/>
          </p:nvSpPr>
          <p:spPr bwMode="auto">
            <a:xfrm>
              <a:off x="2976" y="1104"/>
              <a:ext cx="475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65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FF3300"/>
                  </a:solidFill>
                  <a:latin typeface="Calibri" panose="020F0502020204030204" pitchFamily="34" charset="0"/>
                </a:rPr>
                <a:t>Học</a:t>
              </a:r>
            </a:p>
            <a:p>
              <a:pPr eaLnBrk="1" hangingPunct="1">
                <a:lnSpc>
                  <a:spcPct val="65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FF3300"/>
                  </a:solidFill>
                  <a:latin typeface="Calibri" panose="020F0502020204030204" pitchFamily="34" charset="0"/>
                </a:rPr>
                <a:t> tốt </a:t>
              </a:r>
            </a:p>
          </p:txBody>
        </p:sp>
      </p:grpSp>
      <p:pic>
        <p:nvPicPr>
          <p:cNvPr id="5130" name="Picture 30" descr="pretty_flower_purple_h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06" y="1412875"/>
            <a:ext cx="1524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31" descr="pretty_flower_red_h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94" y="1412876"/>
            <a:ext cx="14478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WordArt 34"/>
          <p:cNvSpPr>
            <a:spLocks noChangeArrowheads="1" noChangeShapeType="1" noTextEdit="1"/>
          </p:cNvSpPr>
          <p:nvPr/>
        </p:nvSpPr>
        <p:spPr bwMode="auto">
          <a:xfrm>
            <a:off x="3634581" y="2578101"/>
            <a:ext cx="4267200" cy="164147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HỌC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LỚP:5</a:t>
            </a:r>
          </a:p>
        </p:txBody>
      </p:sp>
      <p:pic>
        <p:nvPicPr>
          <p:cNvPr id="17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910" y="4747372"/>
            <a:ext cx="2835089" cy="154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5041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/>
          <p:nvPr/>
        </p:nvSpPr>
        <p:spPr bwMode="auto">
          <a:xfrm>
            <a:off x="359570" y="472770"/>
            <a:ext cx="6233852" cy="5032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4.Lưu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46" name="Google Shape;3546;p34"/>
          <p:cNvCxnSpPr/>
          <p:nvPr/>
        </p:nvCxnSpPr>
        <p:spPr>
          <a:xfrm>
            <a:off x="3192331" y="5753818"/>
            <a:ext cx="4415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28575" dir="2700000" algn="bl" rotWithShape="0">
              <a:schemeClr val="lt2"/>
            </a:outerShdw>
          </a:effectLst>
        </p:spPr>
      </p:cxnSp>
      <p:sp>
        <p:nvSpPr>
          <p:cNvPr id="7" name="Rectangle 6"/>
          <p:cNvSpPr/>
          <p:nvPr/>
        </p:nvSpPr>
        <p:spPr>
          <a:xfrm>
            <a:off x="312196" y="149643"/>
            <a:ext cx="10175370" cy="1569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2. Trả lời các câu hỏi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Để lưu thủ tục vào tệp 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cacthutuc.lgo,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gõ thêm lệnh gì?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Để nạp tệp 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gõ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hêm lệnh gì?</a:t>
            </a:r>
            <a:endParaRPr lang="vi-VN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2196" y="2348880"/>
            <a:ext cx="9856249" cy="108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nl-NL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lưu thủ tục vào tệp 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r>
              <a:rPr lang="nl-NL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 gõ thêm lệnh lệnh: </a:t>
            </a:r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“&lt;tên têp&gt;.lgo</a:t>
            </a:r>
            <a:r>
              <a:rPr lang="nl-NL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94587" y="3647280"/>
            <a:ext cx="9856249" cy="108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nl-NL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nạp tệp 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r>
              <a:rPr lang="nl-NL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 gõ 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hêm lệnh: </a:t>
            </a:r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“&lt;tên têp&gt;.lgo.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0" descr="Hình ảnh có liên qu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081" y="2247902"/>
            <a:ext cx="4038600" cy="3230563"/>
          </a:xfrm>
        </p:spPr>
      </p:pic>
      <p:grpSp>
        <p:nvGrpSpPr>
          <p:cNvPr id="23555" name="Group 10"/>
          <p:cNvGrpSpPr>
            <a:grpSpLocks/>
          </p:cNvGrpSpPr>
          <p:nvPr/>
        </p:nvGrpSpPr>
        <p:grpSpPr bwMode="auto">
          <a:xfrm>
            <a:off x="-1" y="0"/>
            <a:ext cx="10932459" cy="6000750"/>
            <a:chOff x="0" y="0"/>
            <a:chExt cx="12192000" cy="6858000"/>
          </a:xfrm>
        </p:grpSpPr>
        <p:pic>
          <p:nvPicPr>
            <p:cNvPr id="23561" name="b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0" t="35741" r="76042" b="33519"/>
            <a:stretch>
              <a:fillRect/>
            </a:stretch>
          </p:blipFill>
          <p:spPr bwMode="auto">
            <a:xfrm>
              <a:off x="1041400" y="2451100"/>
              <a:ext cx="1879600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6" b="50555"/>
            <a:stretch>
              <a:fillRect/>
            </a:stretch>
          </p:blipFill>
          <p:spPr bwMode="auto">
            <a:xfrm>
              <a:off x="2374900" y="635000"/>
              <a:ext cx="2882900" cy="275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>
              <a:fillRect/>
            </a:stretch>
          </p:blipFill>
          <p:spPr bwMode="auto">
            <a:xfrm>
              <a:off x="4572000" y="508000"/>
              <a:ext cx="2197100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>
              <a:fillRect/>
            </a:stretch>
          </p:blipFill>
          <p:spPr bwMode="auto">
            <a:xfrm>
              <a:off x="6388100" y="1092200"/>
              <a:ext cx="1701800" cy="20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9" b="42223"/>
            <a:stretch>
              <a:fillRect/>
            </a:stretch>
          </p:blipFill>
          <p:spPr bwMode="auto">
            <a:xfrm>
              <a:off x="9550400" y="1879600"/>
              <a:ext cx="1701800" cy="208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>
              <a:fillRect/>
            </a:stretch>
          </p:blipFill>
          <p:spPr bwMode="auto">
            <a:xfrm>
              <a:off x="7772400" y="990600"/>
              <a:ext cx="20193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3047208" y="3191105"/>
            <a:ext cx="5153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5400" b="1" noProof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Củng cố</a:t>
            </a:r>
          </a:p>
        </p:txBody>
      </p:sp>
      <p:pic>
        <p:nvPicPr>
          <p:cNvPr id="23557" name="Picture 16" descr="Kết quả hình ảnh cho ẢNH 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0594" y="5857875"/>
            <a:ext cx="1897062" cy="966788"/>
          </a:xfrm>
        </p:spPr>
      </p:pic>
      <p:pic>
        <p:nvPicPr>
          <p:cNvPr id="23558" name="Picture 16" descr="Kết quả hình ảnh cho ẢNH 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44" y="5778502"/>
            <a:ext cx="204946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6" descr="Kết quả hình ảnh cho ẢNH 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06" y="5778502"/>
            <a:ext cx="205105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6" descr="Kết quả hình ảnh cho ẢNH 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569" y="5818188"/>
            <a:ext cx="204946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47815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5093" y="744941"/>
            <a:ext cx="9321419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/>
            <a:r>
              <a:rPr lang="en-US" altLang="vi-VN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93247" y="2246636"/>
            <a:ext cx="412165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Edit “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93743" y="3196640"/>
            <a:ext cx="422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Save “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93247" y="4146644"/>
            <a:ext cx="428597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Load “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96537" y="622111"/>
            <a:ext cx="8434317" cy="107721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/>
            <a:r>
              <a:rPr lang="en-US" altLang="vi-VN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14600" y="2032336"/>
            <a:ext cx="479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Edit “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11105" y="2826771"/>
            <a:ext cx="422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Save “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14600" y="3644711"/>
            <a:ext cx="4649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Load “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oogle Shape;3587;p38"/>
          <p:cNvGrpSpPr/>
          <p:nvPr/>
        </p:nvGrpSpPr>
        <p:grpSpPr>
          <a:xfrm rot="5400000">
            <a:off x="191738" y="3645839"/>
            <a:ext cx="1188609" cy="1634033"/>
            <a:chOff x="9746781" y="290771"/>
            <a:chExt cx="1660068" cy="2282168"/>
          </a:xfrm>
        </p:grpSpPr>
        <p:grpSp>
          <p:nvGrpSpPr>
            <p:cNvPr id="13" name="Google Shape;3588;p38"/>
            <p:cNvGrpSpPr/>
            <p:nvPr/>
          </p:nvGrpSpPr>
          <p:grpSpPr>
            <a:xfrm rot="-8504246" flipH="1">
              <a:off x="10080866" y="1478312"/>
              <a:ext cx="950868" cy="896500"/>
              <a:chOff x="6795971" y="2730009"/>
              <a:chExt cx="1945294" cy="1834067"/>
            </a:xfrm>
          </p:grpSpPr>
          <p:sp>
            <p:nvSpPr>
              <p:cNvPr id="77" name="Google Shape;3589;p38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3590;p3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3591;p38"/>
            <p:cNvGrpSpPr/>
            <p:nvPr/>
          </p:nvGrpSpPr>
          <p:grpSpPr>
            <a:xfrm rot="-5804727" flipH="1">
              <a:off x="9772331" y="1233982"/>
              <a:ext cx="950632" cy="896277"/>
              <a:chOff x="6795971" y="2730008"/>
              <a:chExt cx="1945294" cy="1834067"/>
            </a:xfrm>
          </p:grpSpPr>
          <p:sp>
            <p:nvSpPr>
              <p:cNvPr id="75" name="Google Shape;3592;p38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3593;p3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3594;p38"/>
            <p:cNvGrpSpPr/>
            <p:nvPr/>
          </p:nvGrpSpPr>
          <p:grpSpPr>
            <a:xfrm>
              <a:off x="10455990" y="495474"/>
              <a:ext cx="950860" cy="896492"/>
              <a:chOff x="6795971" y="2730009"/>
              <a:chExt cx="1945294" cy="1834067"/>
            </a:xfrm>
          </p:grpSpPr>
          <p:sp>
            <p:nvSpPr>
              <p:cNvPr id="73" name="Google Shape;3595;p38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3596;p3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3597;p38"/>
            <p:cNvGrpSpPr/>
            <p:nvPr/>
          </p:nvGrpSpPr>
          <p:grpSpPr>
            <a:xfrm rot="-2700000">
              <a:off x="10063131" y="495643"/>
              <a:ext cx="950767" cy="896404"/>
              <a:chOff x="6795971" y="2730008"/>
              <a:chExt cx="1945294" cy="1834067"/>
            </a:xfrm>
          </p:grpSpPr>
          <p:sp>
            <p:nvSpPr>
              <p:cNvPr id="71" name="Google Shape;3598;p38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3599;p3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oogle Shape;3600;p38"/>
            <p:cNvGrpSpPr/>
            <p:nvPr/>
          </p:nvGrpSpPr>
          <p:grpSpPr>
            <a:xfrm flipH="1">
              <a:off x="10106233" y="835713"/>
              <a:ext cx="1244423" cy="1249825"/>
              <a:chOff x="8302868" y="1340770"/>
              <a:chExt cx="3569773" cy="3585270"/>
            </a:xfrm>
          </p:grpSpPr>
          <p:grpSp>
            <p:nvGrpSpPr>
              <p:cNvPr id="18" name="Google Shape;3601;p38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1" name="Google Shape;3602;p38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47" name="Google Shape;3603;p38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3604;p38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" name="Google Shape;3605;p38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3606;p38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" name="Google Shape;3607;p38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" name="Google Shape;3608;p38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3609;p38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" name="Google Shape;3610;p38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" name="Google Shape;3611;p38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3612;p38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" name="Google Shape;3613;p38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" name="Google Shape;3614;p38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3615;p38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" name="Google Shape;3616;p38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" name="Google Shape;3617;p38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3618;p38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" name="Google Shape;3619;p38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3620;p38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3621;p38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" name="Google Shape;3622;p38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" name="Google Shape;3623;p38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3624;p38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3625;p38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3626;p38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" name="Google Shape;3627;p38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3" name="Google Shape;3628;p38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" name="Google Shape;3629;p38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3630;p38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" name="Google Shape;3631;p38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" name="Google Shape;3632;p38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3633;p38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" name="Google Shape;3634;p38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" name="Google Shape;3635;p38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636;p38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" name="Google Shape;3637;p38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" name="Google Shape;3638;p38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639;p38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" name="Google Shape;3640;p38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" name="Google Shape;3641;p38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642;p38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" name="Google Shape;3643;p38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" name="Google Shape;3644;p38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3645;p38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" name="Google Shape;3646;p38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" name="Google Shape;3647;p38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" name="Google Shape;3648;p38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3649;p38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" name="Google Shape;3650;p38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" name="Google Shape;3651;p38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9" name="Google Shape;3652;p38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3653;p38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" name="Google Shape;3654;p38"/>
          <p:cNvGrpSpPr/>
          <p:nvPr/>
        </p:nvGrpSpPr>
        <p:grpSpPr>
          <a:xfrm rot="-137360">
            <a:off x="139842" y="5042715"/>
            <a:ext cx="1188562" cy="1633967"/>
            <a:chOff x="9746781" y="290771"/>
            <a:chExt cx="1660068" cy="2282168"/>
          </a:xfrm>
        </p:grpSpPr>
        <p:grpSp>
          <p:nvGrpSpPr>
            <p:cNvPr id="80" name="Google Shape;3655;p38"/>
            <p:cNvGrpSpPr/>
            <p:nvPr/>
          </p:nvGrpSpPr>
          <p:grpSpPr>
            <a:xfrm rot="-8504246" flipH="1">
              <a:off x="10080866" y="1478312"/>
              <a:ext cx="950868" cy="896500"/>
              <a:chOff x="6795971" y="2730009"/>
              <a:chExt cx="1945294" cy="1834067"/>
            </a:xfrm>
          </p:grpSpPr>
          <p:sp>
            <p:nvSpPr>
              <p:cNvPr id="144" name="Google Shape;3656;p38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3657;p3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3658;p38"/>
            <p:cNvGrpSpPr/>
            <p:nvPr/>
          </p:nvGrpSpPr>
          <p:grpSpPr>
            <a:xfrm rot="-5804727" flipH="1">
              <a:off x="9772331" y="1233982"/>
              <a:ext cx="950632" cy="896277"/>
              <a:chOff x="6795971" y="2730008"/>
              <a:chExt cx="1945294" cy="1834067"/>
            </a:xfrm>
          </p:grpSpPr>
          <p:sp>
            <p:nvSpPr>
              <p:cNvPr id="142" name="Google Shape;3659;p38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3660;p3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3661;p38"/>
            <p:cNvGrpSpPr/>
            <p:nvPr/>
          </p:nvGrpSpPr>
          <p:grpSpPr>
            <a:xfrm>
              <a:off x="10455990" y="495474"/>
              <a:ext cx="950860" cy="896492"/>
              <a:chOff x="6795971" y="2730009"/>
              <a:chExt cx="1945294" cy="1834067"/>
            </a:xfrm>
          </p:grpSpPr>
          <p:sp>
            <p:nvSpPr>
              <p:cNvPr id="140" name="Google Shape;3662;p38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3663;p3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" name="Google Shape;3664;p38"/>
            <p:cNvGrpSpPr/>
            <p:nvPr/>
          </p:nvGrpSpPr>
          <p:grpSpPr>
            <a:xfrm rot="-2700000">
              <a:off x="10063131" y="495643"/>
              <a:ext cx="950767" cy="896404"/>
              <a:chOff x="6795971" y="2730008"/>
              <a:chExt cx="1945294" cy="1834067"/>
            </a:xfrm>
          </p:grpSpPr>
          <p:sp>
            <p:nvSpPr>
              <p:cNvPr id="138" name="Google Shape;3665;p38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3666;p3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" name="Google Shape;3667;p38"/>
            <p:cNvGrpSpPr/>
            <p:nvPr/>
          </p:nvGrpSpPr>
          <p:grpSpPr>
            <a:xfrm flipH="1">
              <a:off x="10106233" y="835713"/>
              <a:ext cx="1244423" cy="1249825"/>
              <a:chOff x="8302868" y="1340770"/>
              <a:chExt cx="3569773" cy="3585270"/>
            </a:xfrm>
          </p:grpSpPr>
          <p:grpSp>
            <p:nvGrpSpPr>
              <p:cNvPr id="85" name="Google Shape;3668;p38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88" name="Google Shape;3669;p38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14" name="Google Shape;3670;p38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3671;p38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3672;p38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3673;p38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3674;p38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" name="Google Shape;3675;p38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" name="Google Shape;3676;p38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3677;p38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3678;p38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" name="Google Shape;3679;p38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3680;p38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" name="Google Shape;3681;p38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" name="Google Shape;3682;p38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3683;p38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3684;p38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3685;p38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3686;p38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3687;p38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" name="Google Shape;3688;p38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" name="Google Shape;3689;p38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3690;p38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" name="Google Shape;3691;p38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" name="Google Shape;3692;p38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3693;p38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" name="Google Shape;3694;p38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90" name="Google Shape;3695;p38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3696;p38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3697;p38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3698;p38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3699;p38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3700;p38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3701;p38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3702;p38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" name="Google Shape;3703;p38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" name="Google Shape;3704;p38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3705;p38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" name="Google Shape;3706;p38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" name="Google Shape;3707;p38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3708;p38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3709;p38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3710;p38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3711;p38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" name="Google Shape;3712;p38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" name="Google Shape;3713;p38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3714;p38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" name="Google Shape;3715;p38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" name="Google Shape;3716;p38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3717;p38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" name="Google Shape;3718;p38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86" name="Google Shape;3719;p38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3720;p38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6" name="Google Shape;3721;p38"/>
          <p:cNvGrpSpPr/>
          <p:nvPr/>
        </p:nvGrpSpPr>
        <p:grpSpPr>
          <a:xfrm rot="7606721">
            <a:off x="1381140" y="5058931"/>
            <a:ext cx="1188644" cy="1634080"/>
            <a:chOff x="9746781" y="290771"/>
            <a:chExt cx="1660068" cy="2282168"/>
          </a:xfrm>
        </p:grpSpPr>
        <p:grpSp>
          <p:nvGrpSpPr>
            <p:cNvPr id="147" name="Google Shape;3722;p38"/>
            <p:cNvGrpSpPr/>
            <p:nvPr/>
          </p:nvGrpSpPr>
          <p:grpSpPr>
            <a:xfrm rot="-8504246" flipH="1">
              <a:off x="10080866" y="1478312"/>
              <a:ext cx="950868" cy="896500"/>
              <a:chOff x="6795971" y="2730009"/>
              <a:chExt cx="1945294" cy="1834067"/>
            </a:xfrm>
          </p:grpSpPr>
          <p:sp>
            <p:nvSpPr>
              <p:cNvPr id="211" name="Google Shape;3723;p38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3724;p3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" name="Google Shape;3725;p38"/>
            <p:cNvGrpSpPr/>
            <p:nvPr/>
          </p:nvGrpSpPr>
          <p:grpSpPr>
            <a:xfrm rot="-5804727" flipH="1">
              <a:off x="9772331" y="1233982"/>
              <a:ext cx="950632" cy="896277"/>
              <a:chOff x="6795971" y="2730008"/>
              <a:chExt cx="1945294" cy="1834067"/>
            </a:xfrm>
          </p:grpSpPr>
          <p:sp>
            <p:nvSpPr>
              <p:cNvPr id="209" name="Google Shape;3726;p38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3727;p3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" name="Google Shape;3728;p38"/>
            <p:cNvGrpSpPr/>
            <p:nvPr/>
          </p:nvGrpSpPr>
          <p:grpSpPr>
            <a:xfrm>
              <a:off x="10455990" y="495474"/>
              <a:ext cx="950860" cy="896492"/>
              <a:chOff x="6795971" y="2730009"/>
              <a:chExt cx="1945294" cy="1834067"/>
            </a:xfrm>
          </p:grpSpPr>
          <p:sp>
            <p:nvSpPr>
              <p:cNvPr id="207" name="Google Shape;3729;p38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3730;p3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" name="Google Shape;3731;p38"/>
            <p:cNvGrpSpPr/>
            <p:nvPr/>
          </p:nvGrpSpPr>
          <p:grpSpPr>
            <a:xfrm rot="-2700000">
              <a:off x="10063131" y="495643"/>
              <a:ext cx="950767" cy="896404"/>
              <a:chOff x="6795971" y="2730008"/>
              <a:chExt cx="1945294" cy="1834067"/>
            </a:xfrm>
          </p:grpSpPr>
          <p:sp>
            <p:nvSpPr>
              <p:cNvPr id="205" name="Google Shape;3732;p38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3733;p38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3734;p38"/>
            <p:cNvGrpSpPr/>
            <p:nvPr/>
          </p:nvGrpSpPr>
          <p:grpSpPr>
            <a:xfrm flipH="1">
              <a:off x="10106233" y="835713"/>
              <a:ext cx="1244423" cy="1249825"/>
              <a:chOff x="8302868" y="1340770"/>
              <a:chExt cx="3569773" cy="3585270"/>
            </a:xfrm>
          </p:grpSpPr>
          <p:grpSp>
            <p:nvGrpSpPr>
              <p:cNvPr id="152" name="Google Shape;3735;p38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55" name="Google Shape;3736;p38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81" name="Google Shape;3737;p38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" name="Google Shape;3738;p38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" name="Google Shape;3739;p38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3740;p38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" name="Google Shape;3741;p38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" name="Google Shape;3742;p38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3743;p38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" name="Google Shape;3744;p38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" name="Google Shape;3745;p38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3746;p38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" name="Google Shape;3747;p38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" name="Google Shape;3748;p38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3749;p38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" name="Google Shape;3750;p38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" name="Google Shape;3751;p38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3752;p38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" name="Google Shape;3753;p38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" name="Google Shape;3754;p38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3755;p38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" name="Google Shape;3756;p38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" name="Google Shape;3757;p38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3758;p38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" name="Google Shape;3759;p38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" name="Google Shape;3760;p38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" name="Google Shape;3761;p38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57" name="Google Shape;3762;p38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3763;p38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3764;p38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" name="Google Shape;3765;p38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" name="Google Shape;3766;p38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3767;p38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" name="Google Shape;3768;p38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3769;p38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3770;p38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" name="Google Shape;3771;p38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3772;p38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3773;p38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" name="Google Shape;3774;p38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" name="Google Shape;3775;p38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3776;p38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" name="Google Shape;3777;p38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" name="Google Shape;3778;p38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3779;p38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" name="Google Shape;3780;p38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" name="Google Shape;3781;p38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3782;p38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" name="Google Shape;3783;p38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" name="Google Shape;3784;p38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3785;p38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53" name="Google Shape;3786;p38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3787;p38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3" name="Google Shape;3812;p39"/>
          <p:cNvGrpSpPr/>
          <p:nvPr/>
        </p:nvGrpSpPr>
        <p:grpSpPr>
          <a:xfrm>
            <a:off x="8812447" y="4323374"/>
            <a:ext cx="1474450" cy="1443564"/>
            <a:chOff x="3192738" y="1354984"/>
            <a:chExt cx="1474450" cy="1443564"/>
          </a:xfrm>
        </p:grpSpPr>
        <p:grpSp>
          <p:nvGrpSpPr>
            <p:cNvPr id="214" name="Google Shape;3813;p39"/>
            <p:cNvGrpSpPr/>
            <p:nvPr/>
          </p:nvGrpSpPr>
          <p:grpSpPr>
            <a:xfrm rot="1801993" flipH="1">
              <a:off x="3556622" y="1482240"/>
              <a:ext cx="680672" cy="641753"/>
              <a:chOff x="6795971" y="2730008"/>
              <a:chExt cx="1945294" cy="1834067"/>
            </a:xfrm>
          </p:grpSpPr>
          <p:sp>
            <p:nvSpPr>
              <p:cNvPr id="272" name="Google Shape;3814;p39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3815;p3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3816;p39"/>
            <p:cNvGrpSpPr/>
            <p:nvPr/>
          </p:nvGrpSpPr>
          <p:grpSpPr>
            <a:xfrm rot="3590695">
              <a:off x="3878314" y="1717133"/>
              <a:ext cx="680776" cy="641851"/>
              <a:chOff x="6795971" y="2730008"/>
              <a:chExt cx="1945294" cy="1834067"/>
            </a:xfrm>
          </p:grpSpPr>
          <p:sp>
            <p:nvSpPr>
              <p:cNvPr id="270" name="Google Shape;3817;p39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3818;p3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6" name="Google Shape;3819;p39"/>
            <p:cNvGrpSpPr/>
            <p:nvPr/>
          </p:nvGrpSpPr>
          <p:grpSpPr>
            <a:xfrm rot="7606721" flipH="1">
              <a:off x="3372351" y="1726359"/>
              <a:ext cx="891033" cy="894901"/>
              <a:chOff x="8302868" y="1340770"/>
              <a:chExt cx="3569773" cy="3585270"/>
            </a:xfrm>
          </p:grpSpPr>
          <p:grpSp>
            <p:nvGrpSpPr>
              <p:cNvPr id="217" name="Google Shape;3820;p39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20" name="Google Shape;3821;p39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246" name="Google Shape;3822;p3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3823;p3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3824;p3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3825;p3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" name="Google Shape;3826;p3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" name="Google Shape;3827;p3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3828;p3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" name="Google Shape;3829;p3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" name="Google Shape;3830;p3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3831;p3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" name="Google Shape;3832;p39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" name="Google Shape;3833;p3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3834;p3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3835;p39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3836;p3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3837;p3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" name="Google Shape;3838;p3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" name="Google Shape;3839;p3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3840;p3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" name="Google Shape;3841;p3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" name="Google Shape;3842;p3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" name="Google Shape;3843;p3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3844;p39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" name="Google Shape;3845;p3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" name="Google Shape;3846;p39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22" name="Google Shape;3847;p3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" name="Google Shape;3848;p3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3849;p3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" name="Google Shape;3850;p3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" name="Google Shape;3851;p3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3852;p3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" name="Google Shape;3853;p3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" name="Google Shape;3854;p3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3855;p3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" name="Google Shape;3856;p3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" name="Google Shape;3857;p39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3858;p3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3859;p3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3860;p39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3861;p3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3862;p3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" name="Google Shape;3863;p3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" name="Google Shape;3864;p3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3865;p3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" name="Google Shape;3866;p3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" name="Google Shape;3867;p3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3868;p3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" name="Google Shape;3869;p39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" name="Google Shape;3870;p3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8" name="Google Shape;3871;p39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3872;p39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4" name="Google Shape;3873;p39"/>
          <p:cNvGrpSpPr/>
          <p:nvPr/>
        </p:nvGrpSpPr>
        <p:grpSpPr>
          <a:xfrm rot="-10290670">
            <a:off x="9573987" y="3886465"/>
            <a:ext cx="1148446" cy="1634134"/>
            <a:chOff x="9746781" y="290771"/>
            <a:chExt cx="1603875" cy="2282168"/>
          </a:xfrm>
        </p:grpSpPr>
        <p:grpSp>
          <p:nvGrpSpPr>
            <p:cNvPr id="275" name="Google Shape;3874;p39"/>
            <p:cNvGrpSpPr/>
            <p:nvPr/>
          </p:nvGrpSpPr>
          <p:grpSpPr>
            <a:xfrm rot="-8504246" flipH="1">
              <a:off x="10080866" y="1478312"/>
              <a:ext cx="950868" cy="896500"/>
              <a:chOff x="6795971" y="2730009"/>
              <a:chExt cx="1945294" cy="1834067"/>
            </a:xfrm>
          </p:grpSpPr>
          <p:sp>
            <p:nvSpPr>
              <p:cNvPr id="336" name="Google Shape;3875;p39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876;p3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3877;p39"/>
            <p:cNvGrpSpPr/>
            <p:nvPr/>
          </p:nvGrpSpPr>
          <p:grpSpPr>
            <a:xfrm rot="-5804727" flipH="1">
              <a:off x="9772331" y="1233982"/>
              <a:ext cx="950632" cy="896277"/>
              <a:chOff x="6795971" y="2730008"/>
              <a:chExt cx="1945294" cy="1834067"/>
            </a:xfrm>
          </p:grpSpPr>
          <p:sp>
            <p:nvSpPr>
              <p:cNvPr id="334" name="Google Shape;3878;p39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879;p3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7" name="Google Shape;3880;p39"/>
            <p:cNvGrpSpPr/>
            <p:nvPr/>
          </p:nvGrpSpPr>
          <p:grpSpPr>
            <a:xfrm rot="-2700000">
              <a:off x="10063131" y="495643"/>
              <a:ext cx="950767" cy="896404"/>
              <a:chOff x="6795971" y="2730008"/>
              <a:chExt cx="1945294" cy="1834067"/>
            </a:xfrm>
          </p:grpSpPr>
          <p:sp>
            <p:nvSpPr>
              <p:cNvPr id="332" name="Google Shape;3881;p39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882;p3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8" name="Google Shape;3883;p39"/>
            <p:cNvGrpSpPr/>
            <p:nvPr/>
          </p:nvGrpSpPr>
          <p:grpSpPr>
            <a:xfrm flipH="1">
              <a:off x="10106233" y="835713"/>
              <a:ext cx="1244423" cy="1249825"/>
              <a:chOff x="8302868" y="1340770"/>
              <a:chExt cx="3569773" cy="3585270"/>
            </a:xfrm>
          </p:grpSpPr>
          <p:grpSp>
            <p:nvGrpSpPr>
              <p:cNvPr id="279" name="Google Shape;3884;p39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82" name="Google Shape;3885;p39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308" name="Google Shape;3886;p3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" name="Google Shape;3887;p3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" name="Google Shape;3888;p3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889;p3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" name="Google Shape;3890;p3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3" name="Google Shape;3891;p3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892;p3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" name="Google Shape;3893;p3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" name="Google Shape;3894;p3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895;p3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" name="Google Shape;3896;p39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9" name="Google Shape;3897;p3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" name="Google Shape;3898;p3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899;p39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2" name="Google Shape;3900;p3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" name="Google Shape;3901;p3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902;p3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" name="Google Shape;3903;p3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" name="Google Shape;3904;p3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905;p3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" name="Google Shape;3906;p3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" name="Google Shape;3907;p3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908;p39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" name="Google Shape;3909;p3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" name="Google Shape;3910;p39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84" name="Google Shape;3911;p3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3912;p3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3913;p3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3914;p3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" name="Google Shape;3915;p3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3916;p3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" name="Google Shape;3917;p3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" name="Google Shape;3918;p3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3919;p3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" name="Google Shape;3920;p3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" name="Google Shape;3921;p39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" name="Google Shape;3922;p3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3923;p3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" name="Google Shape;3924;p39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" name="Google Shape;3925;p3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3926;p3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" name="Google Shape;3927;p3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" name="Google Shape;3928;p3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929;p3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" name="Google Shape;3930;p3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" name="Google Shape;3931;p3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932;p3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" name="Google Shape;3933;p39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" name="Google Shape;3934;p3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80" name="Google Shape;3935;p39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3936;p39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8" name="Google Shape;3937;p39"/>
          <p:cNvGrpSpPr/>
          <p:nvPr/>
        </p:nvGrpSpPr>
        <p:grpSpPr>
          <a:xfrm rot="-9289744">
            <a:off x="-514256" y="4942587"/>
            <a:ext cx="1474643" cy="1443557"/>
            <a:chOff x="3192475" y="1355166"/>
            <a:chExt cx="1474713" cy="1443626"/>
          </a:xfrm>
        </p:grpSpPr>
        <p:grpSp>
          <p:nvGrpSpPr>
            <p:cNvPr id="339" name="Google Shape;3938;p39"/>
            <p:cNvGrpSpPr/>
            <p:nvPr/>
          </p:nvGrpSpPr>
          <p:grpSpPr>
            <a:xfrm rot="1801877" flipH="1">
              <a:off x="3556975" y="1482404"/>
              <a:ext cx="680598" cy="641684"/>
              <a:chOff x="6795971" y="2730008"/>
              <a:chExt cx="1945294" cy="1834067"/>
            </a:xfrm>
          </p:grpSpPr>
          <p:sp>
            <p:nvSpPr>
              <p:cNvPr id="397" name="Google Shape;3939;p39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40;p3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0" name="Google Shape;3941;p39"/>
            <p:cNvGrpSpPr/>
            <p:nvPr/>
          </p:nvGrpSpPr>
          <p:grpSpPr>
            <a:xfrm rot="3590695">
              <a:off x="3878314" y="1717133"/>
              <a:ext cx="680776" cy="641851"/>
              <a:chOff x="6795971" y="2730008"/>
              <a:chExt cx="1945294" cy="1834067"/>
            </a:xfrm>
          </p:grpSpPr>
          <p:sp>
            <p:nvSpPr>
              <p:cNvPr id="395" name="Google Shape;3942;p39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43;p3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1" name="Google Shape;3944;p39"/>
            <p:cNvGrpSpPr/>
            <p:nvPr/>
          </p:nvGrpSpPr>
          <p:grpSpPr>
            <a:xfrm rot="7606408" flipH="1">
              <a:off x="3372048" y="1726802"/>
              <a:ext cx="890874" cy="894741"/>
              <a:chOff x="8302868" y="1340770"/>
              <a:chExt cx="3569773" cy="3585270"/>
            </a:xfrm>
          </p:grpSpPr>
          <p:grpSp>
            <p:nvGrpSpPr>
              <p:cNvPr id="342" name="Google Shape;3945;p39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345" name="Google Shape;3946;p39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371" name="Google Shape;3947;p3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" name="Google Shape;3948;p3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" name="Google Shape;3949;p3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Google Shape;3950;p3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" name="Google Shape;3951;p3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" name="Google Shape;3952;p3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" name="Google Shape;3953;p3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" name="Google Shape;3954;p3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" name="Google Shape;3955;p3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" name="Google Shape;3956;p3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" name="Google Shape;3957;p39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" name="Google Shape;3958;p3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" name="Google Shape;3959;p3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" name="Google Shape;3960;p39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" name="Google Shape;3961;p3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" name="Google Shape;3962;p3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" name="Google Shape;3963;p3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" name="Google Shape;3964;p3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" name="Google Shape;3965;p3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" name="Google Shape;3966;p3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" name="Google Shape;3967;p3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" name="Google Shape;3968;p3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" name="Google Shape;3969;p39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" name="Google Shape;3970;p3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6" name="Google Shape;3971;p39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347" name="Google Shape;3972;p3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" name="Google Shape;3973;p3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" name="Google Shape;3974;p3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" name="Google Shape;3975;p3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" name="Google Shape;3976;p3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2" name="Google Shape;3977;p3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" name="Google Shape;3978;p3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4" name="Google Shape;3979;p3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5" name="Google Shape;3980;p3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6" name="Google Shape;3981;p3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7" name="Google Shape;3982;p39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" name="Google Shape;3983;p3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" name="Google Shape;3984;p3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0" name="Google Shape;3985;p39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1" name="Google Shape;3986;p3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2" name="Google Shape;3987;p3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" name="Google Shape;3988;p3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4" name="Google Shape;3989;p3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" name="Google Shape;3990;p3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" name="Google Shape;3991;p3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" name="Google Shape;3992;p3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" name="Google Shape;3993;p3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" name="Google Shape;3994;p39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" name="Google Shape;3995;p3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343" name="Google Shape;3996;p39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997;p39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9" name="Google Shape;3998;p39"/>
          <p:cNvGrpSpPr/>
          <p:nvPr/>
        </p:nvGrpSpPr>
        <p:grpSpPr>
          <a:xfrm rot="3376498">
            <a:off x="9184723" y="5174656"/>
            <a:ext cx="1474692" cy="1443605"/>
            <a:chOff x="3192475" y="1355166"/>
            <a:chExt cx="1474713" cy="1443626"/>
          </a:xfrm>
        </p:grpSpPr>
        <p:grpSp>
          <p:nvGrpSpPr>
            <p:cNvPr id="400" name="Google Shape;3999;p39"/>
            <p:cNvGrpSpPr/>
            <p:nvPr/>
          </p:nvGrpSpPr>
          <p:grpSpPr>
            <a:xfrm rot="1801877" flipH="1">
              <a:off x="3556975" y="1482404"/>
              <a:ext cx="680598" cy="641684"/>
              <a:chOff x="6795971" y="2730008"/>
              <a:chExt cx="1945294" cy="1834067"/>
            </a:xfrm>
          </p:grpSpPr>
          <p:sp>
            <p:nvSpPr>
              <p:cNvPr id="458" name="Google Shape;4000;p39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001;p3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1" name="Google Shape;4002;p39"/>
            <p:cNvGrpSpPr/>
            <p:nvPr/>
          </p:nvGrpSpPr>
          <p:grpSpPr>
            <a:xfrm rot="3590695">
              <a:off x="3878314" y="1717133"/>
              <a:ext cx="680776" cy="641851"/>
              <a:chOff x="6795971" y="2730008"/>
              <a:chExt cx="1945294" cy="1834067"/>
            </a:xfrm>
          </p:grpSpPr>
          <p:sp>
            <p:nvSpPr>
              <p:cNvPr id="456" name="Google Shape;4003;p39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004;p39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" name="Google Shape;4005;p39"/>
            <p:cNvGrpSpPr/>
            <p:nvPr/>
          </p:nvGrpSpPr>
          <p:grpSpPr>
            <a:xfrm rot="7606408" flipH="1">
              <a:off x="3372048" y="1726802"/>
              <a:ext cx="890874" cy="894741"/>
              <a:chOff x="8302868" y="1340770"/>
              <a:chExt cx="3569773" cy="3585270"/>
            </a:xfrm>
          </p:grpSpPr>
          <p:grpSp>
            <p:nvGrpSpPr>
              <p:cNvPr id="403" name="Google Shape;4006;p39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406" name="Google Shape;4007;p39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432" name="Google Shape;4008;p3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" name="Google Shape;4009;p3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4" name="Google Shape;4010;p3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" name="Google Shape;4011;p3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" name="Google Shape;4012;p3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" name="Google Shape;4013;p3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" name="Google Shape;4014;p3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4015;p3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" name="Google Shape;4016;p3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1" name="Google Shape;4017;p3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" name="Google Shape;4018;p39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3" name="Google Shape;4019;p3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4" name="Google Shape;4020;p3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4021;p39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6" name="Google Shape;4022;p3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7" name="Google Shape;4023;p3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8" name="Google Shape;4024;p3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9" name="Google Shape;4025;p3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0" name="Google Shape;4026;p3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1" name="Google Shape;4027;p3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2" name="Google Shape;4028;p3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3" name="Google Shape;4029;p3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4" name="Google Shape;4030;p39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5" name="Google Shape;4031;p3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7" name="Google Shape;4032;p39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408" name="Google Shape;4033;p39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" name="Google Shape;4034;p39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" name="Google Shape;4035;p39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" name="Google Shape;4036;p39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037;p39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Google Shape;4038;p39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" name="Google Shape;4039;p39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4040;p39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" name="Google Shape;4041;p39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" name="Google Shape;4042;p39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4043;p39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" name="Google Shape;4044;p39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" name="Google Shape;4045;p39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" name="Google Shape;4046;p39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" name="Google Shape;4047;p39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" name="Google Shape;4048;p39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" name="Google Shape;4049;p39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5" name="Google Shape;4050;p39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" name="Google Shape;4051;p39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" name="Google Shape;4052;p39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" name="Google Shape;4053;p39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" name="Google Shape;4054;p39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" name="Google Shape;4055;p39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" name="Google Shape;4056;p39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404" name="Google Shape;4057;p39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8;p39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1" name="Google Shape;3571;p37"/>
          <p:cNvPicPr preferRelativeResize="0"/>
          <p:nvPr/>
        </p:nvPicPr>
        <p:blipFill rotWithShape="1">
          <a:blip r:embed="rId3">
            <a:alphaModFix/>
          </a:blip>
          <a:srcRect l="2963" r="2963"/>
          <a:stretch/>
        </p:blipFill>
        <p:spPr>
          <a:xfrm flipH="1">
            <a:off x="7363743" y="2251881"/>
            <a:ext cx="3436020" cy="46061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33431" y="704518"/>
            <a:ext cx="6296169" cy="584775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/>
            <a:r>
              <a:rPr lang="en-US" altLang="vi-VN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47832" y="2003257"/>
            <a:ext cx="299341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Baihoc1.lgo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38650" y="2770251"/>
            <a:ext cx="422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47832" y="3532496"/>
            <a:ext cx="4649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Bai hoc1.lgo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0" descr="Hình ảnh có liên qu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081" y="2247902"/>
            <a:ext cx="4038600" cy="3230563"/>
          </a:xfrm>
        </p:spPr>
      </p:pic>
      <p:grpSp>
        <p:nvGrpSpPr>
          <p:cNvPr id="23555" name="Group 10"/>
          <p:cNvGrpSpPr>
            <a:grpSpLocks/>
          </p:cNvGrpSpPr>
          <p:nvPr/>
        </p:nvGrpSpPr>
        <p:grpSpPr bwMode="auto">
          <a:xfrm>
            <a:off x="-1" y="0"/>
            <a:ext cx="10932459" cy="6000750"/>
            <a:chOff x="0" y="0"/>
            <a:chExt cx="12192000" cy="6858000"/>
          </a:xfrm>
        </p:grpSpPr>
        <p:pic>
          <p:nvPicPr>
            <p:cNvPr id="23561" name="b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0" t="35741" r="76042" b="33519"/>
            <a:stretch>
              <a:fillRect/>
            </a:stretch>
          </p:blipFill>
          <p:spPr bwMode="auto">
            <a:xfrm>
              <a:off x="1041400" y="2451100"/>
              <a:ext cx="1879600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6" b="50555"/>
            <a:stretch>
              <a:fillRect/>
            </a:stretch>
          </p:blipFill>
          <p:spPr bwMode="auto">
            <a:xfrm>
              <a:off x="2374900" y="635000"/>
              <a:ext cx="2882900" cy="275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>
              <a:fillRect/>
            </a:stretch>
          </p:blipFill>
          <p:spPr bwMode="auto">
            <a:xfrm>
              <a:off x="4572000" y="508000"/>
              <a:ext cx="2197100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>
              <a:fillRect/>
            </a:stretch>
          </p:blipFill>
          <p:spPr bwMode="auto">
            <a:xfrm>
              <a:off x="6388100" y="1092200"/>
              <a:ext cx="1701800" cy="20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9" b="42223"/>
            <a:stretch>
              <a:fillRect/>
            </a:stretch>
          </p:blipFill>
          <p:spPr bwMode="auto">
            <a:xfrm>
              <a:off x="9550400" y="1879600"/>
              <a:ext cx="1701800" cy="208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>
              <a:fillRect/>
            </a:stretch>
          </p:blipFill>
          <p:spPr bwMode="auto">
            <a:xfrm>
              <a:off x="7772400" y="990600"/>
              <a:ext cx="20193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3047208" y="3191105"/>
            <a:ext cx="515302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5400" b="1" noProof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 ơn các em!</a:t>
            </a:r>
          </a:p>
        </p:txBody>
      </p:sp>
      <p:pic>
        <p:nvPicPr>
          <p:cNvPr id="23557" name="Picture 16" descr="Kết quả hình ảnh cho ẢNH 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0594" y="5857875"/>
            <a:ext cx="1897062" cy="966788"/>
          </a:xfrm>
        </p:spPr>
      </p:pic>
      <p:pic>
        <p:nvPicPr>
          <p:cNvPr id="23558" name="Picture 16" descr="Kết quả hình ảnh cho ẢNH 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44" y="5778502"/>
            <a:ext cx="204946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6" descr="Kết quả hình ảnh cho ẢNH 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06" y="5778502"/>
            <a:ext cx="205105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6" descr="Kết quả hình ảnh cho ẢNH 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569" y="5818188"/>
            <a:ext cx="204946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3687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0" descr="Hình ảnh có liên qu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108200"/>
            <a:ext cx="4373563" cy="3498850"/>
          </a:xfrm>
        </p:spPr>
      </p:pic>
      <p:pic>
        <p:nvPicPr>
          <p:cNvPr id="26629" name="Picture 16" descr="Kết quả hình ảnh cho ẢNH 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0594" y="5857875"/>
            <a:ext cx="1897062" cy="966788"/>
          </a:xfrm>
        </p:spPr>
      </p:pic>
      <p:grpSp>
        <p:nvGrpSpPr>
          <p:cNvPr id="26627" name="Group 10"/>
          <p:cNvGrpSpPr>
            <a:grpSpLocks/>
          </p:cNvGrpSpPr>
          <p:nvPr/>
        </p:nvGrpSpPr>
        <p:grpSpPr bwMode="auto">
          <a:xfrm>
            <a:off x="856456" y="0"/>
            <a:ext cx="9144000" cy="6000750"/>
            <a:chOff x="0" y="0"/>
            <a:chExt cx="12192000" cy="6858000"/>
          </a:xfrm>
        </p:grpSpPr>
        <p:pic>
          <p:nvPicPr>
            <p:cNvPr id="26633" name="b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0" t="35741" r="76042" b="33519"/>
            <a:stretch>
              <a:fillRect/>
            </a:stretch>
          </p:blipFill>
          <p:spPr bwMode="auto">
            <a:xfrm>
              <a:off x="1041400" y="2451100"/>
              <a:ext cx="1879600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5" name="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6" b="50555"/>
            <a:stretch>
              <a:fillRect/>
            </a:stretch>
          </p:blipFill>
          <p:spPr bwMode="auto">
            <a:xfrm>
              <a:off x="2374900" y="635000"/>
              <a:ext cx="2882900" cy="275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6" name="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>
              <a:fillRect/>
            </a:stretch>
          </p:blipFill>
          <p:spPr bwMode="auto">
            <a:xfrm>
              <a:off x="4572000" y="508000"/>
              <a:ext cx="2197100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>
              <a:fillRect/>
            </a:stretch>
          </p:blipFill>
          <p:spPr bwMode="auto">
            <a:xfrm>
              <a:off x="6388100" y="1092200"/>
              <a:ext cx="1701800" cy="20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8" name="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9" b="42223"/>
            <a:stretch>
              <a:fillRect/>
            </a:stretch>
          </p:blipFill>
          <p:spPr bwMode="auto">
            <a:xfrm>
              <a:off x="9550400" y="1879600"/>
              <a:ext cx="1701800" cy="208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9" name="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>
              <a:fillRect/>
            </a:stretch>
          </p:blipFill>
          <p:spPr bwMode="auto">
            <a:xfrm>
              <a:off x="7772400" y="990600"/>
              <a:ext cx="20193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3047207" y="3191105"/>
            <a:ext cx="515302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4400" b="1" noProof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KIỂM TRA BÀI CŨ</a:t>
            </a:r>
            <a:endParaRPr lang="en-US" sz="4400" b="1" noProof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630" name="Picture 16" descr="Kết quả hình ảnh cho ẢNH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44" y="5778501"/>
            <a:ext cx="204946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6" descr="Kết quả hình ảnh cho ẢNH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06" y="5778501"/>
            <a:ext cx="205105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6" descr="Kết quả hình ảnh cho ẢNH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569" y="5818188"/>
            <a:ext cx="204946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6304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833047" y="1671731"/>
            <a:ext cx="7010400" cy="165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vi-VN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165634" y="513967"/>
            <a:ext cx="8763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3200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0" name="Hình chữ nhật 1"/>
          <p:cNvSpPr>
            <a:spLocks noChangeArrowheads="1"/>
          </p:cNvSpPr>
          <p:nvPr/>
        </p:nvSpPr>
        <p:spPr bwMode="auto">
          <a:xfrm>
            <a:off x="3333585" y="1671731"/>
            <a:ext cx="84089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edit “tam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	edit “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endParaRPr lang="en-US" alt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	edit “tam  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giac</a:t>
            </a:r>
            <a:endParaRPr lang="vi-VN" alt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985146" y="2142699"/>
            <a:ext cx="832514" cy="6277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833047" y="1671731"/>
            <a:ext cx="7010400" cy="165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vi-VN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165634" y="513967"/>
            <a:ext cx="8763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3200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Repeat 5[FD 100  RT 72]</a:t>
            </a:r>
          </a:p>
        </p:txBody>
      </p:sp>
      <p:sp>
        <p:nvSpPr>
          <p:cNvPr id="20" name="Hình chữ nhật 1"/>
          <p:cNvSpPr>
            <a:spLocks noChangeArrowheads="1"/>
          </p:cNvSpPr>
          <p:nvPr/>
        </p:nvSpPr>
        <p:spPr bwMode="auto">
          <a:xfrm>
            <a:off x="2917328" y="2914337"/>
            <a:ext cx="84089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 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 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vi-VN" alt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30023" y="3856521"/>
            <a:ext cx="832514" cy="6277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451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06471" y="873456"/>
            <a:ext cx="8821145" cy="257762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4:</a:t>
            </a:r>
            <a:br>
              <a:rPr lang="en-US" sz="48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THỦ TỤC TRONG LOGO </a:t>
            </a:r>
            <a:br>
              <a:rPr lang="en-US" sz="48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8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9763" cy="64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69" y="66676"/>
            <a:ext cx="9156700" cy="718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9"/>
          <p:cNvSpPr/>
          <p:nvPr/>
        </p:nvSpPr>
        <p:spPr>
          <a:xfrm rot="20718769">
            <a:off x="4418806" y="2162176"/>
            <a:ext cx="139700" cy="854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6149" name="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132" y="3001963"/>
            <a:ext cx="1851025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36"/>
          <p:cNvGrpSpPr>
            <a:grpSpLocks/>
          </p:cNvGrpSpPr>
          <p:nvPr/>
        </p:nvGrpSpPr>
        <p:grpSpPr bwMode="auto">
          <a:xfrm>
            <a:off x="3044031" y="2327276"/>
            <a:ext cx="1144588" cy="969963"/>
            <a:chOff x="3620985" y="1717006"/>
            <a:chExt cx="1010329" cy="989595"/>
          </a:xfrm>
        </p:grpSpPr>
        <p:pic>
          <p:nvPicPr>
            <p:cNvPr id="6164" name="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985" y="1717006"/>
              <a:ext cx="1010329" cy="98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35"/>
            <p:cNvSpPr txBox="1"/>
            <p:nvPr/>
          </p:nvSpPr>
          <p:spPr>
            <a:xfrm>
              <a:off x="3953091" y="2003681"/>
              <a:ext cx="501661" cy="6591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CN" sz="3600" dirty="0">
                  <a:solidFill>
                    <a:srgbClr val="FF0000"/>
                  </a:solidFill>
                  <a:latin typeface="Time new roman"/>
                  <a:ea typeface="方正少儿简体" panose="03000509000000000000" pitchFamily="65" charset="-122"/>
                </a:rPr>
                <a:t>1</a:t>
              </a:r>
              <a:endParaRPr lang="zh-CN" altLang="en-US" sz="4050" dirty="0">
                <a:solidFill>
                  <a:srgbClr val="FF00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6151" name="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4" y="5732464"/>
            <a:ext cx="91567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37682" y="1287464"/>
            <a:ext cx="5224463" cy="5619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en-US" sz="3200" b="1" kern="1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88595" y="2495550"/>
            <a:ext cx="5830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Biết cách lưu thủ tục trong Logo thành tệp</a:t>
            </a:r>
          </a:p>
        </p:txBody>
      </p:sp>
      <p:sp>
        <p:nvSpPr>
          <p:cNvPr id="12" name="19"/>
          <p:cNvSpPr/>
          <p:nvPr/>
        </p:nvSpPr>
        <p:spPr>
          <a:xfrm rot="20718769">
            <a:off x="4695031" y="3198814"/>
            <a:ext cx="139700" cy="854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13" name="36"/>
          <p:cNvGrpSpPr>
            <a:grpSpLocks/>
          </p:cNvGrpSpPr>
          <p:nvPr/>
        </p:nvGrpSpPr>
        <p:grpSpPr bwMode="auto">
          <a:xfrm>
            <a:off x="3294856" y="3478213"/>
            <a:ext cx="1144588" cy="969962"/>
            <a:chOff x="3620985" y="1717006"/>
            <a:chExt cx="1010329" cy="989595"/>
          </a:xfrm>
        </p:grpSpPr>
        <p:pic>
          <p:nvPicPr>
            <p:cNvPr id="6162" name="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985" y="1717006"/>
              <a:ext cx="1010329" cy="98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35"/>
            <p:cNvSpPr txBox="1"/>
            <p:nvPr/>
          </p:nvSpPr>
          <p:spPr>
            <a:xfrm>
              <a:off x="3953091" y="2003680"/>
              <a:ext cx="501661" cy="659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CN" sz="3600" dirty="0">
                  <a:solidFill>
                    <a:srgbClr val="FF0000"/>
                  </a:solidFill>
                  <a:latin typeface="Time new roman"/>
                  <a:ea typeface="方正少儿简体" panose="03000509000000000000" pitchFamily="65" charset="-122"/>
                </a:rPr>
                <a:t>2</a:t>
              </a:r>
              <a:endParaRPr lang="zh-CN" altLang="en-US" sz="4050" dirty="0">
                <a:solidFill>
                  <a:srgbClr val="FF00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91807" y="3648076"/>
            <a:ext cx="5224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gọi các thủ tục trong tệp đã lưu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9" name="19"/>
          <p:cNvSpPr/>
          <p:nvPr/>
        </p:nvSpPr>
        <p:spPr>
          <a:xfrm rot="20718769">
            <a:off x="4474369" y="4284664"/>
            <a:ext cx="139700" cy="854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20" name="36"/>
          <p:cNvGrpSpPr>
            <a:grpSpLocks/>
          </p:cNvGrpSpPr>
          <p:nvPr/>
        </p:nvGrpSpPr>
        <p:grpSpPr bwMode="auto">
          <a:xfrm>
            <a:off x="3331370" y="4448176"/>
            <a:ext cx="1144587" cy="969963"/>
            <a:chOff x="3620985" y="1717006"/>
            <a:chExt cx="1010329" cy="989595"/>
          </a:xfrm>
        </p:grpSpPr>
        <p:pic>
          <p:nvPicPr>
            <p:cNvPr id="6160" name="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985" y="1717006"/>
              <a:ext cx="1010329" cy="98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35"/>
            <p:cNvSpPr txBox="1"/>
            <p:nvPr/>
          </p:nvSpPr>
          <p:spPr>
            <a:xfrm>
              <a:off x="3953090" y="2003681"/>
              <a:ext cx="501661" cy="6591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CN" sz="3600" dirty="0">
                  <a:solidFill>
                    <a:srgbClr val="FF0000"/>
                  </a:solidFill>
                  <a:latin typeface="Time new roman"/>
                  <a:ea typeface="方正少儿简体" panose="03000509000000000000" pitchFamily="65" charset="-122"/>
                </a:rPr>
                <a:t>3</a:t>
              </a:r>
              <a:endParaRPr lang="zh-CN" altLang="en-US" sz="4050" dirty="0">
                <a:solidFill>
                  <a:srgbClr val="FF00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320382" y="4649788"/>
            <a:ext cx="52244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lưu thêm thủ tục mới vào tệp đã có</a:t>
            </a:r>
            <a:endParaRPr lang="en-US" alt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4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7" grpId="0"/>
      <p:bldP spid="12" grpId="0"/>
      <p:bldP spid="18" grpId="0"/>
      <p:bldP spid="19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99197" y="668723"/>
            <a:ext cx="69428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nhắc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556715" y="1788957"/>
            <a:ext cx="6914297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-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Khởi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Logo</a:t>
            </a:r>
            <a:endParaRPr lang="en-US" altLang="vi-VN" dirty="0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-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Tamgiac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-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Tamgiac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phím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Enter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-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986317" y="0"/>
            <a:ext cx="64479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Logo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466015" y="762709"/>
            <a:ext cx="53367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marL="742950" indent="-74295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466015" y="1239657"/>
            <a:ext cx="7878988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latin typeface="Times New Roman" panose="02020603050405020304" pitchFamily="18" charset="0"/>
              </a:rPr>
              <a:t>Cacthutuc.lgo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466015" y="2193744"/>
            <a:ext cx="8333748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742950" indent="-742950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SAVE “Cacthutuc.lgo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32" y="2848626"/>
            <a:ext cx="4914741" cy="349862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2961564" y="2606722"/>
            <a:ext cx="2060812" cy="34665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793" y="2848626"/>
            <a:ext cx="4686843" cy="3498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157051" y="157802"/>
            <a:ext cx="716808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Nạp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2530878" y="885020"/>
            <a:ext cx="6400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nạp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   	B1: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Load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cacthutuc.lgo</a:t>
            </a:r>
            <a:endParaRPr lang="en-US" altLang="vi-VN" sz="2800" b="1" dirty="0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	B2: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phím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69" y="2700902"/>
            <a:ext cx="4205535" cy="3222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465" y="2700902"/>
            <a:ext cx="3850152" cy="3207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4E3F30"/>
      </a:dk1>
      <a:lt1>
        <a:srgbClr val="EEEEEE"/>
      </a:lt1>
      <a:dk2>
        <a:srgbClr val="77634E"/>
      </a:dk2>
      <a:lt2>
        <a:srgbClr val="EEEEEE"/>
      </a:lt2>
      <a:accent1>
        <a:srgbClr val="AB9279"/>
      </a:accent1>
      <a:accent2>
        <a:srgbClr val="CBB895"/>
      </a:accent2>
      <a:accent3>
        <a:srgbClr val="FFCB25"/>
      </a:accent3>
      <a:accent4>
        <a:srgbClr val="FFFFFF"/>
      </a:accent4>
      <a:accent5>
        <a:srgbClr val="C2971F"/>
      </a:accent5>
      <a:accent6>
        <a:srgbClr val="DAD0C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480</Words>
  <Application>Microsoft Office PowerPoint</Application>
  <PresentationFormat>Custom</PresentationFormat>
  <Paragraphs>56</Paragraphs>
  <Slides>16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Mali Medium</vt:lpstr>
      <vt:lpstr>Arial</vt:lpstr>
      <vt:lpstr>Abril Fatface</vt:lpstr>
      <vt:lpstr>Time new roman</vt:lpstr>
      <vt:lpstr>方正少儿简体</vt:lpstr>
      <vt:lpstr>Times New Roman</vt:lpstr>
      <vt:lpstr>Aldrich</vt:lpstr>
      <vt:lpstr>Calibri</vt:lpstr>
      <vt:lpstr>Lemon</vt:lpstr>
      <vt:lpstr>SlidesMania</vt:lpstr>
      <vt:lpstr>PowerPoint Presentation</vt:lpstr>
      <vt:lpstr>PowerPoint Presentation</vt:lpstr>
      <vt:lpstr>PowerPoint Presentation</vt:lpstr>
      <vt:lpstr>PowerPoint Presentation</vt:lpstr>
      <vt:lpstr>BÀI 4: THỦ TỤC TRONG LOGO  (Tiếp theo)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14</cp:revision>
  <dcterms:modified xsi:type="dcterms:W3CDTF">2024-05-27T11:09:48Z</dcterms:modified>
</cp:coreProperties>
</file>