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007577114" r:id="rId3"/>
    <p:sldId id="2007577110" r:id="rId4"/>
    <p:sldId id="2007577111" r:id="rId5"/>
    <p:sldId id="2007577106" r:id="rId6"/>
    <p:sldId id="2007577107" r:id="rId7"/>
    <p:sldId id="2007577108" r:id="rId8"/>
    <p:sldId id="2007577100" r:id="rId9"/>
    <p:sldId id="2007577113" r:id="rId10"/>
    <p:sldId id="20075770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8154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09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8892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617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50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79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6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94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63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98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5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03824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55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9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931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654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5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22258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305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311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34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314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935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788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998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03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10: LUYỆN TẬP CHUNG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6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62177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47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16A5B6-DAA2-4B93-8035-4484B660C3CD}"/>
              </a:ext>
            </a:extLst>
          </p:cNvPr>
          <p:cNvSpPr txBox="1"/>
          <p:nvPr/>
        </p:nvSpPr>
        <p:spPr>
          <a:xfrm>
            <a:off x="2508604" y="1084183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F2AEAA1-9730-4851-A01B-6FA45ECE0C1E}"/>
              </a:ext>
            </a:extLst>
          </p:cNvPr>
          <p:cNvSpPr/>
          <p:nvPr/>
        </p:nvSpPr>
        <p:spPr>
          <a:xfrm>
            <a:off x="1936696" y="102262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431AE5-7A33-4335-AF7D-F3C7695DE6BE}"/>
              </a:ext>
            </a:extLst>
          </p:cNvPr>
          <p:cNvGraphicFramePr>
            <a:graphicFrameLocks noGrp="1"/>
          </p:cNvGraphicFramePr>
          <p:nvPr/>
        </p:nvGraphicFramePr>
        <p:xfrm>
          <a:off x="1422959" y="1851354"/>
          <a:ext cx="908165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48CEBC0-6557-40FC-854C-5C7805A94F58}"/>
              </a:ext>
            </a:extLst>
          </p:cNvPr>
          <p:cNvSpPr txBox="1"/>
          <p:nvPr/>
        </p:nvSpPr>
        <p:spPr>
          <a:xfrm>
            <a:off x="4838104" y="3014585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728F2-1606-4B4D-8419-E0EE19C637ED}"/>
              </a:ext>
            </a:extLst>
          </p:cNvPr>
          <p:cNvSpPr txBox="1"/>
          <p:nvPr/>
        </p:nvSpPr>
        <p:spPr>
          <a:xfrm>
            <a:off x="6051185" y="3014585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E5BEE-4E1C-466D-9157-EA2CBF610A1E}"/>
              </a:ext>
            </a:extLst>
          </p:cNvPr>
          <p:cNvSpPr txBox="1"/>
          <p:nvPr/>
        </p:nvSpPr>
        <p:spPr>
          <a:xfrm>
            <a:off x="7264266" y="301458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E5D21-5214-49EF-98AE-FAF8E8C12E58}"/>
              </a:ext>
            </a:extLst>
          </p:cNvPr>
          <p:cNvSpPr txBox="1"/>
          <p:nvPr/>
        </p:nvSpPr>
        <p:spPr>
          <a:xfrm>
            <a:off x="8477347" y="3031048"/>
            <a:ext cx="5048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FC9A2-D4FB-4C8D-8FCE-418BFEEF9644}"/>
              </a:ext>
            </a:extLst>
          </p:cNvPr>
          <p:cNvSpPr txBox="1"/>
          <p:nvPr/>
        </p:nvSpPr>
        <p:spPr>
          <a:xfrm>
            <a:off x="9620405" y="301458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B63802-4DA1-4997-9FB0-FD0807BEEE79}"/>
              </a:ext>
            </a:extLst>
          </p:cNvPr>
          <p:cNvGrpSpPr/>
          <p:nvPr/>
        </p:nvGrpSpPr>
        <p:grpSpPr>
          <a:xfrm flipH="1">
            <a:off x="5153686" y="3840714"/>
            <a:ext cx="2110580" cy="2150948"/>
            <a:chOff x="604444" y="3268487"/>
            <a:chExt cx="1826440" cy="18264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C97DF89-BD69-4CA2-B920-7F215E5A1B13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203A39-9A74-4815-A039-4BA49EE1B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570237-D4F0-431D-973E-CADF29E05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9"/>
          <a:stretch/>
        </p:blipFill>
        <p:spPr>
          <a:xfrm>
            <a:off x="1842713" y="1741955"/>
            <a:ext cx="7102475" cy="24083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C6CB59-B9EC-44BE-8BA3-D6ECC9D7D41A}"/>
              </a:ext>
            </a:extLst>
          </p:cNvPr>
          <p:cNvSpPr txBox="1"/>
          <p:nvPr/>
        </p:nvSpPr>
        <p:spPr>
          <a:xfrm>
            <a:off x="1107242" y="661224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870CD2-5AD6-46B7-B75C-A342695F1897}"/>
              </a:ext>
            </a:extLst>
          </p:cNvPr>
          <p:cNvSpPr/>
          <p:nvPr/>
        </p:nvSpPr>
        <p:spPr>
          <a:xfrm>
            <a:off x="563161" y="79541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32E90B-98E6-4980-9BA8-EA88F9EBB8D9}"/>
              </a:ext>
            </a:extLst>
          </p:cNvPr>
          <p:cNvCxnSpPr>
            <a:cxnSpLocks/>
          </p:cNvCxnSpPr>
          <p:nvPr/>
        </p:nvCxnSpPr>
        <p:spPr>
          <a:xfrm>
            <a:off x="1224322" y="1176113"/>
            <a:ext cx="2611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5503B8-0919-4E2B-B66B-D98DA273EA64}"/>
              </a:ext>
            </a:extLst>
          </p:cNvPr>
          <p:cNvCxnSpPr>
            <a:cxnSpLocks/>
          </p:cNvCxnSpPr>
          <p:nvPr/>
        </p:nvCxnSpPr>
        <p:spPr>
          <a:xfrm>
            <a:off x="1224322" y="1682126"/>
            <a:ext cx="65887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024CA0-9EB9-4BB3-8C63-DDBCC8473992}"/>
              </a:ext>
            </a:extLst>
          </p:cNvPr>
          <p:cNvCxnSpPr>
            <a:cxnSpLocks/>
          </p:cNvCxnSpPr>
          <p:nvPr/>
        </p:nvCxnSpPr>
        <p:spPr>
          <a:xfrm>
            <a:off x="6151922" y="1176113"/>
            <a:ext cx="1530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431140-68AF-4D55-87D4-56B7C3CCEE8D}"/>
              </a:ext>
            </a:extLst>
          </p:cNvPr>
          <p:cNvSpPr txBox="1"/>
          <p:nvPr/>
        </p:nvSpPr>
        <p:spPr>
          <a:xfrm>
            <a:off x="1442399" y="4111113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: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A47986-A172-46A6-BDE2-3BBE5815C866}"/>
              </a:ext>
            </a:extLst>
          </p:cNvPr>
          <p:cNvSpPr txBox="1"/>
          <p:nvPr/>
        </p:nvSpPr>
        <p:spPr>
          <a:xfrm>
            <a:off x="5160954" y="4130709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 + 3 = 9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B7EC28-DF95-4B5F-A9B2-B5C0D9C973F4}"/>
              </a:ext>
            </a:extLst>
          </p:cNvPr>
          <p:cNvSpPr txBox="1"/>
          <p:nvPr/>
        </p:nvSpPr>
        <p:spPr>
          <a:xfrm>
            <a:off x="1404954" y="618693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A9B658-3A67-484B-A5DE-0220EBD4295D}"/>
              </a:ext>
            </a:extLst>
          </p:cNvPr>
          <p:cNvCxnSpPr>
            <a:cxnSpLocks/>
          </p:cNvCxnSpPr>
          <p:nvPr/>
        </p:nvCxnSpPr>
        <p:spPr>
          <a:xfrm>
            <a:off x="3510490" y="1090040"/>
            <a:ext cx="2248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D8E61E-AFC2-4C38-BF88-90876AB6A36C}"/>
              </a:ext>
            </a:extLst>
          </p:cNvPr>
          <p:cNvCxnSpPr>
            <a:cxnSpLocks/>
          </p:cNvCxnSpPr>
          <p:nvPr/>
        </p:nvCxnSpPr>
        <p:spPr>
          <a:xfrm>
            <a:off x="1522034" y="1639595"/>
            <a:ext cx="52679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9BB2E5-B69F-40CE-AE3E-BED81794FDA6}"/>
              </a:ext>
            </a:extLst>
          </p:cNvPr>
          <p:cNvCxnSpPr>
            <a:cxnSpLocks/>
          </p:cNvCxnSpPr>
          <p:nvPr/>
        </p:nvCxnSpPr>
        <p:spPr>
          <a:xfrm>
            <a:off x="7345522" y="1090040"/>
            <a:ext cx="1810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2DD79DF-7E82-4947-8949-1DE34E89DF91}"/>
              </a:ext>
            </a:extLst>
          </p:cNvPr>
          <p:cNvSpPr txBox="1"/>
          <p:nvPr/>
        </p:nvSpPr>
        <p:spPr>
          <a:xfrm>
            <a:off x="1348225" y="430081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: 15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28774B-99E4-4ED2-B262-8EEC49A2329E}"/>
              </a:ext>
            </a:extLst>
          </p:cNvPr>
          <p:cNvSpPr/>
          <p:nvPr/>
        </p:nvSpPr>
        <p:spPr>
          <a:xfrm>
            <a:off x="822272" y="87197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C2C7D5-754C-44C3-8C30-91F0F76B287C}"/>
              </a:ext>
            </a:extLst>
          </p:cNvPr>
          <p:cNvCxnSpPr>
            <a:cxnSpLocks/>
          </p:cNvCxnSpPr>
          <p:nvPr/>
        </p:nvCxnSpPr>
        <p:spPr>
          <a:xfrm>
            <a:off x="9284891" y="1090040"/>
            <a:ext cx="143291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741EC93-2AD0-4B35-A16F-07E4EA71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4612" y="1908059"/>
            <a:ext cx="6269718" cy="24465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A87BEA-59D8-4065-9D63-1F90BF78C841}"/>
              </a:ext>
            </a:extLst>
          </p:cNvPr>
          <p:cNvSpPr txBox="1"/>
          <p:nvPr/>
        </p:nvSpPr>
        <p:spPr>
          <a:xfrm>
            <a:off x="5178901" y="4329941"/>
            <a:ext cx="5833274" cy="2239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 – 3 = 12 (con)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34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B9E705-D4AD-46DA-8244-BA5E72FFCA36}"/>
              </a:ext>
            </a:extLst>
          </p:cNvPr>
          <p:cNvSpPr txBox="1"/>
          <p:nvPr/>
        </p:nvSpPr>
        <p:spPr>
          <a:xfrm>
            <a:off x="5249841" y="637025"/>
            <a:ext cx="226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BẮT VỊT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66BD1-79BA-4EB4-B990-2F8CE94EEB56}"/>
              </a:ext>
            </a:extLst>
          </p:cNvPr>
          <p:cNvSpPr txBox="1"/>
          <p:nvPr/>
        </p:nvSpPr>
        <p:spPr>
          <a:xfrm>
            <a:off x="329610" y="1283356"/>
            <a:ext cx="6594763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Xuất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lượt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CC5A5-225B-48DB-A3E5-40942F9F5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130" y="320527"/>
            <a:ext cx="1516390" cy="1658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23E883-0E1A-4D88-9634-4EFDA21F4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1" y="1420375"/>
            <a:ext cx="4572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0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Microsoft YaHei</vt:lpstr>
      <vt:lpstr>Arial</vt:lpstr>
      <vt:lpstr>Arial-Rounded</vt:lpstr>
      <vt:lpstr>Calibri</vt:lpstr>
      <vt:lpstr>UTM Avo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2021-08-07T03:40:09Z</dcterms:created>
  <dcterms:modified xsi:type="dcterms:W3CDTF">2021-08-07T03:40:48Z</dcterms:modified>
</cp:coreProperties>
</file>