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
  </p:notesMasterIdLst>
  <p:sldIdLst>
    <p:sldId id="602" r:id="rId2"/>
    <p:sldId id="612" r:id="rId3"/>
    <p:sldId id="614" r:id="rId4"/>
    <p:sldId id="611" r:id="rId5"/>
    <p:sldId id="613" r:id="rId6"/>
    <p:sldId id="610" r:id="rId7"/>
  </p:sldIdLst>
  <p:sldSz cx="12192000" cy="6858000"/>
  <p:notesSz cx="6858000" cy="9144000"/>
  <p:custDataLst>
    <p:tags r:id="rId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13CB"/>
    <a:srgbClr val="66FF66"/>
    <a:srgbClr val="FF0000"/>
    <a:srgbClr val="CCFFFF"/>
    <a:srgbClr val="FFFFCC"/>
    <a:srgbClr val="FBF4D9"/>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00" autoAdjust="0"/>
    <p:restoredTop sz="94660"/>
  </p:normalViewPr>
  <p:slideViewPr>
    <p:cSldViewPr>
      <p:cViewPr varScale="1">
        <p:scale>
          <a:sx n="86" d="100"/>
          <a:sy n="86" d="100"/>
        </p:scale>
        <p:origin x="498" y="96"/>
      </p:cViewPr>
      <p:guideLst>
        <p:guide orient="horz" pos="2160"/>
        <p:guide pos="384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59" name="Rectangle 3"/>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defRPr>
            </a:lvl1pPr>
          </a:lstStyle>
          <a:p>
            <a:pPr>
              <a:defRPr/>
            </a:pPr>
            <a:endParaRPr lang="en-US"/>
          </a:p>
        </p:txBody>
      </p:sp>
      <p:sp>
        <p:nvSpPr>
          <p:cNvPr id="22532"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61" name="Rectangle 5"/>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9462" name="Rectangle 6"/>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l" eaLnBrk="1" hangingPunct="1">
              <a:defRPr sz="1200">
                <a:latin typeface="Arial" panose="020B0604020202020204" pitchFamily="34" charset="0"/>
              </a:defRPr>
            </a:lvl1pPr>
          </a:lstStyle>
          <a:p>
            <a:pPr>
              <a:defRPr/>
            </a:pPr>
            <a:endParaRPr lang="en-US"/>
          </a:p>
        </p:txBody>
      </p:sp>
      <p:sp>
        <p:nvSpPr>
          <p:cNvPr id="19463" name="Rectangle 7"/>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D723B26E-D55F-4B50-B7A1-C5E80E76BA0B}" type="slidenum">
              <a:rPr lang="en-US"/>
              <a:pPr>
                <a:defRPr/>
              </a:pPr>
              <a:t>‹#›</a:t>
            </a:fld>
            <a:endParaRPr lang="en-US"/>
          </a:p>
        </p:txBody>
      </p:sp>
    </p:spTree>
    <p:extLst>
      <p:ext uri="{BB962C8B-B14F-4D97-AF65-F5344CB8AC3E}">
        <p14:creationId xmlns:p14="http://schemas.microsoft.com/office/powerpoint/2010/main" val="8189778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1pPr>
    <a:lvl2pPr marL="569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2pPr>
    <a:lvl3pPr marL="1141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3pPr>
    <a:lvl4pPr marL="17129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4pPr>
    <a:lvl5pPr marL="2284413" algn="l" rtl="0" eaLnBrk="0" fontAlgn="base" hangingPunct="0">
      <a:spcBef>
        <a:spcPct val="30000"/>
      </a:spcBef>
      <a:spcAft>
        <a:spcPct val="0"/>
      </a:spcAft>
      <a:defRPr sz="1500" kern="1200">
        <a:solidFill>
          <a:schemeClr val="tx1"/>
        </a:solidFill>
        <a:latin typeface="Arial" panose="020B0604020202020204" pitchFamily="34" charset="0"/>
        <a:ea typeface="+mn-ea"/>
        <a:cs typeface="+mn-cs"/>
      </a:defRPr>
    </a:lvl5pPr>
    <a:lvl6pPr marL="2857271" algn="l" defTabSz="1142909" rtl="0" eaLnBrk="1" latinLnBrk="0" hangingPunct="1">
      <a:defRPr sz="1500" kern="1200">
        <a:solidFill>
          <a:schemeClr val="tx1"/>
        </a:solidFill>
        <a:latin typeface="+mn-lt"/>
        <a:ea typeface="+mn-ea"/>
        <a:cs typeface="+mn-cs"/>
      </a:defRPr>
    </a:lvl6pPr>
    <a:lvl7pPr marL="3428726" algn="l" defTabSz="1142909" rtl="0" eaLnBrk="1" latinLnBrk="0" hangingPunct="1">
      <a:defRPr sz="1500" kern="1200">
        <a:solidFill>
          <a:schemeClr val="tx1"/>
        </a:solidFill>
        <a:latin typeface="+mn-lt"/>
        <a:ea typeface="+mn-ea"/>
        <a:cs typeface="+mn-cs"/>
      </a:defRPr>
    </a:lvl7pPr>
    <a:lvl8pPr marL="4000180" algn="l" defTabSz="1142909" rtl="0" eaLnBrk="1" latinLnBrk="0" hangingPunct="1">
      <a:defRPr sz="1500" kern="1200">
        <a:solidFill>
          <a:schemeClr val="tx1"/>
        </a:solidFill>
        <a:latin typeface="+mn-lt"/>
        <a:ea typeface="+mn-ea"/>
        <a:cs typeface="+mn-cs"/>
      </a:defRPr>
    </a:lvl8pPr>
    <a:lvl9pPr marL="4571634" algn="l" defTabSz="1142909" rtl="0" eaLnBrk="1" latinLnBrk="0" hangingPunct="1">
      <a:defRPr sz="15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423D28A-D2FA-4145-AA81-B5334A4E6D64}" type="slidenum">
              <a:rPr lang="en-US" smtClean="0"/>
              <a:pPr>
                <a:defRPr/>
              </a:pPr>
              <a:t>‹#›</a:t>
            </a:fld>
            <a:endParaRPr lang="en-US"/>
          </a:p>
        </p:txBody>
      </p:sp>
    </p:spTree>
    <p:extLst>
      <p:ext uri="{BB962C8B-B14F-4D97-AF65-F5344CB8AC3E}">
        <p14:creationId xmlns:p14="http://schemas.microsoft.com/office/powerpoint/2010/main" val="3853029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C0EFC94-1DAE-48B1-A99A-EDA72639E39F}" type="slidenum">
              <a:rPr lang="en-US" smtClean="0"/>
              <a:pPr>
                <a:defRPr/>
              </a:pPr>
              <a:t>‹#›</a:t>
            </a:fld>
            <a:endParaRPr lang="en-US"/>
          </a:p>
        </p:txBody>
      </p:sp>
    </p:spTree>
    <p:extLst>
      <p:ext uri="{BB962C8B-B14F-4D97-AF65-F5344CB8AC3E}">
        <p14:creationId xmlns:p14="http://schemas.microsoft.com/office/powerpoint/2010/main" val="992986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98D8E6A-4F95-4FB5-B2DE-37AF3DF6983A}" type="slidenum">
              <a:rPr lang="en-US" smtClean="0"/>
              <a:pPr>
                <a:defRPr/>
              </a:pPr>
              <a:t>‹#›</a:t>
            </a:fld>
            <a:endParaRPr lang="en-US"/>
          </a:p>
        </p:txBody>
      </p:sp>
    </p:spTree>
    <p:extLst>
      <p:ext uri="{BB962C8B-B14F-4D97-AF65-F5344CB8AC3E}">
        <p14:creationId xmlns:p14="http://schemas.microsoft.com/office/powerpoint/2010/main" val="2538105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68BF5A8-C66B-4C82-B64F-202214B1E11B}" type="slidenum">
              <a:rPr lang="en-US" smtClean="0"/>
              <a:pPr>
                <a:defRPr/>
              </a:pPr>
              <a:t>‹#›</a:t>
            </a:fld>
            <a:endParaRPr lang="en-US"/>
          </a:p>
        </p:txBody>
      </p:sp>
    </p:spTree>
    <p:extLst>
      <p:ext uri="{BB962C8B-B14F-4D97-AF65-F5344CB8AC3E}">
        <p14:creationId xmlns:p14="http://schemas.microsoft.com/office/powerpoint/2010/main" val="3596042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95F20CF-37DD-4756-B0CE-7E9F35229BFF}" type="slidenum">
              <a:rPr lang="en-US" smtClean="0"/>
              <a:pPr>
                <a:defRPr/>
              </a:pPr>
              <a:t>‹#›</a:t>
            </a:fld>
            <a:endParaRPr lang="en-US"/>
          </a:p>
        </p:txBody>
      </p:sp>
    </p:spTree>
    <p:extLst>
      <p:ext uri="{BB962C8B-B14F-4D97-AF65-F5344CB8AC3E}">
        <p14:creationId xmlns:p14="http://schemas.microsoft.com/office/powerpoint/2010/main" val="3154987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5F3020E-0408-4278-8DE1-10D8C6327FA1}" type="slidenum">
              <a:rPr lang="en-US" smtClean="0"/>
              <a:pPr>
                <a:defRPr/>
              </a:pPr>
              <a:t>‹#›</a:t>
            </a:fld>
            <a:endParaRPr lang="en-US"/>
          </a:p>
        </p:txBody>
      </p:sp>
    </p:spTree>
    <p:extLst>
      <p:ext uri="{BB962C8B-B14F-4D97-AF65-F5344CB8AC3E}">
        <p14:creationId xmlns:p14="http://schemas.microsoft.com/office/powerpoint/2010/main" val="852495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FEDA7699-CF97-4E51-9FF3-E2768FD47087}" type="slidenum">
              <a:rPr lang="en-US" smtClean="0"/>
              <a:pPr>
                <a:defRPr/>
              </a:pPr>
              <a:t>‹#›</a:t>
            </a:fld>
            <a:endParaRPr lang="en-US"/>
          </a:p>
        </p:txBody>
      </p:sp>
    </p:spTree>
    <p:extLst>
      <p:ext uri="{BB962C8B-B14F-4D97-AF65-F5344CB8AC3E}">
        <p14:creationId xmlns:p14="http://schemas.microsoft.com/office/powerpoint/2010/main" val="2282503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F4AE72E-F5B3-461E-9529-3F334D0F9940}" type="slidenum">
              <a:rPr lang="en-US" smtClean="0"/>
              <a:pPr>
                <a:defRPr/>
              </a:pPr>
              <a:t>‹#›</a:t>
            </a:fld>
            <a:endParaRPr lang="en-US"/>
          </a:p>
        </p:txBody>
      </p:sp>
    </p:spTree>
    <p:extLst>
      <p:ext uri="{BB962C8B-B14F-4D97-AF65-F5344CB8AC3E}">
        <p14:creationId xmlns:p14="http://schemas.microsoft.com/office/powerpoint/2010/main" val="23503454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D14C9FA9-93BD-4046-B289-B70DC4A5A6D1}" type="slidenum">
              <a:rPr lang="en-US" smtClean="0"/>
              <a:pPr>
                <a:defRPr/>
              </a:pPr>
              <a:t>‹#›</a:t>
            </a:fld>
            <a:endParaRPr lang="en-US"/>
          </a:p>
        </p:txBody>
      </p:sp>
    </p:spTree>
    <p:extLst>
      <p:ext uri="{BB962C8B-B14F-4D97-AF65-F5344CB8AC3E}">
        <p14:creationId xmlns:p14="http://schemas.microsoft.com/office/powerpoint/2010/main" val="12759324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DB70B9D-8ADF-4B4B-83C4-E176DEDECBD9}" type="slidenum">
              <a:rPr lang="en-US" smtClean="0"/>
              <a:pPr>
                <a:defRPr/>
              </a:pPr>
              <a:t>‹#›</a:t>
            </a:fld>
            <a:endParaRPr lang="en-US"/>
          </a:p>
        </p:txBody>
      </p:sp>
    </p:spTree>
    <p:extLst>
      <p:ext uri="{BB962C8B-B14F-4D97-AF65-F5344CB8AC3E}">
        <p14:creationId xmlns:p14="http://schemas.microsoft.com/office/powerpoint/2010/main" val="4156079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4118CA4-1BF8-4E12-842C-F5563AB749FD}" type="slidenum">
              <a:rPr lang="en-US" smtClean="0"/>
              <a:pPr>
                <a:defRPr/>
              </a:pPr>
              <a:t>‹#›</a:t>
            </a:fld>
            <a:endParaRPr lang="en-US"/>
          </a:p>
        </p:txBody>
      </p:sp>
    </p:spTree>
    <p:extLst>
      <p:ext uri="{BB962C8B-B14F-4D97-AF65-F5344CB8AC3E}">
        <p14:creationId xmlns:p14="http://schemas.microsoft.com/office/powerpoint/2010/main" val="9022537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B4FD90F9-5570-4A05-A2CF-9A22C5C428E0}" type="slidenum">
              <a:rPr lang="en-US" smtClean="0"/>
              <a:pPr>
                <a:defRPr/>
              </a:pPr>
              <a:t>‹#›</a:t>
            </a:fld>
            <a:endParaRPr lang="en-US"/>
          </a:p>
        </p:txBody>
      </p:sp>
    </p:spTree>
    <p:extLst>
      <p:ext uri="{BB962C8B-B14F-4D97-AF65-F5344CB8AC3E}">
        <p14:creationId xmlns:p14="http://schemas.microsoft.com/office/powerpoint/2010/main" val="143771156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iterate type="lt">
                                    <p:tmPct val="10000"/>
                                  </p:iterate>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iterate type="lt">
                                    <p:tmPct val="10000"/>
                                  </p:iterate>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iterate type="lt">
                                    <p:tmPct val="10000"/>
                                  </p:iterate>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7" presetClass="entr" presetSubtype="0" fill="hold" grpId="0" nodeType="withEffect">
                                  <p:stCondLst>
                                    <p:cond delay="0"/>
                                  </p:stCondLst>
                                  <p:iterate type="lt">
                                    <p:tmPct val="10000"/>
                                  </p:iterate>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pn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8.jpe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4" y="1"/>
            <a:ext cx="12192000" cy="6857999"/>
          </a:xfrm>
          <a:prstGeom prst="rect">
            <a:avLst/>
          </a:prstGeom>
        </p:spPr>
      </p:pic>
      <p:sp>
        <p:nvSpPr>
          <p:cNvPr id="6" name="TextBox 5"/>
          <p:cNvSpPr txBox="1"/>
          <p:nvPr/>
        </p:nvSpPr>
        <p:spPr>
          <a:xfrm>
            <a:off x="2783632" y="1196752"/>
            <a:ext cx="6480720" cy="3809600"/>
          </a:xfrm>
          <a:prstGeom prst="rect">
            <a:avLst/>
          </a:prstGeom>
          <a:noFill/>
        </p:spPr>
        <p:txBody>
          <a:bodyPr wrap="square" rtlCol="0">
            <a:prstTxWarp prst="textArchUpPour">
              <a:avLst/>
            </a:prstTxWarp>
            <a:spAutoFit/>
          </a:bodyPr>
          <a:lstStyle/>
          <a:p>
            <a:r>
              <a:rPr lang="en-US" sz="2800" b="1" i="1" dirty="0" err="1" smtClean="0">
                <a:solidFill>
                  <a:srgbClr val="00B050"/>
                </a:solidFill>
              </a:rPr>
              <a:t>Chào</a:t>
            </a:r>
            <a:r>
              <a:rPr lang="en-US" sz="2800" b="1" i="1" dirty="0" smtClean="0">
                <a:solidFill>
                  <a:srgbClr val="00B050"/>
                </a:solidFill>
              </a:rPr>
              <a:t> </a:t>
            </a:r>
            <a:r>
              <a:rPr lang="en-US" sz="2800" b="1" i="1" dirty="0" err="1" smtClean="0">
                <a:solidFill>
                  <a:srgbClr val="00B050"/>
                </a:solidFill>
              </a:rPr>
              <a:t>mừng</a:t>
            </a:r>
            <a:r>
              <a:rPr lang="en-US" sz="2800" b="1" i="1" dirty="0" smtClean="0">
                <a:solidFill>
                  <a:srgbClr val="00B050"/>
                </a:solidFill>
              </a:rPr>
              <a:t> </a:t>
            </a:r>
            <a:r>
              <a:rPr lang="en-US" sz="2800" b="1" i="1" dirty="0" err="1" smtClean="0">
                <a:solidFill>
                  <a:srgbClr val="00B050"/>
                </a:solidFill>
              </a:rPr>
              <a:t>quý</a:t>
            </a:r>
            <a:r>
              <a:rPr lang="en-US" sz="2800" b="1" i="1" dirty="0" smtClean="0">
                <a:solidFill>
                  <a:srgbClr val="00B050"/>
                </a:solidFill>
              </a:rPr>
              <a:t> </a:t>
            </a:r>
            <a:r>
              <a:rPr lang="en-US" sz="2800" b="1" i="1" dirty="0" err="1" smtClean="0">
                <a:solidFill>
                  <a:srgbClr val="00B050"/>
                </a:solidFill>
              </a:rPr>
              <a:t>thầy</a:t>
            </a:r>
            <a:r>
              <a:rPr lang="en-US" sz="2800" b="1" i="1" dirty="0" smtClean="0">
                <a:solidFill>
                  <a:srgbClr val="00B050"/>
                </a:solidFill>
              </a:rPr>
              <a:t> </a:t>
            </a:r>
            <a:r>
              <a:rPr lang="en-US" sz="2800" b="1" i="1" dirty="0" err="1" smtClean="0">
                <a:solidFill>
                  <a:srgbClr val="00B050"/>
                </a:solidFill>
              </a:rPr>
              <a:t>cô</a:t>
            </a:r>
            <a:r>
              <a:rPr lang="en-US" sz="2800" b="1" i="1" dirty="0" smtClean="0">
                <a:solidFill>
                  <a:srgbClr val="00B050"/>
                </a:solidFill>
              </a:rPr>
              <a:t> </a:t>
            </a:r>
            <a:r>
              <a:rPr lang="en-US" sz="2800" b="1" i="1" dirty="0" err="1" smtClean="0">
                <a:solidFill>
                  <a:srgbClr val="00B050"/>
                </a:solidFill>
              </a:rPr>
              <a:t>và</a:t>
            </a:r>
            <a:r>
              <a:rPr lang="en-US" sz="2800" b="1" i="1" dirty="0" smtClean="0">
                <a:solidFill>
                  <a:srgbClr val="00B050"/>
                </a:solidFill>
              </a:rPr>
              <a:t> </a:t>
            </a:r>
            <a:r>
              <a:rPr lang="en-US" sz="2800" b="1" i="1" dirty="0" err="1" smtClean="0">
                <a:solidFill>
                  <a:srgbClr val="00B050"/>
                </a:solidFill>
              </a:rPr>
              <a:t>các</a:t>
            </a:r>
            <a:r>
              <a:rPr lang="en-US" sz="2800" b="1" i="1" dirty="0" smtClean="0">
                <a:solidFill>
                  <a:srgbClr val="00B050"/>
                </a:solidFill>
              </a:rPr>
              <a:t> </a:t>
            </a:r>
            <a:r>
              <a:rPr lang="en-US" sz="2800" b="1" i="1" dirty="0" err="1" smtClean="0">
                <a:solidFill>
                  <a:srgbClr val="00B050"/>
                </a:solidFill>
              </a:rPr>
              <a:t>bạn</a:t>
            </a:r>
            <a:r>
              <a:rPr lang="en-US" sz="2800" b="1" i="1" dirty="0" smtClean="0">
                <a:solidFill>
                  <a:srgbClr val="00B050"/>
                </a:solidFill>
              </a:rPr>
              <a:t> </a:t>
            </a:r>
            <a:r>
              <a:rPr lang="en-US" sz="2800" b="1" i="1" dirty="0" err="1" smtClean="0">
                <a:solidFill>
                  <a:srgbClr val="00B050"/>
                </a:solidFill>
              </a:rPr>
              <a:t>học</a:t>
            </a:r>
            <a:r>
              <a:rPr lang="en-US" sz="2800" b="1" i="1" dirty="0" smtClean="0">
                <a:solidFill>
                  <a:srgbClr val="00B050"/>
                </a:solidFill>
              </a:rPr>
              <a:t>      </a:t>
            </a:r>
            <a:r>
              <a:rPr lang="en-US" sz="2800" b="1" i="1" dirty="0" err="1" smtClean="0">
                <a:solidFill>
                  <a:srgbClr val="00B050"/>
                </a:solidFill>
              </a:rPr>
              <a:t>sinh</a:t>
            </a:r>
            <a:r>
              <a:rPr lang="en-US" sz="2800" b="1" i="1" dirty="0" smtClean="0">
                <a:solidFill>
                  <a:srgbClr val="00B050"/>
                </a:solidFill>
              </a:rPr>
              <a:t> </a:t>
            </a:r>
            <a:r>
              <a:rPr lang="en-US" sz="2800" b="1" i="1" dirty="0" err="1" smtClean="0">
                <a:solidFill>
                  <a:srgbClr val="00B050"/>
                </a:solidFill>
              </a:rPr>
              <a:t>đến</a:t>
            </a:r>
            <a:r>
              <a:rPr lang="en-US" sz="2800" b="1" i="1" dirty="0" smtClean="0">
                <a:solidFill>
                  <a:srgbClr val="00B050"/>
                </a:solidFill>
              </a:rPr>
              <a:t> </a:t>
            </a:r>
            <a:r>
              <a:rPr lang="en-US" sz="2800" b="1" i="1" dirty="0" err="1" smtClean="0">
                <a:solidFill>
                  <a:srgbClr val="00B050"/>
                </a:solidFill>
              </a:rPr>
              <a:t>với</a:t>
            </a:r>
            <a:r>
              <a:rPr lang="en-US" sz="2800" b="1" i="1" dirty="0" smtClean="0">
                <a:solidFill>
                  <a:srgbClr val="00B050"/>
                </a:solidFill>
              </a:rPr>
              <a:t> </a:t>
            </a:r>
            <a:r>
              <a:rPr lang="en-US" sz="2800" b="1" i="1" dirty="0" err="1" smtClean="0">
                <a:solidFill>
                  <a:srgbClr val="00B050"/>
                </a:solidFill>
              </a:rPr>
              <a:t>tiết</a:t>
            </a:r>
            <a:r>
              <a:rPr lang="en-US" sz="2800" b="1" i="1" dirty="0" smtClean="0">
                <a:solidFill>
                  <a:srgbClr val="00B050"/>
                </a:solidFill>
              </a:rPr>
              <a:t> </a:t>
            </a:r>
            <a:r>
              <a:rPr lang="en-US" sz="2800" b="1" i="1" dirty="0" err="1" smtClean="0">
                <a:solidFill>
                  <a:srgbClr val="00B050"/>
                </a:solidFill>
              </a:rPr>
              <a:t>âm</a:t>
            </a:r>
            <a:r>
              <a:rPr lang="en-US" sz="2800" b="1" i="1" dirty="0" smtClean="0">
                <a:solidFill>
                  <a:srgbClr val="00B050"/>
                </a:solidFill>
              </a:rPr>
              <a:t> </a:t>
            </a:r>
            <a:r>
              <a:rPr lang="en-US" sz="2800" b="1" i="1" dirty="0" err="1" smtClean="0">
                <a:solidFill>
                  <a:srgbClr val="00B050"/>
                </a:solidFill>
              </a:rPr>
              <a:t>nhạc</a:t>
            </a:r>
            <a:r>
              <a:rPr lang="en-US" sz="2800" b="1" i="1" dirty="0" smtClean="0">
                <a:solidFill>
                  <a:srgbClr val="00B050"/>
                </a:solidFill>
              </a:rPr>
              <a:t> </a:t>
            </a:r>
            <a:r>
              <a:rPr lang="en-US" sz="2800" b="1" i="1" dirty="0" err="1" smtClean="0">
                <a:solidFill>
                  <a:srgbClr val="00B050"/>
                </a:solidFill>
              </a:rPr>
              <a:t>lớp</a:t>
            </a:r>
            <a:r>
              <a:rPr lang="en-US" sz="2800" b="1" i="1" dirty="0" smtClean="0">
                <a:solidFill>
                  <a:srgbClr val="00B050"/>
                </a:solidFill>
              </a:rPr>
              <a:t> 3</a:t>
            </a:r>
            <a:endParaRPr lang="en-US" sz="2800" b="1" i="1" dirty="0">
              <a:solidFill>
                <a:srgbClr val="00B050"/>
              </a:solidFill>
            </a:endParaRPr>
          </a:p>
        </p:txBody>
      </p:sp>
      <p:pic>
        <p:nvPicPr>
          <p:cNvPr id="2" name="CHỮ ĐẸP MÀ NÉT CÀNG NGOAN- BEAT KARAOKE GIAI ĐIỆU TỰ HÀ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3904" y="3429000"/>
            <a:ext cx="609600" cy="609600"/>
          </a:xfrm>
          <a:prstGeom prst="rect">
            <a:avLst/>
          </a:prstGeom>
        </p:spPr>
      </p:pic>
    </p:spTree>
    <p:extLst>
      <p:ext uri="{BB962C8B-B14F-4D97-AF65-F5344CB8AC3E}">
        <p14:creationId xmlns:p14="http://schemas.microsoft.com/office/powerpoint/2010/main" val="2837914447"/>
      </p:ext>
    </p:extLst>
  </p:cSld>
  <p:clrMapOvr>
    <a:masterClrMapping/>
  </p:clrMapOvr>
  <mc:AlternateContent xmlns:mc="http://schemas.openxmlformats.org/markup-compatibility/2006" xmlns:p14="http://schemas.microsoft.com/office/powerpoint/2010/main">
    <mc:Choice Requires="p14">
      <p:transition spd="slow" p14:dur="2000" advTm="7579"/>
    </mc:Choice>
    <mc:Fallback xmlns="">
      <p:transition spd="slow" advTm="7579"/>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715" fill="hold"/>
                                        <p:tgtEl>
                                          <p:spTgt spid="2"/>
                                        </p:tgtEl>
                                      </p:cBhvr>
                                    </p:cmd>
                                  </p:childTnLst>
                                </p:cTn>
                              </p:par>
                            </p:childTnLst>
                          </p:cTn>
                        </p:par>
                      </p:childTnLst>
                    </p:cTn>
                  </p:par>
                </p:childTnLst>
              </p:cTn>
              <p:nextCondLst>
                <p:cond evt="onClick" delay="0">
                  <p:tgtEl>
                    <p:spTgt spid="2"/>
                  </p:tgtEl>
                </p:cond>
              </p:nextCondLst>
            </p:seq>
            <p:audio>
              <p:cMediaNode vol="10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5719"/>
          </a:xfrm>
        </p:spPr>
        <p:txBody>
          <a:bodyPr>
            <a:normAutofit fontScale="90000"/>
          </a:bodyPr>
          <a:lstStyle/>
          <a:p>
            <a:endParaRPr lang="en-US" dirty="0"/>
          </a:p>
        </p:txBody>
      </p:sp>
      <p:pic>
        <p:nvPicPr>
          <p:cNvPr id="6" name="Mẹ Yêu ơi - Gia Khiê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410844"/>
            <a:ext cx="10515600" cy="5766119"/>
          </a:xfrm>
        </p:spPr>
      </p:pic>
    </p:spTree>
    <p:extLst>
      <p:ext uri="{BB962C8B-B14F-4D97-AF65-F5344CB8AC3E}">
        <p14:creationId xmlns:p14="http://schemas.microsoft.com/office/powerpoint/2010/main" val="15501521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344" y="1825624"/>
            <a:ext cx="6984776" cy="3763616"/>
          </a:xfrm>
        </p:spPr>
        <p:txBody>
          <a:bodyPr>
            <a:normAutofit/>
          </a:bodyPr>
          <a:lstStyle/>
          <a:p>
            <a:r>
              <a:rPr lang="en-US" sz="2000" b="1" dirty="0" smtClean="0"/>
              <a:t>       </a:t>
            </a:r>
            <a:r>
              <a:rPr lang="en-US" sz="2000" b="1" dirty="0" err="1" smtClean="0"/>
              <a:t>Nhạc</a:t>
            </a:r>
            <a:r>
              <a:rPr lang="en-US" sz="2000" b="1" dirty="0" smtClean="0"/>
              <a:t> </a:t>
            </a:r>
            <a:r>
              <a:rPr lang="en-US" sz="2000" b="1" dirty="0" err="1" smtClean="0"/>
              <a:t>sĩ</a:t>
            </a:r>
            <a:r>
              <a:rPr lang="en-US" sz="2000" b="1" dirty="0" smtClean="0"/>
              <a:t> </a:t>
            </a:r>
            <a:r>
              <a:rPr lang="vi-VN" sz="2000" b="1" dirty="0" smtClean="0"/>
              <a:t>Quách Beem</a:t>
            </a:r>
            <a:r>
              <a:rPr lang="en-US" sz="2000" b="1" dirty="0" smtClean="0"/>
              <a:t/>
            </a:r>
            <a:br>
              <a:rPr lang="en-US" sz="2000" b="1" dirty="0" smtClean="0"/>
            </a:br>
            <a:r>
              <a:rPr lang="vi-VN" sz="2000" b="1" dirty="0" smtClean="0"/>
              <a:t> </a:t>
            </a:r>
            <a:r>
              <a:rPr lang="vi-VN" sz="2000" b="1" dirty="0"/>
              <a:t/>
            </a:r>
            <a:br>
              <a:rPr lang="vi-VN" sz="2000" b="1" dirty="0"/>
            </a:br>
            <a:r>
              <a:rPr lang="vi-VN" sz="2000" dirty="0"/>
              <a:t>Quách </a:t>
            </a:r>
            <a:r>
              <a:rPr lang="vi-VN" sz="2000" dirty="0" smtClean="0"/>
              <a:t>Beem</a:t>
            </a:r>
            <a:r>
              <a:rPr lang="en-US" sz="2000" dirty="0" smtClean="0"/>
              <a:t> </a:t>
            </a:r>
            <a:r>
              <a:rPr lang="en-US" sz="2000" b="1" dirty="0" err="1" smtClean="0"/>
              <a:t>sinh</a:t>
            </a:r>
            <a:r>
              <a:rPr lang="en-US" sz="2000" b="1" dirty="0" smtClean="0"/>
              <a:t> </a:t>
            </a:r>
            <a:r>
              <a:rPr lang="en-US" sz="2000" b="1" dirty="0" err="1" smtClean="0"/>
              <a:t>năm</a:t>
            </a:r>
            <a:r>
              <a:rPr lang="en-US" sz="2000" b="1" dirty="0" smtClean="0"/>
              <a:t> 1987</a:t>
            </a:r>
            <a:r>
              <a:rPr lang="vi-VN" sz="2000" dirty="0" smtClean="0"/>
              <a:t> </a:t>
            </a:r>
            <a:r>
              <a:rPr lang="vi-VN" sz="2000" dirty="0"/>
              <a:t>là một ca sĩ, nhạc sĩ, đạo diễn âm nhạc người Việt Nam. Quách Beem tên thật là Đoàn Đông Đức. Anh là nhạc sĩ sáng tác nhiều ca khúc hot được giới trẻ yêu thích như: </a:t>
            </a:r>
            <a:r>
              <a:rPr lang="en-US" sz="2000" b="1" dirty="0" err="1" smtClean="0"/>
              <a:t>Này</a:t>
            </a:r>
            <a:r>
              <a:rPr lang="en-US" sz="2000" b="1" dirty="0" smtClean="0"/>
              <a:t> </a:t>
            </a:r>
            <a:r>
              <a:rPr lang="en-US" sz="2000" b="1" dirty="0" err="1" smtClean="0"/>
              <a:t>Hà</a:t>
            </a:r>
            <a:r>
              <a:rPr lang="en-US" sz="2000" b="1" dirty="0" smtClean="0"/>
              <a:t> </a:t>
            </a:r>
            <a:r>
              <a:rPr lang="en-US" sz="2000" b="1" dirty="0" err="1" smtClean="0"/>
              <a:t>Giang</a:t>
            </a:r>
            <a:r>
              <a:rPr lang="en-US" sz="2000" b="1" dirty="0" smtClean="0"/>
              <a:t>, </a:t>
            </a:r>
            <a:r>
              <a:rPr lang="en-US" sz="2000" b="1" dirty="0" err="1" smtClean="0"/>
              <a:t>Đôi</a:t>
            </a:r>
            <a:r>
              <a:rPr lang="en-US" sz="2000" b="1" dirty="0" smtClean="0"/>
              <a:t> </a:t>
            </a:r>
            <a:r>
              <a:rPr lang="en-US" sz="2000" b="1" dirty="0" err="1" smtClean="0"/>
              <a:t>chân</a:t>
            </a:r>
            <a:r>
              <a:rPr lang="en-US" sz="2000" b="1" dirty="0" smtClean="0"/>
              <a:t>, </a:t>
            </a:r>
            <a:r>
              <a:rPr lang="en-US" sz="2000" b="1" dirty="0" err="1" smtClean="0"/>
              <a:t>Mẹ</a:t>
            </a:r>
            <a:r>
              <a:rPr lang="en-US" sz="2000" b="1" dirty="0" smtClean="0"/>
              <a:t> </a:t>
            </a:r>
            <a:r>
              <a:rPr lang="en-US" sz="2000" b="1" dirty="0" err="1" smtClean="0"/>
              <a:t>yêu</a:t>
            </a:r>
            <a:r>
              <a:rPr lang="en-US" sz="2000" b="1" dirty="0" smtClean="0"/>
              <a:t> </a:t>
            </a:r>
            <a:r>
              <a:rPr lang="en-US" sz="2000" b="1" dirty="0" err="1" smtClean="0"/>
              <a:t>ơi</a:t>
            </a:r>
            <a:r>
              <a:rPr lang="vi-VN" sz="2000" b="1" dirty="0" smtClean="0"/>
              <a:t> </a:t>
            </a:r>
            <a:r>
              <a:rPr lang="vi-VN" sz="2000" dirty="0"/>
              <a:t>… và nhiều ca khúc khác.</a:t>
            </a:r>
            <a:r>
              <a:rPr lang="vi-VN" dirty="0"/>
              <a:t/>
            </a:r>
            <a:br>
              <a:rPr lang="vi-VN" dirty="0"/>
            </a:br>
            <a:endParaRPr lang="en-US" dirty="0"/>
          </a:p>
        </p:txBody>
      </p:sp>
      <p:pic>
        <p:nvPicPr>
          <p:cNvPr id="1026" name="Picture 2" descr="Quách Beem là ai? Lùm xùm tranh chấp bản quyền bài ‘Gánh mẹ’"/>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680176" y="1825624"/>
            <a:ext cx="3673623" cy="5032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339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055440" y="365125"/>
            <a:ext cx="9793088" cy="5944195"/>
          </a:xfrm>
        </p:spPr>
      </p:pic>
      <p:pic>
        <p:nvPicPr>
          <p:cNvPr id="7" name="Mẹ yêu ơi KARAOKE BEAT Bé Gia Khiêm BEAT nhạc sống">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71917" y="-169282"/>
            <a:ext cx="609600" cy="609600"/>
          </a:xfrm>
          <a:prstGeom prst="rect">
            <a:avLst/>
          </a:prstGeom>
        </p:spPr>
      </p:pic>
    </p:spTree>
    <p:extLst>
      <p:ext uri="{BB962C8B-B14F-4D97-AF65-F5344CB8AC3E}">
        <p14:creationId xmlns:p14="http://schemas.microsoft.com/office/powerpoint/2010/main" val="1887846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77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Mẹ yêu ơi KARAOKE BEAT Bé Gia Khiêm BEAT nhạc sống">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365125"/>
            <a:ext cx="10515600" cy="5811838"/>
          </a:xfrm>
        </p:spPr>
      </p:pic>
    </p:spTree>
    <p:extLst>
      <p:ext uri="{BB962C8B-B14F-4D97-AF65-F5344CB8AC3E}">
        <p14:creationId xmlns:p14="http://schemas.microsoft.com/office/powerpoint/2010/main" val="11030915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C11AA79-FE49-4894-AE00-B6C66911A62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Effect>
                      <a14:brightnessContrast contrast="-20000"/>
                    </a14:imgEffect>
                  </a14:imgLayer>
                </a14:imgProps>
              </a:ext>
            </a:extLst>
          </a:blip>
          <a:stretch>
            <a:fillRect/>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3158E2A-327E-4A9B-A512-91E9C30E7346}"/>
              </a:ext>
            </a:extLst>
          </p:cNvPr>
          <p:cNvGrpSpPr/>
          <p:nvPr/>
        </p:nvGrpSpPr>
        <p:grpSpPr>
          <a:xfrm>
            <a:off x="765052" y="908720"/>
            <a:ext cx="10661896" cy="5317162"/>
            <a:chOff x="7966113" y="-3164943"/>
            <a:chExt cx="9477240" cy="5596230"/>
          </a:xfrm>
        </p:grpSpPr>
        <p:pic>
          <p:nvPicPr>
            <p:cNvPr id="6" name="Picture 2" descr="Free Download: Wooden nature blank board | Frame border design, Page  borders design, Colorful borders design">
              <a:extLst>
                <a:ext uri="{FF2B5EF4-FFF2-40B4-BE49-F238E27FC236}">
                  <a16:creationId xmlns:a16="http://schemas.microsoft.com/office/drawing/2014/main" id="{9395CF26-9E71-4948-99CA-6511F53B1A8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69" t="1056" r="1369"/>
            <a:stretch/>
          </p:blipFill>
          <p:spPr bwMode="auto">
            <a:xfrm>
              <a:off x="7966113" y="-3164943"/>
              <a:ext cx="9477240" cy="559623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8">
              <a:extLst>
                <a:ext uri="{FF2B5EF4-FFF2-40B4-BE49-F238E27FC236}">
                  <a16:creationId xmlns:a16="http://schemas.microsoft.com/office/drawing/2014/main" id="{2650D238-933E-4492-B930-747EA778D7D6}"/>
                </a:ext>
              </a:extLst>
            </p:cNvPr>
            <p:cNvSpPr>
              <a:spLocks noChangeArrowheads="1"/>
            </p:cNvSpPr>
            <p:nvPr/>
          </p:nvSpPr>
          <p:spPr bwMode="auto">
            <a:xfrm>
              <a:off x="9992931" y="-1035681"/>
              <a:ext cx="5423602" cy="749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5243" tIns="47621" rIns="95243" bIns="47621">
              <a:spAutoFit/>
            </a:bodyPr>
            <a:lstStyle/>
            <a:p>
              <a:pPr algn="ctr" eaLnBrk="1" hangingPunct="1"/>
              <a:r>
                <a:rPr lang="en-US" sz="4000" b="1" dirty="0" smtClean="0">
                  <a:latin typeface="Cambria" pitchFamily="18" charset="0"/>
                  <a:cs typeface="Times New Roman" pitchFamily="18" charset="0"/>
                </a:rPr>
                <a:t>VẬN ĐỘNG PHỤ HỌA</a:t>
              </a:r>
              <a:endParaRPr lang="en-US" sz="4000" b="1" dirty="0">
                <a:latin typeface="Cambria" pitchFamily="18" charset="0"/>
                <a:cs typeface="Times New Roman" pitchFamily="18" charset="0"/>
              </a:endParaRPr>
            </a:p>
          </p:txBody>
        </p:sp>
      </p:grpSp>
      <p:pic>
        <p:nvPicPr>
          <p:cNvPr id="8" name="Picture 13">
            <a:extLst>
              <a:ext uri="{FF2B5EF4-FFF2-40B4-BE49-F238E27FC236}">
                <a16:creationId xmlns:a16="http://schemas.microsoft.com/office/drawing/2014/main" id="{1A76EE6C-AE49-404C-A29D-8597CB49C83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76556" r="40505"/>
          <a:stretch/>
        </p:blipFill>
        <p:spPr bwMode="auto">
          <a:xfrm>
            <a:off x="968831" y="332656"/>
            <a:ext cx="3096344" cy="951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Karaoke - Đẹp Mãi Tuổi Thơ - Âm Nhạc Lớp 3 [ Kết Nối Tri Thức 2022 ] Lớp Nhạc Doremi">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867890" y="503738"/>
            <a:ext cx="609600" cy="609600"/>
          </a:xfrm>
          <a:prstGeom prst="rect">
            <a:avLst/>
          </a:prstGeom>
        </p:spPr>
      </p:pic>
    </p:spTree>
    <p:extLst>
      <p:ext uri="{BB962C8B-B14F-4D97-AF65-F5344CB8AC3E}">
        <p14:creationId xmlns:p14="http://schemas.microsoft.com/office/powerpoint/2010/main" val="28671681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57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997521371"/>
</p:tagLst>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8489</TotalTime>
  <Words>26</Words>
  <Application>Microsoft Office PowerPoint</Application>
  <PresentationFormat>Widescreen</PresentationFormat>
  <Paragraphs>3</Paragraphs>
  <Slides>6</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Calibri Light</vt:lpstr>
      <vt:lpstr>Cambria</vt:lpstr>
      <vt:lpstr>Times New Roman</vt:lpstr>
      <vt:lpstr>Default Design</vt:lpstr>
      <vt:lpstr>PowerPoint Presentation</vt:lpstr>
      <vt:lpstr>PowerPoint Presentation</vt:lpstr>
      <vt:lpstr>       Nhạc sĩ Quách Beem   Quách Beem sinh năm 1987 là một ca sĩ, nhạc sĩ, đạo diễn âm nhạc người Việt Nam. Quách Beem tên thật là Đoàn Đông Đức. Anh là nhạc sĩ sáng tác nhiều ca khúc hot được giới trẻ yêu thích như: Này Hà Giang, Đôi chân, Mẹ yêu ơi … và nhiều ca khúc khác. </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Minh Hien</dc:creator>
  <cp:lastModifiedBy>Admin</cp:lastModifiedBy>
  <cp:revision>672</cp:revision>
  <dcterms:created xsi:type="dcterms:W3CDTF">2010-04-30T18:19:48Z</dcterms:created>
  <dcterms:modified xsi:type="dcterms:W3CDTF">2024-03-06T06:14:41Z</dcterms:modified>
</cp:coreProperties>
</file>