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4"/>
  </p:notesMasterIdLst>
  <p:sldIdLst>
    <p:sldId id="257" r:id="rId3"/>
    <p:sldId id="375" r:id="rId4"/>
    <p:sldId id="376" r:id="rId5"/>
    <p:sldId id="377" r:id="rId6"/>
    <p:sldId id="378" r:id="rId7"/>
    <p:sldId id="379" r:id="rId8"/>
    <p:sldId id="297" r:id="rId9"/>
    <p:sldId id="380" r:id="rId10"/>
    <p:sldId id="373" r:id="rId11"/>
    <p:sldId id="374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E3E9-2785-4E67-A5C8-3721E29770F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116B1-623D-44EE-AA9A-BE85B3316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30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8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0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9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79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8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2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7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4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5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6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5989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165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696" y="2682608"/>
            <a:ext cx="1929859" cy="1661809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:a16="http://schemas.microsoft.com/office/drawing/2014/main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211147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8602902" y="2682608"/>
            <a:ext cx="1788239" cy="1480665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34262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10" name="Ă">
            <a:hlinkClick r:id="" action="ppaction://media"/>
            <a:extLst>
              <a:ext uri="{FF2B5EF4-FFF2-40B4-BE49-F238E27FC236}">
                <a16:creationId xmlns:a16="http://schemas.microsoft.com/office/drawing/2014/main" id="{940D1C69-1231-483C-8E4D-88F918B8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27" y="1268524"/>
            <a:ext cx="9678749" cy="538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lang="en-US" sz="24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Ă">
            <a:hlinkClick r:id="" action="ppaction://media"/>
            <a:extLst>
              <a:ext uri="{FF2B5EF4-FFF2-40B4-BE49-F238E27FC236}">
                <a16:creationId xmlns:a16="http://schemas.microsoft.com/office/drawing/2014/main" id="{F1D337FC-5866-4120-8E7E-CBD6979EB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832"/>
          <a:stretch/>
        </p:blipFill>
        <p:spPr>
          <a:xfrm>
            <a:off x="3009473" y="1283017"/>
            <a:ext cx="6485598" cy="49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Â">
            <a:hlinkClick r:id="" action="ppaction://media"/>
            <a:extLst>
              <a:ext uri="{FF2B5EF4-FFF2-40B4-BE49-F238E27FC236}">
                <a16:creationId xmlns:a16="http://schemas.microsoft.com/office/drawing/2014/main" id="{08D2C929-0E49-4E10-9D1D-998F12436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7632" y="1372252"/>
            <a:ext cx="8776887" cy="4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Â">
            <a:hlinkClick r:id="" action="ppaction://media"/>
            <a:extLst>
              <a:ext uri="{FF2B5EF4-FFF2-40B4-BE49-F238E27FC236}">
                <a16:creationId xmlns:a16="http://schemas.microsoft.com/office/drawing/2014/main" id="{3928E041-47DF-40C3-A11B-6995DAFF8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98"/>
          <a:stretch/>
        </p:blipFill>
        <p:spPr>
          <a:xfrm>
            <a:off x="3117889" y="1353312"/>
            <a:ext cx="6462567" cy="48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2323646" y="2734017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Ăn qĎả nhớ ngưƟ trŬg cây.</a:t>
              </a:r>
              <a:endPara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2415086" y="469328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2661974" y="3327737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2506414" y="5730149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h, g.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C53C4-06F5-4B4F-8F86-BB5AF062A4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14" y="1609266"/>
            <a:ext cx="253282" cy="1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uiExpand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được ăn quả ngọt, cần nhớ đến người trồng cây, chăm sóc để tạo ra chúng.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095E9-DFEB-4678-BC99-8CA9EC639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70" y="1696220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188</Words>
  <Application>Microsoft Office PowerPoint</Application>
  <PresentationFormat>Widescreen</PresentationFormat>
  <Paragraphs>35</Paragraphs>
  <Slides>11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等线 Light</vt:lpstr>
      <vt:lpstr>华康少女文字W5(P)</vt:lpstr>
      <vt:lpstr>Arial</vt:lpstr>
      <vt:lpstr>Arial-Rounded</vt:lpstr>
      <vt:lpstr>Calibri</vt:lpstr>
      <vt:lpstr>HP001 4 hàng</vt:lpstr>
      <vt:lpstr>Times New Roman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2021-07-24T07:22:58Z</dcterms:created>
  <dcterms:modified xsi:type="dcterms:W3CDTF">2021-07-24T07:37:33Z</dcterms:modified>
</cp:coreProperties>
</file>