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007577095" r:id="rId3"/>
    <p:sldId id="2007577116" r:id="rId4"/>
    <p:sldId id="2007577117" r:id="rId5"/>
    <p:sldId id="2007577115" r:id="rId6"/>
    <p:sldId id="2007577118" r:id="rId7"/>
    <p:sldId id="2007577119" r:id="rId8"/>
    <p:sldId id="2007577120" r:id="rId9"/>
    <p:sldId id="2007577121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3ABFF"/>
    <a:srgbClr val="DB93FF"/>
    <a:srgbClr val="CC66FF"/>
    <a:srgbClr val="00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43" autoAdjust="0"/>
    <p:restoredTop sz="91635" autoAdjust="0"/>
  </p:normalViewPr>
  <p:slideViewPr>
    <p:cSldViewPr snapToGrid="0">
      <p:cViewPr varScale="1">
        <p:scale>
          <a:sx n="64" d="100"/>
          <a:sy n="64" d="100"/>
        </p:scale>
        <p:origin x="-9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F138-87C5-4A67-8776-D30F41B86B4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ED877-ADFA-4D7D-96D9-F3A9E2DE1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78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07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217242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pPr/>
              <a:t>2023/9/20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89254" y="2639864"/>
            <a:ext cx="8813492" cy="2455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5 : ÔN TẬP PHÉP CỘNG TRỪ ( KHÔNG NHỚ) TRONG PHẠM VI 100</a:t>
            </a: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xmlns="" val="374427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xmlns="" val="177041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776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CDA8A32-41F8-4ED2-889D-B1894C7B8405}"/>
              </a:ext>
            </a:extLst>
          </p:cNvPr>
          <p:cNvGrpSpPr/>
          <p:nvPr/>
        </p:nvGrpSpPr>
        <p:grpSpPr>
          <a:xfrm>
            <a:off x="726989" y="791577"/>
            <a:ext cx="9280127" cy="2210083"/>
            <a:chOff x="1658031" y="1659910"/>
            <a:chExt cx="9280127" cy="2210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0E30B07-362C-4288-8749-9A61898F4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674" r="47272"/>
            <a:stretch/>
          </p:blipFill>
          <p:spPr>
            <a:xfrm>
              <a:off x="4750130" y="1727643"/>
              <a:ext cx="3092098" cy="213139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2B1F950-24A7-414A-9732-FC5698CF1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75" r="73027"/>
            <a:stretch/>
          </p:blipFill>
          <p:spPr>
            <a:xfrm>
              <a:off x="8059597" y="1738602"/>
              <a:ext cx="2878561" cy="213139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707A900-8B9C-4582-9B00-6C6C68E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830" r="21116"/>
            <a:stretch/>
          </p:blipFill>
          <p:spPr>
            <a:xfrm>
              <a:off x="1658031" y="1659910"/>
              <a:ext cx="3092099" cy="21313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FC325AF-ACB8-4FD5-95C5-1953FE4A398A}"/>
              </a:ext>
            </a:extLst>
          </p:cNvPr>
          <p:cNvGrpSpPr/>
          <p:nvPr/>
        </p:nvGrpSpPr>
        <p:grpSpPr>
          <a:xfrm>
            <a:off x="1259037" y="502035"/>
            <a:ext cx="605826" cy="769441"/>
            <a:chOff x="3174278" y="237323"/>
            <a:chExt cx="605826" cy="7694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F66D420-F793-48DA-B26E-3DF4FDE17D4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69CD471-94BD-4EE2-BA93-C97E982E995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8B9B66-BCB0-4F1A-92A8-80E536230CEC}"/>
              </a:ext>
            </a:extLst>
          </p:cNvPr>
          <p:cNvSpPr txBox="1"/>
          <p:nvPr/>
        </p:nvSpPr>
        <p:spPr>
          <a:xfrm>
            <a:off x="1864863" y="727144"/>
            <a:ext cx="853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a) Những phép tính nào dưới đây có cùng kết quả?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ED6019-6F67-4C3D-910B-2CE80D35D773}"/>
              </a:ext>
            </a:extLst>
          </p:cNvPr>
          <p:cNvSpPr txBox="1"/>
          <p:nvPr/>
        </p:nvSpPr>
        <p:spPr>
          <a:xfrm>
            <a:off x="2751149" y="2917855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FEC83C-1968-47E5-84AC-AFE49B3C8522}"/>
              </a:ext>
            </a:extLst>
          </p:cNvPr>
          <p:cNvSpPr txBox="1"/>
          <p:nvPr/>
        </p:nvSpPr>
        <p:spPr>
          <a:xfrm>
            <a:off x="4791092" y="2917854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DCF888-1B0F-46A9-860E-F11442461F2C}"/>
              </a:ext>
            </a:extLst>
          </p:cNvPr>
          <p:cNvSpPr txBox="1"/>
          <p:nvPr/>
        </p:nvSpPr>
        <p:spPr>
          <a:xfrm>
            <a:off x="7848327" y="2973923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7665F7B-06CE-432E-BABE-E6581B239BEA}"/>
              </a:ext>
            </a:extLst>
          </p:cNvPr>
          <p:cNvSpPr/>
          <p:nvPr/>
        </p:nvSpPr>
        <p:spPr>
          <a:xfrm>
            <a:off x="4346325" y="1278256"/>
            <a:ext cx="1808647" cy="1744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72E9EC2-F75D-49B3-B356-BBB0FD94F7BC}"/>
              </a:ext>
            </a:extLst>
          </p:cNvPr>
          <p:cNvSpPr/>
          <p:nvPr/>
        </p:nvSpPr>
        <p:spPr>
          <a:xfrm>
            <a:off x="7335692" y="1274567"/>
            <a:ext cx="1808647" cy="1744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58016D-F487-4EDF-80C5-354ED2342C5C}"/>
              </a:ext>
            </a:extLst>
          </p:cNvPr>
          <p:cNvSpPr txBox="1"/>
          <p:nvPr/>
        </p:nvSpPr>
        <p:spPr>
          <a:xfrm>
            <a:off x="2154929" y="3620254"/>
            <a:ext cx="853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b) </a:t>
            </a:r>
            <a:r>
              <a:rPr lang="vi-VN" sz="2400" dirty="0"/>
              <a:t>Phép tính nào dưới đây có kết quả bé nhất</a:t>
            </a:r>
            <a:r>
              <a:rPr lang="x-none" sz="2400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4D4ACD7-B80A-4CA2-A7F3-6007880DF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243" y="4067481"/>
            <a:ext cx="8261586" cy="21313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345A280-067F-4335-A25B-DD239446F6C1}"/>
              </a:ext>
            </a:extLst>
          </p:cNvPr>
          <p:cNvSpPr txBox="1"/>
          <p:nvPr/>
        </p:nvSpPr>
        <p:spPr>
          <a:xfrm>
            <a:off x="2807682" y="5759412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8A1AB6F-460F-4A6C-BFD1-89629DE19C4D}"/>
              </a:ext>
            </a:extLst>
          </p:cNvPr>
          <p:cNvSpPr txBox="1"/>
          <p:nvPr/>
        </p:nvSpPr>
        <p:spPr>
          <a:xfrm>
            <a:off x="6009182" y="5742478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29095C-31E1-4FD6-9706-30D7B3E405D8}"/>
              </a:ext>
            </a:extLst>
          </p:cNvPr>
          <p:cNvSpPr txBox="1"/>
          <p:nvPr/>
        </p:nvSpPr>
        <p:spPr>
          <a:xfrm>
            <a:off x="9117217" y="5764681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x-none" sz="3200" dirty="0" smtClean="0">
                <a:solidFill>
                  <a:srgbClr val="FF0000"/>
                </a:solidFill>
              </a:rPr>
              <a:t>9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6DE13B5-7D89-47C0-A492-0D04CA97F488}"/>
              </a:ext>
            </a:extLst>
          </p:cNvPr>
          <p:cNvSpPr/>
          <p:nvPr/>
        </p:nvSpPr>
        <p:spPr>
          <a:xfrm>
            <a:off x="5538653" y="4115044"/>
            <a:ext cx="1808647" cy="1744886"/>
          </a:xfrm>
          <a:prstGeom prst="ellipse">
            <a:avLst/>
          </a:prstGeom>
          <a:noFill/>
          <a:ln w="57150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</p:spTree>
    <p:extLst>
      <p:ext uri="{BB962C8B-B14F-4D97-AF65-F5344CB8AC3E}">
        <p14:creationId xmlns:p14="http://schemas.microsoft.com/office/powerpoint/2010/main" xmlns="" val="941415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8" grpId="0"/>
      <p:bldP spid="19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0092E6E-30A7-4CBB-9226-01E66841C3AA}"/>
              </a:ext>
            </a:extLst>
          </p:cNvPr>
          <p:cNvGrpSpPr/>
          <p:nvPr/>
        </p:nvGrpSpPr>
        <p:grpSpPr>
          <a:xfrm>
            <a:off x="1208865" y="119476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7177C96-2A74-4981-B581-CE73D05DC51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945FF06-2521-4AB7-8AC5-7297BE7F172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FAF3590D-8AFA-4A62-BAA2-E46EFC865929}"/>
              </a:ext>
            </a:extLst>
          </p:cNvPr>
          <p:cNvSpPr/>
          <p:nvPr/>
        </p:nvSpPr>
        <p:spPr>
          <a:xfrm>
            <a:off x="1996663" y="140406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633C3D-D4EA-4AE9-97C4-B7CF51533215}"/>
              </a:ext>
            </a:extLst>
          </p:cNvPr>
          <p:cNvSpPr txBox="1"/>
          <p:nvPr/>
        </p:nvSpPr>
        <p:spPr>
          <a:xfrm>
            <a:off x="2130557" y="1419871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5CEF8CE-9020-4FAC-8551-6E8963ABC7BC}"/>
              </a:ext>
            </a:extLst>
          </p:cNvPr>
          <p:cNvGrpSpPr/>
          <p:nvPr/>
        </p:nvGrpSpPr>
        <p:grpSpPr>
          <a:xfrm>
            <a:off x="1148934" y="1808973"/>
            <a:ext cx="8962710" cy="2800767"/>
            <a:chOff x="795402" y="838419"/>
            <a:chExt cx="8962710" cy="280076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5744CBE-A072-4F62-AA44-0AA4DA8F5C9A}"/>
                </a:ext>
              </a:extLst>
            </p:cNvPr>
            <p:cNvSpPr txBox="1"/>
            <p:nvPr/>
          </p:nvSpPr>
          <p:spPr>
            <a:xfrm>
              <a:off x="795402" y="838419"/>
              <a:ext cx="8962710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a) 10 +        = 20	</a:t>
              </a:r>
              <a:r>
                <a:rPr lang="en-US" sz="4400" dirty="0" smtClean="0"/>
                <a:t>b) </a:t>
              </a:r>
              <a:r>
                <a:rPr lang="en-US" sz="4400" dirty="0"/>
                <a:t>30 -         = 20</a:t>
              </a:r>
              <a:endParaRPr lang="x-none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c) 50 +        = 70	</a:t>
              </a:r>
              <a:r>
                <a:rPr lang="en-US" sz="4400" dirty="0" smtClean="0"/>
                <a:t>d</a:t>
              </a:r>
              <a:r>
                <a:rPr lang="en-US" sz="4400" dirty="0"/>
                <a:t>) 80 -         = 40</a:t>
              </a:r>
              <a:endParaRPr lang="x-none" sz="44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4F152010-7DCF-4EEC-B270-D2CC32BEA4B1}"/>
                </a:ext>
              </a:extLst>
            </p:cNvPr>
            <p:cNvSpPr/>
            <p:nvPr/>
          </p:nvSpPr>
          <p:spPr>
            <a:xfrm>
              <a:off x="2834874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AFA9EE5F-38B6-4FB9-843A-B93A07D11F6B}"/>
                </a:ext>
              </a:extLst>
            </p:cNvPr>
            <p:cNvSpPr/>
            <p:nvPr/>
          </p:nvSpPr>
          <p:spPr>
            <a:xfrm>
              <a:off x="2834874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A87AAA6D-350E-4D52-8488-597AAC8883E7}"/>
                </a:ext>
              </a:extLst>
            </p:cNvPr>
            <p:cNvSpPr/>
            <p:nvPr/>
          </p:nvSpPr>
          <p:spPr>
            <a:xfrm>
              <a:off x="7313180" y="1276293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C924D440-4AE7-4F86-A3BF-B71CD2B831E8}"/>
                </a:ext>
              </a:extLst>
            </p:cNvPr>
            <p:cNvSpPr/>
            <p:nvPr/>
          </p:nvSpPr>
          <p:spPr>
            <a:xfrm>
              <a:off x="7313180" y="260736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xmlns="" id="{E84F9CB0-B8C6-4979-B8DC-D477F97ACE0E}"/>
              </a:ext>
            </a:extLst>
          </p:cNvPr>
          <p:cNvSpPr/>
          <p:nvPr/>
        </p:nvSpPr>
        <p:spPr>
          <a:xfrm>
            <a:off x="3302709" y="2258083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E387BEE4-1AA4-4EE0-A5C5-B75B179A08AC}"/>
              </a:ext>
            </a:extLst>
          </p:cNvPr>
          <p:cNvSpPr/>
          <p:nvPr/>
        </p:nvSpPr>
        <p:spPr>
          <a:xfrm>
            <a:off x="3302709" y="3632019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xmlns="" id="{81A063BC-712D-40AB-A151-BA3A621A733A}"/>
              </a:ext>
            </a:extLst>
          </p:cNvPr>
          <p:cNvSpPr/>
          <p:nvPr/>
        </p:nvSpPr>
        <p:spPr>
          <a:xfrm>
            <a:off x="7695324" y="230359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xmlns="" id="{84C54F79-5732-44F3-8D52-770206DF9CB6}"/>
              </a:ext>
            </a:extLst>
          </p:cNvPr>
          <p:cNvSpPr/>
          <p:nvPr/>
        </p:nvSpPr>
        <p:spPr>
          <a:xfrm>
            <a:off x="7666711" y="3648952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xmlns="" val="23531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xmlns="" id="{673BDAD5-1FDD-4AFE-9324-941136A84917}"/>
              </a:ext>
            </a:extLst>
          </p:cNvPr>
          <p:cNvSpPr/>
          <p:nvPr/>
        </p:nvSpPr>
        <p:spPr>
          <a:xfrm>
            <a:off x="3917561" y="1815655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96C5C1A-5608-413F-8833-26937179F0B3}"/>
              </a:ext>
            </a:extLst>
          </p:cNvPr>
          <p:cNvGrpSpPr/>
          <p:nvPr/>
        </p:nvGrpSpPr>
        <p:grpSpPr>
          <a:xfrm>
            <a:off x="3027033" y="1590546"/>
            <a:ext cx="605826" cy="830997"/>
            <a:chOff x="3174278" y="237323"/>
            <a:chExt cx="605826" cy="83099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97B9796A-0A05-4DA1-A736-C88386AC994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28F1F9F-96F4-4449-A664-3EAAACC3B16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52D236E-BC7A-4DAD-8F39-70EAC1C988B5}"/>
              </a:ext>
            </a:extLst>
          </p:cNvPr>
          <p:cNvSpPr txBox="1"/>
          <p:nvPr/>
        </p:nvSpPr>
        <p:spPr>
          <a:xfrm>
            <a:off x="3081402" y="2546152"/>
            <a:ext cx="8797362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/>
              <a:t>50  +  18  -  45 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/>
              <a:t>76  -  56  +  27  = 		</a:t>
            </a:r>
            <a:endParaRPr lang="x-none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C1E57B-CCDC-4765-9459-40778026039A}"/>
              </a:ext>
            </a:extLst>
          </p:cNvPr>
          <p:cNvSpPr txBox="1"/>
          <p:nvPr/>
        </p:nvSpPr>
        <p:spPr>
          <a:xfrm>
            <a:off x="4163603" y="1815655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23" name="Curved Down Arrow 29">
            <a:extLst>
              <a:ext uri="{FF2B5EF4-FFF2-40B4-BE49-F238E27FC236}">
                <a16:creationId xmlns:a16="http://schemas.microsoft.com/office/drawing/2014/main" xmlns="" id="{D7AEC279-8C18-4E8F-A9EF-86C195F804FC}"/>
              </a:ext>
            </a:extLst>
          </p:cNvPr>
          <p:cNvSpPr/>
          <p:nvPr/>
        </p:nvSpPr>
        <p:spPr>
          <a:xfrm>
            <a:off x="4135372" y="2487610"/>
            <a:ext cx="1761367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xmlns="" id="{23161428-8D48-4560-8AFE-0865E0AFE403}"/>
              </a:ext>
            </a:extLst>
          </p:cNvPr>
          <p:cNvSpPr/>
          <p:nvPr/>
        </p:nvSpPr>
        <p:spPr>
          <a:xfrm>
            <a:off x="5718717" y="2469573"/>
            <a:ext cx="1626964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Rounded Rectangle 31">
            <a:extLst>
              <a:ext uri="{FF2B5EF4-FFF2-40B4-BE49-F238E27FC236}">
                <a16:creationId xmlns:a16="http://schemas.microsoft.com/office/drawing/2014/main" xmlns="" id="{75418110-072B-41AB-A453-1F97198E9992}"/>
              </a:ext>
            </a:extLst>
          </p:cNvPr>
          <p:cNvSpPr/>
          <p:nvPr/>
        </p:nvSpPr>
        <p:spPr>
          <a:xfrm>
            <a:off x="8544797" y="2591653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xmlns="" id="{FB6E959F-59F2-41A2-87A8-BE487FB4C433}"/>
              </a:ext>
            </a:extLst>
          </p:cNvPr>
          <p:cNvSpPr/>
          <p:nvPr/>
        </p:nvSpPr>
        <p:spPr>
          <a:xfrm>
            <a:off x="8544797" y="3672993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xmlns="" val="20300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89B009-96C0-486B-AC6E-86F26091EC19}"/>
              </a:ext>
            </a:extLst>
          </p:cNvPr>
          <p:cNvGrpSpPr/>
          <p:nvPr/>
        </p:nvGrpSpPr>
        <p:grpSpPr>
          <a:xfrm>
            <a:off x="1106076" y="35088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FEA5F51-C866-4DC0-B588-166DD9F36CE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A85B9"/>
            </a:solidFill>
            <a:ln>
              <a:solidFill>
                <a:srgbClr val="EA85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3EC9045-D70B-4539-8E3E-BEA647A3E4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56B3FB-3C3B-48A1-9CE8-AE696CB86016}"/>
              </a:ext>
            </a:extLst>
          </p:cNvPr>
          <p:cNvSpPr txBox="1"/>
          <p:nvPr/>
        </p:nvSpPr>
        <p:spPr>
          <a:xfrm>
            <a:off x="1766271" y="493386"/>
            <a:ext cx="909346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rạp</a:t>
            </a:r>
            <a:r>
              <a:rPr lang="en-US" sz="2400" dirty="0"/>
              <a:t> </a:t>
            </a:r>
            <a:r>
              <a:rPr lang="en-US" sz="2400" dirty="0" err="1"/>
              <a:t>xiết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96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63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khán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ngồi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rạp</a:t>
            </a:r>
            <a:r>
              <a:rPr lang="en-US" sz="2400" dirty="0"/>
              <a:t> </a:t>
            </a:r>
            <a:r>
              <a:rPr lang="en-US" sz="2400" dirty="0" err="1"/>
              <a:t>xiếc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? </a:t>
            </a:r>
            <a:endParaRPr lang="x-none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22243F4-613D-41D8-8BCF-BF1B352A0C21}"/>
              </a:ext>
            </a:extLst>
          </p:cNvPr>
          <p:cNvGrpSpPr/>
          <p:nvPr/>
        </p:nvGrpSpPr>
        <p:grpSpPr>
          <a:xfrm>
            <a:off x="5864142" y="2553142"/>
            <a:ext cx="6017521" cy="2932926"/>
            <a:chOff x="752918" y="3254202"/>
            <a:chExt cx="7066964" cy="29329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4199C01-3705-4884-90BB-596F1EAB5688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xiếc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trống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xmlns="" id="{FF6E3750-7DF1-43D2-BA69-C105E5BE41C8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xmlns="" id="{C713834C-6304-4F87-8B3F-CB2A881A5B31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xmlns="" id="{F2ABEF05-BCBF-4BE1-A0A1-BED88241E2D6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xmlns="" id="{BD7279EB-E0A0-4CD5-9971-1DDB05E25607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9ED2FBCF-AA97-4030-945D-B8ABB9B66777}"/>
              </a:ext>
            </a:extLst>
          </p:cNvPr>
          <p:cNvSpPr/>
          <p:nvPr/>
        </p:nvSpPr>
        <p:spPr>
          <a:xfrm>
            <a:off x="6102709" y="387325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92733A86-054F-4B62-9167-4562FC5E1FCC}"/>
              </a:ext>
            </a:extLst>
          </p:cNvPr>
          <p:cNvSpPr/>
          <p:nvPr/>
        </p:nvSpPr>
        <p:spPr>
          <a:xfrm>
            <a:off x="7356574" y="387163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E734FD56-E16B-4B8D-A6F0-0C9960903D59}"/>
              </a:ext>
            </a:extLst>
          </p:cNvPr>
          <p:cNvSpPr/>
          <p:nvPr/>
        </p:nvSpPr>
        <p:spPr>
          <a:xfrm>
            <a:off x="8716065" y="38484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xmlns="" id="{BCDE116D-5649-4F2F-BB1C-828C7E8DC30C}"/>
              </a:ext>
            </a:extLst>
          </p:cNvPr>
          <p:cNvSpPr/>
          <p:nvPr/>
        </p:nvSpPr>
        <p:spPr>
          <a:xfrm>
            <a:off x="8783944" y="4808704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CAF4C74-A939-4B26-AA87-A15D57B16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115" y="1767737"/>
            <a:ext cx="5533223" cy="47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52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9969DB-F9E8-4C41-B90E-5D2677B9B6E2}"/>
              </a:ext>
            </a:extLst>
          </p:cNvPr>
          <p:cNvGrpSpPr/>
          <p:nvPr/>
        </p:nvGrpSpPr>
        <p:grpSpPr>
          <a:xfrm>
            <a:off x="1117315" y="25139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8CA19336-C173-4201-9263-331420F491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7376B0C-1556-42ED-AAF7-48D725D826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5C83BD28-C5C7-46B2-920E-DDB50FF6DD44}"/>
              </a:ext>
            </a:extLst>
          </p:cNvPr>
          <p:cNvSpPr/>
          <p:nvPr/>
        </p:nvSpPr>
        <p:spPr>
          <a:xfrm>
            <a:off x="1790088" y="481809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6932BA-B03E-4AB6-999C-99854993FCEB}"/>
              </a:ext>
            </a:extLst>
          </p:cNvPr>
          <p:cNvSpPr txBox="1"/>
          <p:nvPr/>
        </p:nvSpPr>
        <p:spPr>
          <a:xfrm>
            <a:off x="1923982" y="497616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3E4BC5C-6A05-473F-AF26-68154ECB52BB}"/>
              </a:ext>
            </a:extLst>
          </p:cNvPr>
          <p:cNvGrpSpPr/>
          <p:nvPr/>
        </p:nvGrpSpPr>
        <p:grpSpPr>
          <a:xfrm>
            <a:off x="-67039" y="1891024"/>
            <a:ext cx="3185792" cy="3094633"/>
            <a:chOff x="712441" y="1891024"/>
            <a:chExt cx="3185792" cy="30946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9C2F153-A581-4D92-83CC-FA596D89CA41}"/>
                </a:ext>
              </a:extLst>
            </p:cNvPr>
            <p:cNvGrpSpPr/>
            <p:nvPr/>
          </p:nvGrpSpPr>
          <p:grpSpPr>
            <a:xfrm>
              <a:off x="712441" y="1891024"/>
              <a:ext cx="3185792" cy="3094633"/>
              <a:chOff x="712441" y="1687825"/>
              <a:chExt cx="3185792" cy="309463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4BEB168E-838C-47A0-912C-832B88BD09F4}"/>
                  </a:ext>
                </a:extLst>
              </p:cNvPr>
              <p:cNvSpPr/>
              <p:nvPr/>
            </p:nvSpPr>
            <p:spPr>
              <a:xfrm>
                <a:off x="1845603" y="1687825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A85255C0-59DD-4687-BBB0-5ED9FAC3DEA4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645C62F7-4D1B-448A-80DA-BC3DDA5A62B3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955F6E2E-E11B-45A8-BD7F-703D97C14BC5}"/>
                  </a:ext>
                </a:extLst>
              </p:cNvPr>
              <p:cNvCxnSpPr>
                <a:stCxn id="11" idx="0"/>
                <a:endCxn id="10" idx="3"/>
              </p:cNvCxnSpPr>
              <p:nvPr/>
            </p:nvCxnSpPr>
            <p:spPr>
              <a:xfrm flipV="1">
                <a:off x="1169641" y="2468314"/>
                <a:ext cx="809873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CCA6DC6F-6594-4FED-8F86-727670253220}"/>
                  </a:ext>
                </a:extLst>
              </p:cNvPr>
              <p:cNvCxnSpPr>
                <a:cxnSpLocks/>
                <a:stCxn id="12" idx="0"/>
                <a:endCxn id="10" idx="5"/>
              </p:cNvCxnSpPr>
              <p:nvPr/>
            </p:nvCxnSpPr>
            <p:spPr>
              <a:xfrm flipH="1" flipV="1">
                <a:off x="2626092" y="2468314"/>
                <a:ext cx="814941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D940B41B-1540-40EC-98A9-29C46831135B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457C208-0A48-47A6-B2C7-55AF2069FE85}"/>
                </a:ext>
              </a:extLst>
            </p:cNvPr>
            <p:cNvSpPr txBox="1"/>
            <p:nvPr/>
          </p:nvSpPr>
          <p:spPr>
            <a:xfrm>
              <a:off x="1884777" y="3429000"/>
              <a:ext cx="83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19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5852DF7-1E9B-4BF3-9A63-9B1751F77292}"/>
              </a:ext>
            </a:extLst>
          </p:cNvPr>
          <p:cNvGrpSpPr/>
          <p:nvPr/>
        </p:nvGrpSpPr>
        <p:grpSpPr>
          <a:xfrm>
            <a:off x="3622026" y="1872342"/>
            <a:ext cx="3185792" cy="3113315"/>
            <a:chOff x="4503104" y="1872342"/>
            <a:chExt cx="3185792" cy="31133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A46C9E8-B239-4A9E-9A5C-3CA4300DBCAF}"/>
                </a:ext>
              </a:extLst>
            </p:cNvPr>
            <p:cNvGrpSpPr/>
            <p:nvPr/>
          </p:nvGrpSpPr>
          <p:grpSpPr>
            <a:xfrm>
              <a:off x="4503104" y="1872342"/>
              <a:ext cx="3185792" cy="3113315"/>
              <a:chOff x="712441" y="1669143"/>
              <a:chExt cx="3185792" cy="311331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051990EA-83CB-4A46-BE59-F10621B0CA7B}"/>
                  </a:ext>
                </a:extLst>
              </p:cNvPr>
              <p:cNvSpPr/>
              <p:nvPr/>
            </p:nvSpPr>
            <p:spPr>
              <a:xfrm>
                <a:off x="1849001" y="1669143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DF783805-4FB3-4B50-8FB0-02E154DCFEB0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28A2559E-44FE-40A5-BAE2-573F07B14EA7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4B4107C2-D37F-41C3-9BD4-775911A32345}"/>
                  </a:ext>
                </a:extLst>
              </p:cNvPr>
              <p:cNvCxnSpPr>
                <a:stCxn id="20" idx="0"/>
                <a:endCxn id="19" idx="3"/>
              </p:cNvCxnSpPr>
              <p:nvPr/>
            </p:nvCxnSpPr>
            <p:spPr>
              <a:xfrm flipV="1">
                <a:off x="1169641" y="2449632"/>
                <a:ext cx="813271" cy="141842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9B21EF2F-479B-4129-9E51-F3B0F170A9E1}"/>
                  </a:ext>
                </a:extLst>
              </p:cNvPr>
              <p:cNvCxnSpPr>
                <a:cxnSpLocks/>
                <a:stCxn id="21" idx="0"/>
                <a:endCxn id="19" idx="5"/>
              </p:cNvCxnSpPr>
              <p:nvPr/>
            </p:nvCxnSpPr>
            <p:spPr>
              <a:xfrm flipH="1" flipV="1">
                <a:off x="2629490" y="2449632"/>
                <a:ext cx="811543" cy="141842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F9035CEE-C570-44BD-BD22-81941B42DF63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715BF19-F626-4011-8C14-62FDCC304AF9}"/>
                </a:ext>
              </a:extLst>
            </p:cNvPr>
            <p:cNvSpPr txBox="1"/>
            <p:nvPr/>
          </p:nvSpPr>
          <p:spPr>
            <a:xfrm>
              <a:off x="5612201" y="3422694"/>
              <a:ext cx="83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E634A2E-87E0-4109-9900-44AEE1FAB97F}"/>
              </a:ext>
            </a:extLst>
          </p:cNvPr>
          <p:cNvGrpSpPr/>
          <p:nvPr/>
        </p:nvGrpSpPr>
        <p:grpSpPr>
          <a:xfrm>
            <a:off x="7249047" y="1872342"/>
            <a:ext cx="3185792" cy="3113315"/>
            <a:chOff x="712441" y="1669143"/>
            <a:chExt cx="3185792" cy="311331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C2F6EA52-FDAC-4F8E-9AC5-3B3053F0E145}"/>
                </a:ext>
              </a:extLst>
            </p:cNvPr>
            <p:cNvSpPr/>
            <p:nvPr/>
          </p:nvSpPr>
          <p:spPr>
            <a:xfrm>
              <a:off x="1852132" y="1669143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4EB7FA44-1E36-4B05-A134-7B950644EBA5}"/>
                </a:ext>
              </a:extLst>
            </p:cNvPr>
            <p:cNvSpPr/>
            <p:nvPr/>
          </p:nvSpPr>
          <p:spPr>
            <a:xfrm>
              <a:off x="712441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7E77EF6-71C6-494F-BA17-327FBF24D32F}"/>
                </a:ext>
              </a:extLst>
            </p:cNvPr>
            <p:cNvSpPr/>
            <p:nvPr/>
          </p:nvSpPr>
          <p:spPr>
            <a:xfrm>
              <a:off x="2983833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D64CA6C-AA24-4FC0-BA40-B2F0452C4600}"/>
                </a:ext>
              </a:extLst>
            </p:cNvPr>
            <p:cNvCxnSpPr>
              <a:stCxn id="27" idx="0"/>
              <a:endCxn id="26" idx="3"/>
            </p:cNvCxnSpPr>
            <p:nvPr/>
          </p:nvCxnSpPr>
          <p:spPr>
            <a:xfrm flipV="1">
              <a:off x="1169641" y="2449632"/>
              <a:ext cx="81640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3B98E13-80D6-439C-836E-7A516DB282A2}"/>
                </a:ext>
              </a:extLst>
            </p:cNvPr>
            <p:cNvCxnSpPr>
              <a:cxnSpLocks/>
              <a:stCxn id="28" idx="0"/>
              <a:endCxn id="26" idx="5"/>
            </p:cNvCxnSpPr>
            <p:nvPr/>
          </p:nvCxnSpPr>
          <p:spPr>
            <a:xfrm flipH="1" flipV="1">
              <a:off x="2632621" y="2449632"/>
              <a:ext cx="80841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A4FC864-80D7-40D6-99F9-753F8EEB783E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1628569" y="4325258"/>
              <a:ext cx="135526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8FC39C0-42EB-4343-A3B6-ECB261793DC7}"/>
              </a:ext>
            </a:extLst>
          </p:cNvPr>
          <p:cNvSpPr txBox="1"/>
          <p:nvPr/>
        </p:nvSpPr>
        <p:spPr>
          <a:xfrm>
            <a:off x="8365867" y="3373275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71D1D2-E4EE-4EDA-82A6-22CFD611FBDB}"/>
              </a:ext>
            </a:extLst>
          </p:cNvPr>
          <p:cNvSpPr txBox="1"/>
          <p:nvPr/>
        </p:nvSpPr>
        <p:spPr>
          <a:xfrm>
            <a:off x="8388738" y="3280941"/>
            <a:ext cx="83605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xmlns="" val="337980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2" grpId="0"/>
      <p:bldP spid="32" grpId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163</Words>
  <Application>Microsoft Office PowerPoint</Application>
  <PresentationFormat>Custom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5_Office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Củng cố bài học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17</cp:revision>
  <dcterms:created xsi:type="dcterms:W3CDTF">2021-07-24T01:07:49Z</dcterms:created>
  <dcterms:modified xsi:type="dcterms:W3CDTF">2023-09-20T01:41:11Z</dcterms:modified>
</cp:coreProperties>
</file>