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7" r:id="rId3"/>
    <p:sldMasterId id="2147483689" r:id="rId4"/>
  </p:sldMasterIdLst>
  <p:notesMasterIdLst>
    <p:notesMasterId r:id="rId20"/>
  </p:notesMasterIdLst>
  <p:sldIdLst>
    <p:sldId id="3401" r:id="rId5"/>
    <p:sldId id="256" r:id="rId6"/>
    <p:sldId id="257" r:id="rId7"/>
    <p:sldId id="258" r:id="rId8"/>
    <p:sldId id="259" r:id="rId9"/>
    <p:sldId id="260" r:id="rId10"/>
    <p:sldId id="2007577095" r:id="rId11"/>
    <p:sldId id="2007577098" r:id="rId12"/>
    <p:sldId id="2007577107" r:id="rId13"/>
    <p:sldId id="2007577108" r:id="rId14"/>
    <p:sldId id="2007577111" r:id="rId15"/>
    <p:sldId id="2007577112" r:id="rId16"/>
    <p:sldId id="2007577113" r:id="rId17"/>
    <p:sldId id="2007577114" r:id="rId18"/>
    <p:sldId id="5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73" d="100"/>
          <a:sy n="73" d="100"/>
        </p:scale>
        <p:origin x="-606"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49BA47-0508-401A-B767-9BF1A145A60C}" type="datetimeFigureOut">
              <a:rPr lang="en-US" smtClean="0"/>
              <a:pPr/>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507ED-0B20-44EA-8203-DDDCEC7F6C36}" type="slidenum">
              <a:rPr lang="en-US" smtClean="0"/>
              <a:pPr/>
              <a:t>‹#›</a:t>
            </a:fld>
            <a:endParaRPr lang="en-US"/>
          </a:p>
        </p:txBody>
      </p:sp>
    </p:spTree>
    <p:extLst>
      <p:ext uri="{BB962C8B-B14F-4D97-AF65-F5344CB8AC3E}">
        <p14:creationId xmlns:p14="http://schemas.microsoft.com/office/powerpoint/2010/main" xmlns="" val="2446771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010851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3.xml"/><Relationship Id="rId7" Type="http://schemas.openxmlformats.org/officeDocument/2006/relationships/image" Target="../media/image3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Master" Target="../slideMasters/slideMaster4.xml"/><Relationship Id="rId9" Type="http://schemas.openxmlformats.org/officeDocument/2006/relationships/image" Target="../media/image3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Master" Target="../slideMasters/slideMaster4.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4.xml"/><Relationship Id="rId5" Type="http://schemas.openxmlformats.org/officeDocument/2006/relationships/image" Target="../media/image50.png"/><Relationship Id="rId4" Type="http://schemas.openxmlformats.org/officeDocument/2006/relationships/image" Target="../media/image49.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3.png"/><Relationship Id="rId1" Type="http://schemas.openxmlformats.org/officeDocument/2006/relationships/slideMaster" Target="../slideMasters/slideMaster4.xml"/><Relationship Id="rId6" Type="http://schemas.openxmlformats.org/officeDocument/2006/relationships/image" Target="../media/image55.png"/><Relationship Id="rId5" Type="http://schemas.openxmlformats.org/officeDocument/2006/relationships/image" Target="../media/image42.png"/><Relationship Id="rId4" Type="http://schemas.openxmlformats.org/officeDocument/2006/relationships/image" Target="../media/image5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Master" Target="../slideMasters/slideMaster4.xml"/><Relationship Id="rId1" Type="http://schemas.openxmlformats.org/officeDocument/2006/relationships/video" Target="NULL" TargetMode="External"/><Relationship Id="rId5" Type="http://schemas.openxmlformats.org/officeDocument/2006/relationships/image" Target="../media/image57.png"/><Relationship Id="rId4" Type="http://schemas.microsoft.com/office/2007/relationships/media" Target="../media/media1.mp3"/></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openxmlformats.org/officeDocument/2006/relationships/image" Target="../media/image44.png"/><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Master" Target="../slideMasters/slideMaster4.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45.png"/><Relationship Id="rId4" Type="http://schemas.openxmlformats.org/officeDocument/2006/relationships/image" Target="../media/image59.png"/><Relationship Id="rId9" Type="http://schemas.openxmlformats.org/officeDocument/2006/relationships/image" Target="../media/image6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xmlns=""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xmlns=""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xmlns=""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xmlns=""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xmlns=""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xmlns=""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xmlns=""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xmlns=""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xmlns=""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xmlns=""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xmlns=""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xmlns=""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xmlns=""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xmlns=""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xmlns=""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xmlns=""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xmlns=""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xmlns=""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xmlns=""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TextBox 25">
            <a:extLst>
              <a:ext uri="{FF2B5EF4-FFF2-40B4-BE49-F238E27FC236}">
                <a16:creationId xmlns:a16="http://schemas.microsoft.com/office/drawing/2014/main" xmlns=""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xmlns="" val="200032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xmlns=""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xmlns=""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xmlns=""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xmlns=""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xmlns=""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xmlns="" id="{6CD0C1A9-71EF-4DBE-9601-B9F05746490B}"/>
              </a:ext>
            </a:extLst>
          </p:cNvPr>
          <p:cNvPicPr>
            <a:picLocks noChangeAspect="1"/>
          </p:cNvPicPr>
          <p:nvPr userDrawn="1"/>
        </p:nvPicPr>
        <p:blipFill>
          <a:blip r:embed="rId3" cstate="print"/>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xmlns=""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xmlns=""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xmlns=""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xmlns=""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xmlns=""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xmlns=""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xmlns=""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xmlns=""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xmlns=""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xmlns=""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xmlns=""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xmlns=""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xmlns=""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xmlns=""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xmlns=""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xmlns=""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xmlns=""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xmlns=""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xmlns=""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xmlns=""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xmlns=""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xmlns=""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xmlns=""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xmlns=""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xmlns=""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xmlns=""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xmlns=""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xmlns=""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xmlns=""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xmlns=""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xmlns=""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xmlns=""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xmlns=""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xmlns=""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xmlns=""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xmlns=""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xmlns=""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xmlns=""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xmlns=""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xmlns=""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xmlns=""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xmlns=""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xmlns=""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xmlns=""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xmlns=""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xmlns=""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xmlns=""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xmlns=""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xmlns=""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xmlns=""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xmlns=""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xmlns=""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xmlns=""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xmlns=""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xmlns=""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xmlns=""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xmlns=""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xmlns=""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xmlns=""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xmlns=""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xmlns=""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xmlns=""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xmlns=""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xmlns=""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xmlns=""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xmlns=""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xmlns=""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xmlns=""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xmlns=""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xmlns=""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xmlns=""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xmlns=""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xmlns=""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xmlns=""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xmlns=""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xmlns=""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xmlns=""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xmlns=""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xmlns=""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xmlns=""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xmlns=""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xmlns=""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xmlns=""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xmlns=""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xmlns=""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xmlns=""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xmlns=""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xmlns=""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xmlns=""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xmlns=""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xmlns=""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xmlns=""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xmlns=""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xmlns=""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xmlns=""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xmlns=""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xmlns=""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xmlns=""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xmlns=""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xmlns=""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xmlns=""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xmlns=""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xmlns=""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xmlns=""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xmlns=""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xmlns=""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xmlns=""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xmlns=""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xmlns=""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xmlns=""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xmlns=""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xmlns=""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xmlns=""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xmlns=""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xmlns=""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xmlns=""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xmlns=""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xmlns=""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xmlns=""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xmlns="" val="170830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xmlns="" val="183935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1214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3459052"/>
      </p:ext>
    </p:extLst>
  </p:cSld>
  <p:clrMapOvr>
    <a:masterClrMapping/>
  </p:clrMapOvr>
  <p:transitio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xmlns=""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xmlns="" val="3824571213"/>
      </p:ext>
    </p:extLst>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81427586"/>
      </p:ext>
    </p:extLst>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417C98-5284-4BB1-92D3-069DDE070442}"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pPr/>
              <a:t>‹#›</a:t>
            </a:fld>
            <a:endParaRPr lang="en-US"/>
          </a:p>
        </p:txBody>
      </p:sp>
    </p:spTree>
    <p:extLst>
      <p:ext uri="{BB962C8B-B14F-4D97-AF65-F5344CB8AC3E}">
        <p14:creationId xmlns:p14="http://schemas.microsoft.com/office/powerpoint/2010/main" xmlns="" val="601904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17C98-5284-4BB1-92D3-069DDE070442}"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pPr/>
              <a:t>‹#›</a:t>
            </a:fld>
            <a:endParaRPr lang="en-US"/>
          </a:p>
        </p:txBody>
      </p:sp>
    </p:spTree>
    <p:extLst>
      <p:ext uri="{BB962C8B-B14F-4D97-AF65-F5344CB8AC3E}">
        <p14:creationId xmlns:p14="http://schemas.microsoft.com/office/powerpoint/2010/main" xmlns="" val="618305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417C98-5284-4BB1-92D3-069DDE070442}"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pPr/>
              <a:t>‹#›</a:t>
            </a:fld>
            <a:endParaRPr lang="en-US"/>
          </a:p>
        </p:txBody>
      </p:sp>
    </p:spTree>
    <p:extLst>
      <p:ext uri="{BB962C8B-B14F-4D97-AF65-F5344CB8AC3E}">
        <p14:creationId xmlns:p14="http://schemas.microsoft.com/office/powerpoint/2010/main" xmlns="" val="107940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417C98-5284-4BB1-92D3-069DDE070442}" type="datetimeFigureOut">
              <a:rPr lang="en-US" smtClean="0"/>
              <a:pPr/>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pPr/>
              <a:t>‹#›</a:t>
            </a:fld>
            <a:endParaRPr lang="en-US"/>
          </a:p>
        </p:txBody>
      </p:sp>
    </p:spTree>
    <p:extLst>
      <p:ext uri="{BB962C8B-B14F-4D97-AF65-F5344CB8AC3E}">
        <p14:creationId xmlns:p14="http://schemas.microsoft.com/office/powerpoint/2010/main" xmlns="" val="2622436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pPr/>
              <a:t>9/19/2023</a:t>
            </a:fld>
            <a:endParaRPr lang="en-US"/>
          </a:p>
        </p:txBody>
      </p:sp>
      <p:sp>
        <p:nvSpPr>
          <p:cNvPr id="5" name="Footer Placeholder 4">
            <a:extLst>
              <a:ext uri="{FF2B5EF4-FFF2-40B4-BE49-F238E27FC236}">
                <a16:creationId xmlns:a16="http://schemas.microsoft.com/office/drawing/2014/main" xmlns=""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pPr/>
              <a:t>‹#›</a:t>
            </a:fld>
            <a:endParaRPr lang="en-US"/>
          </a:p>
        </p:txBody>
      </p:sp>
      <p:pic>
        <p:nvPicPr>
          <p:cNvPr id="7" name="image 101">
            <a:extLst>
              <a:ext uri="{FF2B5EF4-FFF2-40B4-BE49-F238E27FC236}">
                <a16:creationId xmlns:a16="http://schemas.microsoft.com/office/drawing/2014/main" xmlns=""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xmlns=""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xmlns=""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xmlns=""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xmlns=""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xmlns="" id="{E35B7810-C6CA-4B43-BF87-92A05633EE75}"/>
              </a:ext>
            </a:extLst>
          </p:cNvPr>
          <p:cNvPicPr>
            <a:picLocks noChangeAspect="1"/>
          </p:cNvPicPr>
          <p:nvPr userDrawn="1"/>
        </p:nvPicPr>
        <p:blipFill>
          <a:blip r:embed="rId3" cstate="print"/>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xmlns=""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xmlns="" id="{EACEA673-F397-42C2-840F-E109E4EC8730}"/>
              </a:ext>
            </a:extLst>
          </p:cNvPr>
          <p:cNvPicPr>
            <a:picLocks noChangeAspect="1"/>
          </p:cNvPicPr>
          <p:nvPr userDrawn="1"/>
        </p:nvPicPr>
        <p:blipFill>
          <a:blip r:embed="rId4" cstate="print"/>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xmlns=""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xmlns=""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xmlns=""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xmlns=""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xmlns=""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xmlns=""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xmlns=""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xmlns=""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xmlns=""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xmlns=""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xmlns=""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xmlns=""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xmlns=""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xmlns="" val="2978962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417C98-5284-4BB1-92D3-069DDE070442}" type="datetimeFigureOut">
              <a:rPr lang="en-US" smtClean="0"/>
              <a:pPr/>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091DF3-15C0-436E-988D-CF934A184B5B}" type="slidenum">
              <a:rPr lang="en-US" smtClean="0"/>
              <a:pPr/>
              <a:t>‹#›</a:t>
            </a:fld>
            <a:endParaRPr lang="en-US"/>
          </a:p>
        </p:txBody>
      </p:sp>
    </p:spTree>
    <p:extLst>
      <p:ext uri="{BB962C8B-B14F-4D97-AF65-F5344CB8AC3E}">
        <p14:creationId xmlns:p14="http://schemas.microsoft.com/office/powerpoint/2010/main" xmlns="" val="1826452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417C98-5284-4BB1-92D3-069DDE070442}" type="datetimeFigureOut">
              <a:rPr lang="en-US" smtClean="0"/>
              <a:pPr/>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091DF3-15C0-436E-988D-CF934A184B5B}" type="slidenum">
              <a:rPr lang="en-US" smtClean="0"/>
              <a:pPr/>
              <a:t>‹#›</a:t>
            </a:fld>
            <a:endParaRPr lang="en-US"/>
          </a:p>
        </p:txBody>
      </p:sp>
    </p:spTree>
    <p:extLst>
      <p:ext uri="{BB962C8B-B14F-4D97-AF65-F5344CB8AC3E}">
        <p14:creationId xmlns:p14="http://schemas.microsoft.com/office/powerpoint/2010/main" xmlns="" val="378578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17C98-5284-4BB1-92D3-069DDE070442}" type="datetimeFigureOut">
              <a:rPr lang="en-US" smtClean="0"/>
              <a:pPr/>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091DF3-15C0-436E-988D-CF934A184B5B}" type="slidenum">
              <a:rPr lang="en-US" smtClean="0"/>
              <a:pPr/>
              <a:t>‹#›</a:t>
            </a:fld>
            <a:endParaRPr lang="en-US"/>
          </a:p>
        </p:txBody>
      </p:sp>
    </p:spTree>
    <p:extLst>
      <p:ext uri="{BB962C8B-B14F-4D97-AF65-F5344CB8AC3E}">
        <p14:creationId xmlns:p14="http://schemas.microsoft.com/office/powerpoint/2010/main" xmlns="" val="959225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417C98-5284-4BB1-92D3-069DDE070442}" type="datetimeFigureOut">
              <a:rPr lang="en-US" smtClean="0"/>
              <a:pPr/>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pPr/>
              <a:t>‹#›</a:t>
            </a:fld>
            <a:endParaRPr lang="en-US"/>
          </a:p>
        </p:txBody>
      </p:sp>
    </p:spTree>
    <p:extLst>
      <p:ext uri="{BB962C8B-B14F-4D97-AF65-F5344CB8AC3E}">
        <p14:creationId xmlns:p14="http://schemas.microsoft.com/office/powerpoint/2010/main" xmlns="" val="673261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417C98-5284-4BB1-92D3-069DDE070442}" type="datetimeFigureOut">
              <a:rPr lang="en-US" smtClean="0"/>
              <a:pPr/>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pPr/>
              <a:t>‹#›</a:t>
            </a:fld>
            <a:endParaRPr lang="en-US"/>
          </a:p>
        </p:txBody>
      </p:sp>
    </p:spTree>
    <p:extLst>
      <p:ext uri="{BB962C8B-B14F-4D97-AF65-F5344CB8AC3E}">
        <p14:creationId xmlns:p14="http://schemas.microsoft.com/office/powerpoint/2010/main" xmlns="" val="3039518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17C98-5284-4BB1-92D3-069DDE070442}"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pPr/>
              <a:t>‹#›</a:t>
            </a:fld>
            <a:endParaRPr lang="en-US"/>
          </a:p>
        </p:txBody>
      </p:sp>
    </p:spTree>
    <p:extLst>
      <p:ext uri="{BB962C8B-B14F-4D97-AF65-F5344CB8AC3E}">
        <p14:creationId xmlns:p14="http://schemas.microsoft.com/office/powerpoint/2010/main" xmlns="" val="2122744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17C98-5284-4BB1-92D3-069DDE070442}"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pPr/>
              <a:t>‹#›</a:t>
            </a:fld>
            <a:endParaRPr lang="en-US"/>
          </a:p>
        </p:txBody>
      </p:sp>
    </p:spTree>
    <p:extLst>
      <p:ext uri="{BB962C8B-B14F-4D97-AF65-F5344CB8AC3E}">
        <p14:creationId xmlns:p14="http://schemas.microsoft.com/office/powerpoint/2010/main" xmlns="" val="644113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pPr/>
              <a:t>9/19/2023</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pPr/>
              <a:t>‹#›</a:t>
            </a:fld>
            <a:endParaRPr lang="en-US"/>
          </a:p>
        </p:txBody>
      </p:sp>
    </p:spTree>
    <p:extLst>
      <p:ext uri="{BB962C8B-B14F-4D97-AF65-F5344CB8AC3E}">
        <p14:creationId xmlns:p14="http://schemas.microsoft.com/office/powerpoint/2010/main" xmlns="" val="3530049641"/>
      </p:ext>
    </p:extLst>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xmlns=""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xmlns=""/>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xmlns="" id="{0890A358-1FE7-49FE-8C71-27E2C45C82FE}"/>
              </a:ext>
            </a:extLst>
          </p:cNvPr>
          <p:cNvPicPr>
            <a:picLocks noChangeAspect="1"/>
          </p:cNvPicPr>
          <p:nvPr userDrawn="1"/>
        </p:nvPicPr>
        <p:blipFill>
          <a:blip r:embed="rId7">
            <a:extLst>
              <a:ext uri="{28A0092B-C50C-407E-A947-70E740481C1C}">
                <a14:useLocalDpi xmlns:a14="http://schemas.microsoft.com/office/drawing/2010/main" xmlns=""/>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xmlns=""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xmlns=""/>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xmlns=""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xmlns=""/>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xmlns="" val="396832917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xmlns=""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3" name="图片 34">
            <a:extLst>
              <a:ext uri="{FF2B5EF4-FFF2-40B4-BE49-F238E27FC236}">
                <a16:creationId xmlns:a16="http://schemas.microsoft.com/office/drawing/2014/main" xmlns=""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xmlns="" id="{90B4873B-BBB4-4E65-8321-DEBC9EDB2511}"/>
              </a:ext>
            </a:extLst>
          </p:cNvPr>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xmlns="" val="261460418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xmlns="" id="{AC79E82E-725A-4A5C-8870-87B87B2217D2}"/>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xmlns=""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xmlns=""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xmlns=""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xmlns="" id="{B600497A-4A7B-4AA5-AFC0-36CD65FDAE70}"/>
              </a:ext>
            </a:extLst>
          </p:cNvPr>
          <p:cNvPicPr>
            <a:picLocks noChangeAspect="1"/>
          </p:cNvPicPr>
          <p:nvPr userDrawn="1"/>
        </p:nvPicPr>
        <p:blipFill>
          <a:blip r:embed="rId2" cstate="print"/>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xmlns=""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xmlns=""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xmlns="" val="2104088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xmlns=""/>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xmlns=""/>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xmlns="" val="38324949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pPr/>
              <a:t>9/19/2023</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pPr/>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xmlns="" val="1556211366"/>
      </p:ext>
    </p:extLst>
  </p:cSld>
  <p:clrMapOvr>
    <a:masterClrMapping/>
  </p:clrMapOvr>
  <p:transition spd="med">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pPr/>
              <a:t>9/19/2023</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pPr/>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xmlns="" val="3100842715"/>
      </p:ext>
    </p:extLst>
  </p:cSld>
  <p:clrMapOvr>
    <a:masterClrMapping/>
  </p:clrMapOvr>
  <p:transition spd="med">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xmlns="" val="3444813329"/>
      </p:ext>
    </p:extLst>
  </p:cSld>
  <p:clrMapOvr>
    <a:masterClrMapping/>
  </p:clrMapOvr>
  <p:transition spd="med">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61482803"/>
      </p:ext>
    </p:extLst>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pPr/>
              <a:t>9/19/2023</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pPr/>
              <a:t>‹#›</a:t>
            </a:fld>
            <a:endParaRPr lang="en-US"/>
          </a:p>
        </p:txBody>
      </p:sp>
    </p:spTree>
    <p:extLst>
      <p:ext uri="{BB962C8B-B14F-4D97-AF65-F5344CB8AC3E}">
        <p14:creationId xmlns:p14="http://schemas.microsoft.com/office/powerpoint/2010/main" xmlns="" val="444808490"/>
      </p:ext>
    </p:extLst>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xmlns="" val="1361616004"/>
      </p:ext>
    </p:extLst>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xmlns="" val="73820194"/>
      </p:ext>
    </p:extLst>
  </p:cSld>
  <p:clrMapOvr>
    <a:masterClrMapping/>
  </p:clrMapOvr>
  <p:transition spd="med">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xmlns="" val="3569117751"/>
      </p:ext>
    </p:extLst>
  </p:cSld>
  <p:clrMapOvr>
    <a:masterClrMapping/>
  </p:clrMapOvr>
  <p:transition spd="med">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xmlns=""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xmlns=""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xmlns="" id="{189FBF95-47D8-446F-BB0A-1652EB7CD5C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xmlns="" id="{8D592D9E-78DF-4E6B-B377-C92906ECC23E}"/>
                </a:ext>
              </a:extLst>
            </p:cNvPr>
            <p:cNvPicPr>
              <a:picLocks noChangeAspect="1"/>
            </p:cNvPicPr>
            <p:nvPr/>
          </p:nvPicPr>
          <p:blipFill>
            <a:blip r:embed="rId4" cstate="print"/>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xmlns=""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xmlns=""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86968471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xmlns=""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pPr/>
              <a:t>2023/9/19</a:t>
            </a:fld>
            <a:endParaRPr kumimoji="1" lang="zh-CN" altLang="en-US"/>
          </a:p>
        </p:txBody>
      </p:sp>
      <p:sp>
        <p:nvSpPr>
          <p:cNvPr id="5" name="页脚占位符 4">
            <a:extLst>
              <a:ext uri="{FF2B5EF4-FFF2-40B4-BE49-F238E27FC236}">
                <a16:creationId xmlns:a16="http://schemas.microsoft.com/office/drawing/2014/main" xmlns=""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xmlns=""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pPr/>
              <a:t>‹#›</a:t>
            </a:fld>
            <a:endParaRPr kumimoji="1" lang="zh-CN" altLang="en-US"/>
          </a:p>
        </p:txBody>
      </p:sp>
      <p:pic>
        <p:nvPicPr>
          <p:cNvPr id="8" name="bkgr 2">
            <a:extLst>
              <a:ext uri="{FF2B5EF4-FFF2-40B4-BE49-F238E27FC236}">
                <a16:creationId xmlns:a16="http://schemas.microsoft.com/office/drawing/2014/main" xmlns=""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xmlns="" id="{18D8E4D1-5BEA-47FB-B6B1-77140B0ACF5F}"/>
              </a:ext>
            </a:extLst>
          </p:cNvPr>
          <p:cNvPicPr>
            <a:picLocks noChangeAspect="1"/>
          </p:cNvPicPr>
          <p:nvPr userDrawn="1"/>
        </p:nvPicPr>
        <p:blipFill>
          <a:blip r:embed="rId3">
            <a:extLst>
              <a:ext uri="{28A0092B-C50C-407E-A947-70E740481C1C}">
                <a14:useLocalDpi xmlns:a14="http://schemas.microsoft.com/office/drawing/2010/main" xmlns=""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xmlns=""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xmlns=""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xmlns="" id="{AE27FC4A-F65E-4234-B487-16E04BB5CC3F}"/>
              </a:ext>
            </a:extLst>
          </p:cNvPr>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xmlns=""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xmlns=""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xmlns=""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xmlns=""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xmlns=""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xmlns=""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xmlns=""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xmlns=""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xmlns=""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xmlns=""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xmlns=""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xmlns=""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xmlns=""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xmlns=""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xmlns=""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xmlns=""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xmlns=""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xmlns="" val="3379738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99171401"/>
      </p:ext>
    </p:extLst>
  </p:cSld>
  <p:clrMapOvr>
    <a:masterClrMapping/>
  </p:clrMapOvr>
  <p:transition spd="med">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xmlns=""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14262120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11620183"/>
      </p:ext>
    </p:extLst>
  </p:cSld>
  <p:clrMapOvr>
    <a:masterClrMapping/>
  </p:clrMapOvr>
  <p:transition spd="med">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pPr/>
              <a:t>9/19/2023</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pPr/>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xmlns="" val="2285541110"/>
      </p:ext>
    </p:extLst>
  </p:cSld>
  <p:clrMapOvr>
    <a:masterClrMapping/>
  </p:clrMapOvr>
  <p:transition spd="med">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pPr/>
              <a:t>9/19/2023</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pPr/>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xmlns=""/>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xmlns=""/>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xmlns="" val="188332074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pPr/>
              <a:t>9/19/2023</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pPr/>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videoFile r:link="rId1"/>
            <p:extLst>
              <p:ext uri="{DAA4B4D4-6D71-4841-9C94-3DE7FCFB9230}">
                <p14:media xmlns:p14="http://schemas.microsoft.com/office/powerpoint/2010/main" xmlns="" r:embed="rId4"/>
              </p:ext>
            </p:extLst>
          </p:nvPr>
        </p:nvPicPr>
        <p:blipFill>
          <a:blip r:embed="rId5" cstate="print"/>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xmlns="" val="197365046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numSld="999" showWhenStopped="0">
                <p:cTn id="13" repeatCount="indefinite" fill="remove" display="0">
                  <p:stCondLst>
                    <p:cond delay="indefinite"/>
                  </p:stCondLst>
                  <p:endCondLst>
                    <p:cond evt="onStopAudio" delay="0">
                      <p:tgtEl>
                        <p:sldTgt/>
                      </p:tgtEl>
                    </p:cond>
                  </p:endCondLst>
                </p:cTn>
                <p:tgtEl>
                  <p:spTgt spid="7"/>
                </p:tgtEl>
              </p:cMediaNode>
            </p:video>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xmlns=""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xmlns=""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xmlns=""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xmlns=""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xmlns=""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xmlns=""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xmlns=""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278296498"/>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xmlns="" id="{4147D270-CA58-46E3-A687-87D81398E68F}"/>
              </a:ext>
            </a:extLst>
          </p:cNvPr>
          <p:cNvPicPr>
            <a:picLocks noChangeAspect="1"/>
          </p:cNvPicPr>
          <p:nvPr userDrawn="1"/>
        </p:nvPicPr>
        <p:blipFill>
          <a:blip r:embed="rId3" cstate="print">
            <a:extLst>
              <a:ext uri="{96DAC541-7B7A-43D3-8B79-37D633B846F1}">
                <asvg:svgBlip xmlns:asvg="http://schemas.microsoft.com/office/drawing/2016/SVG/main" xmlns=""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xmlns=""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xmlns="" val="150292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xmlns=""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xmlns=""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xmlns=""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xmlns=""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xmlns=""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xmlns="" id="{1F61594D-16F0-4C27-A22F-50D3F1414045}"/>
              </a:ext>
            </a:extLst>
          </p:cNvPr>
          <p:cNvPicPr>
            <a:picLocks noChangeAspect="1"/>
          </p:cNvPicPr>
          <p:nvPr userDrawn="1"/>
        </p:nvPicPr>
        <p:blipFill>
          <a:blip r:embed="rId3" cstate="print"/>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xmlns=""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xmlns=""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xmlns="" val="2152071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xmlns=""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xmlns=""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xmlns=""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xmlns=""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xmlns=""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xmlns="" id="{A8997046-CAE6-4B59-8DDF-0EFAE5413AFB}"/>
              </a:ext>
            </a:extLst>
          </p:cNvPr>
          <p:cNvPicPr>
            <a:picLocks noChangeAspect="1"/>
          </p:cNvPicPr>
          <p:nvPr userDrawn="1"/>
        </p:nvPicPr>
        <p:blipFill>
          <a:blip r:embed="rId3" cstate="print"/>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xmlns=""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xmlns=""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xmlns=""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xmlns=""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xmlns=""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xmlns="" id="{EC3B8C2B-5D7C-48F2-8FC7-FE45F136AC3B}"/>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xmlns=""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xmlns="" val="2912613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xmlns=""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xmlns=""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xmlns=""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xmlns=""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xmlns=""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xmlns="" id="{A97A903A-09E9-4691-B496-37BE5D102D5D}"/>
              </a:ext>
            </a:extLst>
          </p:cNvPr>
          <p:cNvPicPr>
            <a:picLocks noChangeAspect="1"/>
          </p:cNvPicPr>
          <p:nvPr userDrawn="1"/>
        </p:nvPicPr>
        <p:blipFill>
          <a:blip r:embed="rId3" cstate="print"/>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xmlns=""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xmlns=""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xmlns=""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xmlns=""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xmlns=""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xmlns="" id="{9E265F87-F072-4C1C-809B-60B65BA79A8C}"/>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xmlns=""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xmlns="" val="142705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xmlns=""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xmlns=""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xmlns=""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xmlns=""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xmlns=""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xmlns="" id="{1D1F51E3-6E1F-4794-92D5-63FB01D635F9}"/>
              </a:ext>
            </a:extLst>
          </p:cNvPr>
          <p:cNvPicPr>
            <a:picLocks noChangeAspect="1"/>
          </p:cNvPicPr>
          <p:nvPr userDrawn="1"/>
        </p:nvPicPr>
        <p:blipFill>
          <a:blip r:embed="rId3" cstate="print"/>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xmlns=""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xmlns=""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xmlns=""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xmlns=""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xmlns=""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xmlns="" id="{E7242FD6-D5A6-4563-A793-692CAF206911}"/>
              </a:ext>
            </a:extLst>
          </p:cNvPr>
          <p:cNvPicPr>
            <a:picLocks noChangeAspect="1"/>
          </p:cNvPicPr>
          <p:nvPr userDrawn="1"/>
        </p:nvPicPr>
        <p:blipFill>
          <a:blip r:embed="rId4" cstate="print">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xmlns=""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xmlns="" val="10794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4.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61013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pPr/>
              <a:t>2023/9/19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pPr/>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xmlns="" val="27470253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17C98-5284-4BB1-92D3-069DDE070442}" type="datetimeFigureOut">
              <a:rPr lang="en-US" smtClean="0"/>
              <a:pPr/>
              <a:t>9/19/2023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91DF3-15C0-436E-988D-CF934A184B5B}" type="slidenum">
              <a:rPr lang="en-US" smtClean="0"/>
              <a:pPr/>
              <a:t>‹#›</a:t>
            </a:fld>
            <a:endParaRPr lang="en-US"/>
          </a:p>
        </p:txBody>
      </p:sp>
    </p:spTree>
    <p:extLst>
      <p:ext uri="{BB962C8B-B14F-4D97-AF65-F5344CB8AC3E}">
        <p14:creationId xmlns:p14="http://schemas.microsoft.com/office/powerpoint/2010/main" xmlns="" val="1461421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pPr/>
              <a:t>9/19/2023</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pPr/>
              <a:t>‹#›</a:t>
            </a:fld>
            <a:endParaRPr lang="en-US"/>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xmlns="" val="120799935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29.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1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1.xml"/><Relationship Id="rId6" Type="http://schemas.openxmlformats.org/officeDocument/2006/relationships/image" Target="../media/image84.png"/><Relationship Id="rId5" Type="http://schemas.openxmlformats.org/officeDocument/2006/relationships/image" Target="../media/image88.jpeg"/><Relationship Id="rId4" Type="http://schemas.openxmlformats.org/officeDocument/2006/relationships/image" Target="../media/image87.png"/></Relationships>
</file>

<file path=ppt/slides/_rels/slide1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3.xml"/><Relationship Id="rId6" Type="http://schemas.microsoft.com/office/2007/relationships/hdphoto" Target="../media/hdphoto7.wdp"/><Relationship Id="rId11" Type="http://schemas.openxmlformats.org/officeDocument/2006/relationships/image" Target="../media/image95.jpeg"/><Relationship Id="rId5" Type="http://schemas.openxmlformats.org/officeDocument/2006/relationships/image" Target="../media/image92.png"/><Relationship Id="rId10" Type="http://schemas.microsoft.com/office/2007/relationships/hdphoto" Target="../media/hdphoto9.wdp"/><Relationship Id="rId4" Type="http://schemas.openxmlformats.org/officeDocument/2006/relationships/image" Target="../media/image91.jpeg"/><Relationship Id="rId9" Type="http://schemas.openxmlformats.org/officeDocument/2006/relationships/image" Target="../media/image94.png"/></Relationships>
</file>

<file path=ppt/slides/_rels/slide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3" Type="http://schemas.openxmlformats.org/officeDocument/2006/relationships/image" Target="../media/image78.png"/><Relationship Id="rId18" Type="http://schemas.microsoft.com/office/2007/relationships/hdphoto" Target="../media/hdphoto4.wdp"/><Relationship Id="rId3" Type="http://schemas.openxmlformats.org/officeDocument/2006/relationships/image" Target="../media/image75.jpeg"/><Relationship Id="rId21" Type="http://schemas.microsoft.com/office/2007/relationships/media" Target="../media/media2.mp3"/><Relationship Id="rId12" Type="http://schemas.microsoft.com/office/2007/relationships/hdphoto" Target="../media/hdphoto2.wdp"/><Relationship Id="rId17" Type="http://schemas.openxmlformats.org/officeDocument/2006/relationships/image" Target="../media/image80.png"/><Relationship Id="rId2" Type="http://schemas.openxmlformats.org/officeDocument/2006/relationships/slideLayout" Target="../slideLayouts/slideLayout16.xml"/><Relationship Id="rId16" Type="http://schemas.openxmlformats.org/officeDocument/2006/relationships/image" Target="../media/image79.png"/><Relationship Id="rId20" Type="http://schemas.microsoft.com/office/2007/relationships/hdphoto" Target="../media/hdphoto5.wdp"/><Relationship Id="rId1" Type="http://schemas.openxmlformats.org/officeDocument/2006/relationships/video" Target="NULL" TargetMode="External"/><Relationship Id="rId11" Type="http://schemas.openxmlformats.org/officeDocument/2006/relationships/image" Target="../media/image77.png"/><Relationship Id="rId24" Type="http://schemas.openxmlformats.org/officeDocument/2006/relationships/slide" Target="slide7.xml"/><Relationship Id="rId5" Type="http://schemas.openxmlformats.org/officeDocument/2006/relationships/image" Target="../media/image76.png"/><Relationship Id="rId15" Type="http://schemas.openxmlformats.org/officeDocument/2006/relationships/slide" Target="slide5.xml"/><Relationship Id="rId23" Type="http://schemas.microsoft.com/office/2007/relationships/media" Target="../media/media3.mp3"/><Relationship Id="rId10" Type="http://schemas.openxmlformats.org/officeDocument/2006/relationships/slide" Target="slide4.xml"/><Relationship Id="rId19" Type="http://schemas.openxmlformats.org/officeDocument/2006/relationships/image" Target="../media/image81.png"/><Relationship Id="rId4" Type="http://schemas.openxmlformats.org/officeDocument/2006/relationships/slide" Target="slide6.xml"/><Relationship Id="rId9" Type="http://schemas.microsoft.com/office/2007/relationships/hdphoto" Target="../media/hdphoto1.wdp"/><Relationship Id="rId14" Type="http://schemas.microsoft.com/office/2007/relationships/hdphoto" Target="../media/hdphoto3.wdp"/><Relationship Id="rId22"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2.xml"/><Relationship Id="rId1" Type="http://schemas.openxmlformats.org/officeDocument/2006/relationships/video" Target="NULL" TargetMode="External"/><Relationship Id="rId6" Type="http://schemas.openxmlformats.org/officeDocument/2006/relationships/image" Target="../media/image82.png"/><Relationship Id="rId5" Type="http://schemas.microsoft.com/office/2007/relationships/media" Target="../media/media4.mp3"/><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2.xml"/><Relationship Id="rId1" Type="http://schemas.openxmlformats.org/officeDocument/2006/relationships/video" Target="NULL" TargetMode="External"/><Relationship Id="rId6" Type="http://schemas.openxmlformats.org/officeDocument/2006/relationships/image" Target="../media/image82.png"/><Relationship Id="rId5" Type="http://schemas.microsoft.com/office/2007/relationships/media" Target="../media/media4.mp3"/><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2.xml"/><Relationship Id="rId1" Type="http://schemas.openxmlformats.org/officeDocument/2006/relationships/video" Target="NULL" TargetMode="External"/><Relationship Id="rId6" Type="http://schemas.openxmlformats.org/officeDocument/2006/relationships/image" Target="../media/image82.png"/><Relationship Id="rId5" Type="http://schemas.microsoft.com/office/2007/relationships/media" Target="../media/media4.mp3"/><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xmlns=""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xmlns="" id="{159041C1-0297-43E5-9F8C-0E957D431BAB}"/>
              </a:ext>
            </a:extLst>
          </p:cNvPr>
          <p:cNvSpPr txBox="1"/>
          <p:nvPr/>
        </p:nvSpPr>
        <p:spPr>
          <a:xfrm>
            <a:off x="2332201" y="1565038"/>
            <a:ext cx="76062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rPr>
              <a:t>Khởi</a:t>
            </a:r>
            <a:r>
              <a:rPr kumimoji="0" lang="en-US" sz="80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rPr>
              <a:t> </a:t>
            </a:r>
            <a:r>
              <a:rPr kumimoji="0" lang="en-US" sz="8000" b="1" i="0" u="none" strike="noStrike" kern="1200" cap="none" spc="0" normalizeH="0" baseline="0" noProof="0" dirty="0" err="1">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rPr>
              <a:t>động</a:t>
            </a:r>
            <a:endParaRPr kumimoji="0" lang="en-US" sz="80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xmlns="" val="352828132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5932F50-50F4-44AE-8902-9B2F9F2294AA}"/>
              </a:ext>
            </a:extLst>
          </p:cNvPr>
          <p:cNvGrpSpPr/>
          <p:nvPr/>
        </p:nvGrpSpPr>
        <p:grpSpPr>
          <a:xfrm>
            <a:off x="757966" y="999434"/>
            <a:ext cx="605826" cy="830997"/>
            <a:chOff x="3174278" y="237323"/>
            <a:chExt cx="605826" cy="830997"/>
          </a:xfrm>
        </p:grpSpPr>
        <p:sp>
          <p:nvSpPr>
            <p:cNvPr id="3" name="Oval 2">
              <a:extLst>
                <a:ext uri="{FF2B5EF4-FFF2-40B4-BE49-F238E27FC236}">
                  <a16:creationId xmlns:a16="http://schemas.microsoft.com/office/drawing/2014/main" xmlns="" id="{2B834BFE-3CE8-4C94-BA33-42AA59315AB1}"/>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60A0B602-70FC-4B89-8CA9-D78E9F5FC100}"/>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grpSp>
      <p:sp>
        <p:nvSpPr>
          <p:cNvPr id="5" name="TextBox 4">
            <a:extLst>
              <a:ext uri="{FF2B5EF4-FFF2-40B4-BE49-F238E27FC236}">
                <a16:creationId xmlns:a16="http://schemas.microsoft.com/office/drawing/2014/main" xmlns="" id="{4A44936E-50E2-40E8-88D4-36106880A82A}"/>
              </a:ext>
            </a:extLst>
          </p:cNvPr>
          <p:cNvSpPr txBox="1"/>
          <p:nvPr/>
        </p:nvSpPr>
        <p:spPr>
          <a:xfrm>
            <a:off x="1418161" y="1134138"/>
            <a:ext cx="8372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Tính:</a:t>
            </a:r>
          </a:p>
        </p:txBody>
      </p:sp>
      <p:grpSp>
        <p:nvGrpSpPr>
          <p:cNvPr id="6" name="Group 5">
            <a:extLst>
              <a:ext uri="{FF2B5EF4-FFF2-40B4-BE49-F238E27FC236}">
                <a16:creationId xmlns:a16="http://schemas.microsoft.com/office/drawing/2014/main" xmlns="" id="{00AB7518-5AF3-44E8-877B-C021FD9F752A}"/>
              </a:ext>
            </a:extLst>
          </p:cNvPr>
          <p:cNvGrpSpPr/>
          <p:nvPr/>
        </p:nvGrpSpPr>
        <p:grpSpPr>
          <a:xfrm>
            <a:off x="231658" y="2331720"/>
            <a:ext cx="10188128" cy="2598241"/>
            <a:chOff x="597418" y="1623060"/>
            <a:chExt cx="10188128" cy="2598241"/>
          </a:xfrm>
        </p:grpSpPr>
        <p:sp>
          <p:nvSpPr>
            <p:cNvPr id="7" name="TextBox 6">
              <a:extLst>
                <a:ext uri="{FF2B5EF4-FFF2-40B4-BE49-F238E27FC236}">
                  <a16:creationId xmlns:a16="http://schemas.microsoft.com/office/drawing/2014/main" xmlns="" id="{C5DF63DA-AE53-4074-99C8-B05672BE6299}"/>
                </a:ext>
              </a:extLst>
            </p:cNvPr>
            <p:cNvSpPr txBox="1"/>
            <p:nvPr/>
          </p:nvSpPr>
          <p:spPr>
            <a:xfrm>
              <a:off x="597418" y="1623060"/>
              <a:ext cx="2499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20 + 6 </a:t>
              </a:r>
            </a:p>
          </p:txBody>
        </p:sp>
        <p:sp>
          <p:nvSpPr>
            <p:cNvPr id="8" name="TextBox 7">
              <a:extLst>
                <a:ext uri="{FF2B5EF4-FFF2-40B4-BE49-F238E27FC236}">
                  <a16:creationId xmlns:a16="http://schemas.microsoft.com/office/drawing/2014/main" xmlns="" id="{7426F2E9-77A2-4D64-923D-914D25B1DE3F}"/>
                </a:ext>
              </a:extLst>
            </p:cNvPr>
            <p:cNvSpPr txBox="1"/>
            <p:nvPr/>
          </p:nvSpPr>
          <p:spPr>
            <a:xfrm>
              <a:off x="734578" y="3451860"/>
              <a:ext cx="2499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43 + 20 </a:t>
              </a:r>
            </a:p>
          </p:txBody>
        </p:sp>
        <p:sp>
          <p:nvSpPr>
            <p:cNvPr id="9" name="TextBox 8">
              <a:extLst>
                <a:ext uri="{FF2B5EF4-FFF2-40B4-BE49-F238E27FC236}">
                  <a16:creationId xmlns:a16="http://schemas.microsoft.com/office/drawing/2014/main" xmlns="" id="{AC7A5C1A-53B8-43D3-972B-DC1E0D7A75A8}"/>
                </a:ext>
              </a:extLst>
            </p:cNvPr>
            <p:cNvSpPr txBox="1"/>
            <p:nvPr/>
          </p:nvSpPr>
          <p:spPr>
            <a:xfrm>
              <a:off x="4384558" y="1623060"/>
              <a:ext cx="2499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57 - 7</a:t>
              </a:r>
            </a:p>
          </p:txBody>
        </p:sp>
        <p:sp>
          <p:nvSpPr>
            <p:cNvPr id="10" name="TextBox 9">
              <a:extLst>
                <a:ext uri="{FF2B5EF4-FFF2-40B4-BE49-F238E27FC236}">
                  <a16:creationId xmlns:a16="http://schemas.microsoft.com/office/drawing/2014/main" xmlns="" id="{C4A7C71D-512E-4062-BAA8-4AC6F88357A0}"/>
                </a:ext>
              </a:extLst>
            </p:cNvPr>
            <p:cNvSpPr txBox="1"/>
            <p:nvPr/>
          </p:nvSpPr>
          <p:spPr>
            <a:xfrm>
              <a:off x="4613158" y="3451860"/>
              <a:ext cx="2499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75 - 70</a:t>
              </a:r>
            </a:p>
          </p:txBody>
        </p:sp>
        <p:sp>
          <p:nvSpPr>
            <p:cNvPr id="11" name="TextBox 10">
              <a:extLst>
                <a:ext uri="{FF2B5EF4-FFF2-40B4-BE49-F238E27FC236}">
                  <a16:creationId xmlns:a16="http://schemas.microsoft.com/office/drawing/2014/main" xmlns="" id="{74EAF870-8363-4F13-823A-AB64B0933C76}"/>
                </a:ext>
              </a:extLst>
            </p:cNvPr>
            <p:cNvSpPr txBox="1"/>
            <p:nvPr/>
          </p:nvSpPr>
          <p:spPr>
            <a:xfrm>
              <a:off x="8285998" y="1623060"/>
              <a:ext cx="2499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3 + 40</a:t>
              </a:r>
            </a:p>
          </p:txBody>
        </p:sp>
        <p:sp>
          <p:nvSpPr>
            <p:cNvPr id="12" name="TextBox 11">
              <a:extLst>
                <a:ext uri="{FF2B5EF4-FFF2-40B4-BE49-F238E27FC236}">
                  <a16:creationId xmlns:a16="http://schemas.microsoft.com/office/drawing/2014/main" xmlns="" id="{FD95EEBB-1AD3-43A8-A07E-2733F44D8F83}"/>
                </a:ext>
              </a:extLst>
            </p:cNvPr>
            <p:cNvSpPr txBox="1"/>
            <p:nvPr/>
          </p:nvSpPr>
          <p:spPr>
            <a:xfrm>
              <a:off x="8285998" y="3451860"/>
              <a:ext cx="2499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69 - 19</a:t>
              </a:r>
            </a:p>
          </p:txBody>
        </p:sp>
      </p:grpSp>
      <p:sp>
        <p:nvSpPr>
          <p:cNvPr id="13" name="TextBox 12">
            <a:extLst>
              <a:ext uri="{FF2B5EF4-FFF2-40B4-BE49-F238E27FC236}">
                <a16:creationId xmlns:a16="http://schemas.microsoft.com/office/drawing/2014/main" xmlns="" id="{FEDE47FE-6B00-4CB9-9803-0C908FB85552}"/>
              </a:ext>
            </a:extLst>
          </p:cNvPr>
          <p:cNvSpPr txBox="1"/>
          <p:nvPr/>
        </p:nvSpPr>
        <p:spPr>
          <a:xfrm>
            <a:off x="2167138" y="2331720"/>
            <a:ext cx="16459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 </a:t>
            </a:r>
            <a:r>
              <a:rPr kumimoji="0" lang="x-none" sz="4400" b="0" i="0" u="none" strike="noStrike" kern="1200" cap="none" spc="0" normalizeH="0" baseline="0" noProof="0" dirty="0">
                <a:ln>
                  <a:noFill/>
                </a:ln>
                <a:solidFill>
                  <a:srgbClr val="FF0000"/>
                </a:solidFill>
                <a:effectLst/>
                <a:uLnTx/>
                <a:uFillTx/>
                <a:latin typeface="Arial"/>
                <a:cs typeface="+mn-cs"/>
              </a:rPr>
              <a:t>26</a:t>
            </a:r>
          </a:p>
        </p:txBody>
      </p:sp>
      <p:sp>
        <p:nvSpPr>
          <p:cNvPr id="14" name="TextBox 13">
            <a:extLst>
              <a:ext uri="{FF2B5EF4-FFF2-40B4-BE49-F238E27FC236}">
                <a16:creationId xmlns:a16="http://schemas.microsoft.com/office/drawing/2014/main" xmlns="" id="{8F6DA725-A95B-47FF-A682-0577AE551508}"/>
              </a:ext>
            </a:extLst>
          </p:cNvPr>
          <p:cNvSpPr txBox="1"/>
          <p:nvPr/>
        </p:nvSpPr>
        <p:spPr>
          <a:xfrm>
            <a:off x="2414036" y="4160520"/>
            <a:ext cx="16459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 </a:t>
            </a:r>
            <a:r>
              <a:rPr kumimoji="0" lang="x-none" sz="4400" b="0" i="0" u="none" strike="noStrike" kern="1200" cap="none" spc="0" normalizeH="0" baseline="0" noProof="0" dirty="0">
                <a:ln>
                  <a:noFill/>
                </a:ln>
                <a:solidFill>
                  <a:srgbClr val="FF0000"/>
                </a:solidFill>
                <a:effectLst/>
                <a:uLnTx/>
                <a:uFillTx/>
                <a:latin typeface="Arial"/>
                <a:cs typeface="+mn-cs"/>
              </a:rPr>
              <a:t>63</a:t>
            </a:r>
          </a:p>
        </p:txBody>
      </p:sp>
      <p:sp>
        <p:nvSpPr>
          <p:cNvPr id="15" name="TextBox 14">
            <a:extLst>
              <a:ext uri="{FF2B5EF4-FFF2-40B4-BE49-F238E27FC236}">
                <a16:creationId xmlns:a16="http://schemas.microsoft.com/office/drawing/2014/main" xmlns="" id="{5DE6CA99-6B93-48E1-ADC2-626A0215E938}"/>
              </a:ext>
            </a:extLst>
          </p:cNvPr>
          <p:cNvSpPr txBox="1"/>
          <p:nvPr/>
        </p:nvSpPr>
        <p:spPr>
          <a:xfrm>
            <a:off x="5878266" y="2331720"/>
            <a:ext cx="16459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 </a:t>
            </a:r>
            <a:r>
              <a:rPr kumimoji="0" lang="x-none" sz="4400" b="0" i="0" u="none" strike="noStrike" kern="1200" cap="none" spc="0" normalizeH="0" baseline="0" noProof="0" dirty="0">
                <a:ln>
                  <a:noFill/>
                </a:ln>
                <a:solidFill>
                  <a:srgbClr val="FF0000"/>
                </a:solidFill>
                <a:effectLst/>
                <a:uLnTx/>
                <a:uFillTx/>
                <a:latin typeface="Arial"/>
                <a:cs typeface="+mn-cs"/>
              </a:rPr>
              <a:t>50</a:t>
            </a:r>
          </a:p>
        </p:txBody>
      </p:sp>
      <p:sp>
        <p:nvSpPr>
          <p:cNvPr id="16" name="TextBox 15">
            <a:extLst>
              <a:ext uri="{FF2B5EF4-FFF2-40B4-BE49-F238E27FC236}">
                <a16:creationId xmlns:a16="http://schemas.microsoft.com/office/drawing/2014/main" xmlns="" id="{D0CDAF02-682A-406A-ACCC-51C8C55A009A}"/>
              </a:ext>
            </a:extLst>
          </p:cNvPr>
          <p:cNvSpPr txBox="1"/>
          <p:nvPr/>
        </p:nvSpPr>
        <p:spPr>
          <a:xfrm>
            <a:off x="6148024" y="4160520"/>
            <a:ext cx="16459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 </a:t>
            </a:r>
            <a:r>
              <a:rPr kumimoji="0" lang="x-none" sz="4400" b="0" i="0" u="none" strike="noStrike" kern="1200" cap="none" spc="0" normalizeH="0" baseline="0" noProof="0" dirty="0">
                <a:ln>
                  <a:noFill/>
                </a:ln>
                <a:solidFill>
                  <a:srgbClr val="FF0000"/>
                </a:solidFill>
                <a:effectLst/>
                <a:uLnTx/>
                <a:uFillTx/>
                <a:latin typeface="Arial"/>
                <a:cs typeface="+mn-cs"/>
              </a:rPr>
              <a:t>5</a:t>
            </a:r>
          </a:p>
        </p:txBody>
      </p:sp>
      <p:sp>
        <p:nvSpPr>
          <p:cNvPr id="17" name="TextBox 16">
            <a:extLst>
              <a:ext uri="{FF2B5EF4-FFF2-40B4-BE49-F238E27FC236}">
                <a16:creationId xmlns:a16="http://schemas.microsoft.com/office/drawing/2014/main" xmlns="" id="{FC896497-999A-427E-B210-475AF282F912}"/>
              </a:ext>
            </a:extLst>
          </p:cNvPr>
          <p:cNvSpPr txBox="1"/>
          <p:nvPr/>
        </p:nvSpPr>
        <p:spPr>
          <a:xfrm>
            <a:off x="9723120" y="2358479"/>
            <a:ext cx="16459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 </a:t>
            </a:r>
            <a:r>
              <a:rPr kumimoji="0" lang="x-none" sz="4400" b="0" i="0" u="none" strike="noStrike" kern="1200" cap="none" spc="0" normalizeH="0" baseline="0" noProof="0" dirty="0">
                <a:ln>
                  <a:noFill/>
                </a:ln>
                <a:solidFill>
                  <a:srgbClr val="FF0000"/>
                </a:solidFill>
                <a:effectLst/>
                <a:uLnTx/>
                <a:uFillTx/>
                <a:latin typeface="Arial"/>
                <a:cs typeface="+mn-cs"/>
              </a:rPr>
              <a:t>43</a:t>
            </a:r>
          </a:p>
        </p:txBody>
      </p:sp>
      <p:sp>
        <p:nvSpPr>
          <p:cNvPr id="18" name="TextBox 17">
            <a:extLst>
              <a:ext uri="{FF2B5EF4-FFF2-40B4-BE49-F238E27FC236}">
                <a16:creationId xmlns:a16="http://schemas.microsoft.com/office/drawing/2014/main" xmlns="" id="{83F09F8A-B8EC-4887-8634-2F0E477F77C0}"/>
              </a:ext>
            </a:extLst>
          </p:cNvPr>
          <p:cNvSpPr txBox="1"/>
          <p:nvPr/>
        </p:nvSpPr>
        <p:spPr>
          <a:xfrm>
            <a:off x="9809998" y="4187279"/>
            <a:ext cx="16459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 </a:t>
            </a:r>
            <a:r>
              <a:rPr kumimoji="0" lang="x-none" sz="4400" b="0" i="0" u="none" strike="noStrike" kern="1200" cap="none" spc="0" normalizeH="0" baseline="0" noProof="0" dirty="0">
                <a:ln>
                  <a:noFill/>
                </a:ln>
                <a:solidFill>
                  <a:srgbClr val="FF0000"/>
                </a:solidFill>
                <a:effectLst/>
                <a:uLnTx/>
                <a:uFillTx/>
                <a:latin typeface="Arial"/>
                <a:cs typeface="+mn-cs"/>
              </a:rPr>
              <a:t>50</a:t>
            </a:r>
          </a:p>
        </p:txBody>
      </p:sp>
      <p:pic>
        <p:nvPicPr>
          <p:cNvPr id="19" name="Picture 4" descr="Download Ruler Png - Cartoon Picture Of Ruler PNG Image with No Background  - PNGkey.com">
            <a:extLst>
              <a:ext uri="{FF2B5EF4-FFF2-40B4-BE49-F238E27FC236}">
                <a16:creationId xmlns:a16="http://schemas.microsoft.com/office/drawing/2014/main" xmlns="" id="{EEFC8D39-BBDE-4826-BD99-8882EB0DC175}"/>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xmlns="" val="0"/>
              </a:ext>
            </a:extLst>
          </a:blip>
          <a:srcRect/>
          <a:stretch>
            <a:fillRect/>
          </a:stretch>
        </p:blipFill>
        <p:spPr bwMode="auto">
          <a:xfrm rot="19948208">
            <a:off x="492476" y="5452195"/>
            <a:ext cx="3576514" cy="166177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8" descr="Hình ảnh Kẹp Giấy Kẹp Giấy Màu Kẹp Văn Phòng Phẩm, Kẹp Giấy Minh Họa, Văn  Phòng Phẩm, Văn miễn phí tải tập tin PNG PSDComment và Vector">
            <a:extLst>
              <a:ext uri="{FF2B5EF4-FFF2-40B4-BE49-F238E27FC236}">
                <a16:creationId xmlns:a16="http://schemas.microsoft.com/office/drawing/2014/main" xmlns="" id="{A7773F0D-60E8-4818-8C50-408C62CFADEF}"/>
              </a:ext>
            </a:extLst>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xmlns="" val="0"/>
              </a:ext>
            </a:extLst>
          </a:blip>
          <a:srcRect/>
          <a:stretch>
            <a:fillRect/>
          </a:stretch>
        </p:blipFill>
        <p:spPr bwMode="auto">
          <a:xfrm rot="4481347" flipH="1">
            <a:off x="8175553" y="-188554"/>
            <a:ext cx="1773877" cy="2328839"/>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Cartoon Illustration - Calculator png download - 2362*2362 - Free  Transparent Cartoon png Download. - Clip Art Library">
            <a:extLst>
              <a:ext uri="{FF2B5EF4-FFF2-40B4-BE49-F238E27FC236}">
                <a16:creationId xmlns:a16="http://schemas.microsoft.com/office/drawing/2014/main" xmlns="" id="{70CDD6EA-B7DB-41A6-8209-90C1EC11596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480550" y="-158428"/>
            <a:ext cx="2131060" cy="213106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6" descr="Rubber Anime Animation Eraser Cartoon Hand Drawn, Eraser Clipart,  Stationery, Decorative Drawing PNG Transparent Image and Clipart for Free  Download">
            <a:extLst>
              <a:ext uri="{FF2B5EF4-FFF2-40B4-BE49-F238E27FC236}">
                <a16:creationId xmlns:a16="http://schemas.microsoft.com/office/drawing/2014/main" xmlns="" id="{B70C2B63-A0A5-482C-914F-0BC8D4EB026E}"/>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xmlns="" val="0"/>
              </a:ext>
            </a:extLst>
          </a:blip>
          <a:srcRect/>
          <a:stretch>
            <a:fillRect/>
          </a:stretch>
        </p:blipFill>
        <p:spPr bwMode="auto">
          <a:xfrm rot="11091000">
            <a:off x="-151685" y="5293944"/>
            <a:ext cx="1928039" cy="1928039"/>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2" descr="C:\Users\TUAN\Downloads\Luyện tập 1.png">
            <a:extLst>
              <a:ext uri="{FF2B5EF4-FFF2-40B4-BE49-F238E27FC236}">
                <a16:creationId xmlns:a16="http://schemas.microsoft.com/office/drawing/2014/main" xmlns="" id="{157D8158-9EA4-412C-BFCF-4ECEC30B83C1}"/>
              </a:ext>
            </a:extLst>
          </p:cNvPr>
          <p:cNvPicPr>
            <a:picLocks noChangeAspect="1" noChangeArrowheads="1"/>
          </p:cNvPicPr>
          <p:nvPr/>
        </p:nvPicPr>
        <p:blipFill>
          <a:blip r:embed="rId6" cstate="print"/>
          <a:srcRect/>
          <a:stretch>
            <a:fillRect/>
          </a:stretch>
        </p:blipFill>
        <p:spPr bwMode="auto">
          <a:xfrm>
            <a:off x="141957" y="160662"/>
            <a:ext cx="2834086" cy="1093588"/>
          </a:xfrm>
          <a:prstGeom prst="rect">
            <a:avLst/>
          </a:prstGeom>
          <a:noFill/>
        </p:spPr>
      </p:pic>
    </p:spTree>
    <p:extLst>
      <p:ext uri="{BB962C8B-B14F-4D97-AF65-F5344CB8AC3E}">
        <p14:creationId xmlns:p14="http://schemas.microsoft.com/office/powerpoint/2010/main" xmlns="" val="2504041312"/>
      </p:ext>
    </p:extLst>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50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90B4DA-5F58-4433-9ADD-178DCAA001A8}"/>
              </a:ext>
            </a:extLst>
          </p:cNvPr>
          <p:cNvGrpSpPr/>
          <p:nvPr/>
        </p:nvGrpSpPr>
        <p:grpSpPr>
          <a:xfrm>
            <a:off x="1021015" y="467840"/>
            <a:ext cx="605826" cy="830997"/>
            <a:chOff x="3174278" y="237323"/>
            <a:chExt cx="605826" cy="830997"/>
          </a:xfrm>
        </p:grpSpPr>
        <p:sp>
          <p:nvSpPr>
            <p:cNvPr id="3" name="Oval 2">
              <a:extLst>
                <a:ext uri="{FF2B5EF4-FFF2-40B4-BE49-F238E27FC236}">
                  <a16:creationId xmlns:a16="http://schemas.microsoft.com/office/drawing/2014/main" xmlns="" id="{98ABEA44-C92E-48EB-A1C7-76C054E25940}"/>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891AE50A-F41A-4F89-9BD5-43EAD584BC5F}"/>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sp>
        <p:nvSpPr>
          <p:cNvPr id="5" name="TextBox 4">
            <a:extLst>
              <a:ext uri="{FF2B5EF4-FFF2-40B4-BE49-F238E27FC236}">
                <a16:creationId xmlns:a16="http://schemas.microsoft.com/office/drawing/2014/main" xmlns="" id="{AEEE522F-547E-47C4-BCD0-4161EBA6E6D1}"/>
              </a:ext>
            </a:extLst>
          </p:cNvPr>
          <p:cNvSpPr txBox="1"/>
          <p:nvPr/>
        </p:nvSpPr>
        <p:spPr>
          <a:xfrm>
            <a:off x="1681210" y="692949"/>
            <a:ext cx="94354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Những phép tính nào dưới đây có kết quả </a:t>
            </a:r>
            <a:r>
              <a:rPr kumimoji="0" lang="vi-VN" sz="2800" b="0" i="0" u="sng" strike="noStrike" kern="1200" cap="none" spc="0" normalizeH="0" baseline="0" noProof="0" dirty="0">
                <a:ln>
                  <a:noFill/>
                </a:ln>
                <a:solidFill>
                  <a:srgbClr val="FF0000"/>
                </a:solidFill>
                <a:effectLst/>
                <a:uLnTx/>
                <a:uFillTx/>
                <a:latin typeface="Arial"/>
                <a:cs typeface="+mn-cs"/>
              </a:rPr>
              <a:t>bé hơn </a:t>
            </a:r>
            <a:r>
              <a:rPr kumimoji="0" lang="vi-VN" sz="2800" b="0" i="0" u="none" strike="noStrike" kern="1200" cap="none" spc="0" normalizeH="0" baseline="0" noProof="0" dirty="0">
                <a:ln>
                  <a:noFill/>
                </a:ln>
                <a:solidFill>
                  <a:prstClr val="black"/>
                </a:solidFill>
                <a:effectLst/>
                <a:uLnTx/>
                <a:uFillTx/>
                <a:latin typeface="Arial"/>
                <a:cs typeface="+mn-cs"/>
              </a:rPr>
              <a:t>50? </a:t>
            </a:r>
          </a:p>
        </p:txBody>
      </p:sp>
      <p:pic>
        <p:nvPicPr>
          <p:cNvPr id="6" name="Picture 5">
            <a:extLst>
              <a:ext uri="{FF2B5EF4-FFF2-40B4-BE49-F238E27FC236}">
                <a16:creationId xmlns:a16="http://schemas.microsoft.com/office/drawing/2014/main" xmlns="" id="{D8E81FB2-D23E-4084-8E2D-378F694FD9EA}"/>
              </a:ext>
            </a:extLst>
          </p:cNvPr>
          <p:cNvPicPr>
            <a:picLocks noChangeAspect="1"/>
          </p:cNvPicPr>
          <p:nvPr/>
        </p:nvPicPr>
        <p:blipFill rotWithShape="1">
          <a:blip r:embed="rId2">
            <a:extLst>
              <a:ext uri="{28A0092B-C50C-407E-A947-70E740481C1C}">
                <a14:useLocalDpi xmlns:a14="http://schemas.microsoft.com/office/drawing/2010/main" xmlns="" val="0"/>
              </a:ext>
            </a:extLst>
          </a:blip>
          <a:srcRect r="1254"/>
          <a:stretch/>
        </p:blipFill>
        <p:spPr>
          <a:xfrm>
            <a:off x="1626841" y="1472972"/>
            <a:ext cx="8528050" cy="4793791"/>
          </a:xfrm>
          <a:prstGeom prst="rect">
            <a:avLst/>
          </a:prstGeom>
        </p:spPr>
      </p:pic>
      <p:sp>
        <p:nvSpPr>
          <p:cNvPr id="7" name="Oval 6">
            <a:extLst>
              <a:ext uri="{FF2B5EF4-FFF2-40B4-BE49-F238E27FC236}">
                <a16:creationId xmlns:a16="http://schemas.microsoft.com/office/drawing/2014/main" xmlns="" id="{89C68CF1-2B8F-450C-8626-831CE3CE476E}"/>
              </a:ext>
            </a:extLst>
          </p:cNvPr>
          <p:cNvSpPr/>
          <p:nvPr/>
        </p:nvSpPr>
        <p:spPr>
          <a:xfrm>
            <a:off x="2037109" y="2791431"/>
            <a:ext cx="1808647" cy="1038680"/>
          </a:xfrm>
          <a:prstGeom prst="ellipse">
            <a:avLst/>
          </a:prstGeom>
          <a:noFill/>
          <a:ln w="5715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8" name="Oval 7">
            <a:extLst>
              <a:ext uri="{FF2B5EF4-FFF2-40B4-BE49-F238E27FC236}">
                <a16:creationId xmlns:a16="http://schemas.microsoft.com/office/drawing/2014/main" xmlns="" id="{39B23DE7-4A65-4824-A9DE-EDAF0FFE85A8}"/>
              </a:ext>
            </a:extLst>
          </p:cNvPr>
          <p:cNvSpPr/>
          <p:nvPr/>
        </p:nvSpPr>
        <p:spPr>
          <a:xfrm>
            <a:off x="6537599" y="2666344"/>
            <a:ext cx="1808647" cy="1038680"/>
          </a:xfrm>
          <a:prstGeom prst="ellipse">
            <a:avLst/>
          </a:prstGeom>
          <a:noFill/>
          <a:ln w="5715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9" name="Oval 8">
            <a:extLst>
              <a:ext uri="{FF2B5EF4-FFF2-40B4-BE49-F238E27FC236}">
                <a16:creationId xmlns:a16="http://schemas.microsoft.com/office/drawing/2014/main" xmlns="" id="{07F411BD-5BBE-455E-BED0-FE615474139A}"/>
              </a:ext>
            </a:extLst>
          </p:cNvPr>
          <p:cNvSpPr/>
          <p:nvPr/>
        </p:nvSpPr>
        <p:spPr>
          <a:xfrm>
            <a:off x="2528816" y="4290559"/>
            <a:ext cx="1808647" cy="1038680"/>
          </a:xfrm>
          <a:prstGeom prst="ellipse">
            <a:avLst/>
          </a:prstGeom>
          <a:noFill/>
          <a:ln w="5715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xmlns="" val="2429986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63605CC-181D-4640-A5D5-933655EF5A3B}"/>
              </a:ext>
            </a:extLst>
          </p:cNvPr>
          <p:cNvGrpSpPr/>
          <p:nvPr/>
        </p:nvGrpSpPr>
        <p:grpSpPr>
          <a:xfrm>
            <a:off x="1031647" y="510371"/>
            <a:ext cx="605826" cy="830997"/>
            <a:chOff x="3174278" y="237323"/>
            <a:chExt cx="605826" cy="830997"/>
          </a:xfrm>
        </p:grpSpPr>
        <p:sp>
          <p:nvSpPr>
            <p:cNvPr id="3" name="Oval 2">
              <a:extLst>
                <a:ext uri="{FF2B5EF4-FFF2-40B4-BE49-F238E27FC236}">
                  <a16:creationId xmlns:a16="http://schemas.microsoft.com/office/drawing/2014/main" xmlns="" id="{B4408D8D-F93A-4039-B5F4-A06C1868C337}"/>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163E58ED-C6F5-41B2-91BC-81398B71CD20}"/>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sp>
        <p:nvSpPr>
          <p:cNvPr id="5" name="TextBox 4">
            <a:extLst>
              <a:ext uri="{FF2B5EF4-FFF2-40B4-BE49-F238E27FC236}">
                <a16:creationId xmlns:a16="http://schemas.microsoft.com/office/drawing/2014/main" xmlns="" id="{3630C240-FB0F-4EFF-86CD-F7E4E7CDED45}"/>
              </a:ext>
            </a:extLst>
          </p:cNvPr>
          <p:cNvSpPr txBox="1"/>
          <p:nvPr/>
        </p:nvSpPr>
        <p:spPr>
          <a:xfrm>
            <a:off x="1691842" y="735480"/>
            <a:ext cx="94354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Những phép tính nào dưới đây có kết quả </a:t>
            </a:r>
            <a:r>
              <a:rPr kumimoji="0" lang="vi-VN" sz="2800" b="0" i="0" u="sng" strike="noStrike" kern="1200" cap="none" spc="0" normalizeH="0" baseline="0" noProof="0" dirty="0">
                <a:ln>
                  <a:noFill/>
                </a:ln>
                <a:solidFill>
                  <a:srgbClr val="FF0000"/>
                </a:solidFill>
                <a:effectLst/>
                <a:uLnTx/>
                <a:uFillTx/>
                <a:latin typeface="Arial"/>
                <a:cs typeface="+mn-cs"/>
              </a:rPr>
              <a:t>lớn hơn </a:t>
            </a:r>
            <a:r>
              <a:rPr kumimoji="0" lang="vi-VN" sz="2800" b="0" i="0" u="none" strike="noStrike" kern="1200" cap="none" spc="0" normalizeH="0" baseline="0" noProof="0" dirty="0">
                <a:ln>
                  <a:noFill/>
                </a:ln>
                <a:solidFill>
                  <a:prstClr val="black"/>
                </a:solidFill>
                <a:effectLst/>
                <a:uLnTx/>
                <a:uFillTx/>
                <a:latin typeface="Arial"/>
                <a:cs typeface="+mn-cs"/>
              </a:rPr>
              <a:t>50? </a:t>
            </a:r>
          </a:p>
        </p:txBody>
      </p:sp>
      <p:pic>
        <p:nvPicPr>
          <p:cNvPr id="6" name="Picture 5">
            <a:extLst>
              <a:ext uri="{FF2B5EF4-FFF2-40B4-BE49-F238E27FC236}">
                <a16:creationId xmlns:a16="http://schemas.microsoft.com/office/drawing/2014/main" xmlns="" id="{CA4F8A23-D3C0-4490-8359-94C91FF62D44}"/>
              </a:ext>
            </a:extLst>
          </p:cNvPr>
          <p:cNvPicPr>
            <a:picLocks noChangeAspect="1"/>
          </p:cNvPicPr>
          <p:nvPr/>
        </p:nvPicPr>
        <p:blipFill rotWithShape="1">
          <a:blip r:embed="rId2">
            <a:extLst>
              <a:ext uri="{28A0092B-C50C-407E-A947-70E740481C1C}">
                <a14:useLocalDpi xmlns:a14="http://schemas.microsoft.com/office/drawing/2010/main" xmlns="" val="0"/>
              </a:ext>
            </a:extLst>
          </a:blip>
          <a:srcRect r="1254"/>
          <a:stretch/>
        </p:blipFill>
        <p:spPr>
          <a:xfrm>
            <a:off x="1637473" y="1515503"/>
            <a:ext cx="8528050" cy="4793791"/>
          </a:xfrm>
          <a:prstGeom prst="rect">
            <a:avLst/>
          </a:prstGeom>
        </p:spPr>
      </p:pic>
      <p:sp>
        <p:nvSpPr>
          <p:cNvPr id="7" name="Oval 6">
            <a:extLst>
              <a:ext uri="{FF2B5EF4-FFF2-40B4-BE49-F238E27FC236}">
                <a16:creationId xmlns:a16="http://schemas.microsoft.com/office/drawing/2014/main" xmlns="" id="{2871208E-FD80-447E-B8D8-B08B153E2EA3}"/>
              </a:ext>
            </a:extLst>
          </p:cNvPr>
          <p:cNvSpPr/>
          <p:nvPr/>
        </p:nvSpPr>
        <p:spPr>
          <a:xfrm>
            <a:off x="4297985" y="2378451"/>
            <a:ext cx="1808647" cy="1038680"/>
          </a:xfrm>
          <a:prstGeom prst="ellipse">
            <a:avLst/>
          </a:prstGeom>
          <a:noFill/>
          <a:ln w="57150">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8" name="Oval 7">
            <a:extLst>
              <a:ext uri="{FF2B5EF4-FFF2-40B4-BE49-F238E27FC236}">
                <a16:creationId xmlns:a16="http://schemas.microsoft.com/office/drawing/2014/main" xmlns="" id="{46023C14-2B6D-4A1B-BCBA-B5D4C8F0F2F8}"/>
              </a:ext>
            </a:extLst>
          </p:cNvPr>
          <p:cNvSpPr/>
          <p:nvPr/>
        </p:nvSpPr>
        <p:spPr>
          <a:xfrm>
            <a:off x="7330109" y="4281026"/>
            <a:ext cx="1808647" cy="1038680"/>
          </a:xfrm>
          <a:prstGeom prst="ellipse">
            <a:avLst/>
          </a:prstGeom>
          <a:noFill/>
          <a:ln w="57150">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9" name="Oval 8">
            <a:extLst>
              <a:ext uri="{FF2B5EF4-FFF2-40B4-BE49-F238E27FC236}">
                <a16:creationId xmlns:a16="http://schemas.microsoft.com/office/drawing/2014/main" xmlns="" id="{C60375FC-D16A-47A3-9AEC-0DD3C0253300}"/>
              </a:ext>
            </a:extLst>
          </p:cNvPr>
          <p:cNvSpPr/>
          <p:nvPr/>
        </p:nvSpPr>
        <p:spPr>
          <a:xfrm>
            <a:off x="4830148" y="4028290"/>
            <a:ext cx="1808647" cy="1038680"/>
          </a:xfrm>
          <a:prstGeom prst="ellipse">
            <a:avLst/>
          </a:prstGeom>
          <a:noFill/>
          <a:ln w="57150">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xmlns="" val="1601488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1AD59A3-BE8B-458F-A7A4-C96B4723D36F}"/>
              </a:ext>
            </a:extLst>
          </p:cNvPr>
          <p:cNvSpPr/>
          <p:nvPr/>
        </p:nvSpPr>
        <p:spPr>
          <a:xfrm>
            <a:off x="1895348" y="2792367"/>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 name="Group 2">
            <a:extLst>
              <a:ext uri="{FF2B5EF4-FFF2-40B4-BE49-F238E27FC236}">
                <a16:creationId xmlns:a16="http://schemas.microsoft.com/office/drawing/2014/main" xmlns="" id="{0D967CCA-F047-4EBB-A37B-71AED672A11D}"/>
              </a:ext>
            </a:extLst>
          </p:cNvPr>
          <p:cNvGrpSpPr/>
          <p:nvPr/>
        </p:nvGrpSpPr>
        <p:grpSpPr>
          <a:xfrm>
            <a:off x="1313329" y="493662"/>
            <a:ext cx="605826" cy="830997"/>
            <a:chOff x="3174278" y="237323"/>
            <a:chExt cx="605826" cy="830997"/>
          </a:xfrm>
        </p:grpSpPr>
        <p:sp>
          <p:nvSpPr>
            <p:cNvPr id="4" name="Oval 3">
              <a:extLst>
                <a:ext uri="{FF2B5EF4-FFF2-40B4-BE49-F238E27FC236}">
                  <a16:creationId xmlns:a16="http://schemas.microsoft.com/office/drawing/2014/main" xmlns="" id="{71F32B97-FD96-4A9E-85A4-B1360F49E903}"/>
                </a:ext>
              </a:extLst>
            </p:cNvPr>
            <p:cNvSpPr/>
            <p:nvPr/>
          </p:nvSpPr>
          <p:spPr>
            <a:xfrm>
              <a:off x="3174278" y="379826"/>
              <a:ext cx="605826" cy="605826"/>
            </a:xfrm>
            <a:prstGeom prst="ellipse">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5" name="TextBox 4">
              <a:extLst>
                <a:ext uri="{FF2B5EF4-FFF2-40B4-BE49-F238E27FC236}">
                  <a16:creationId xmlns:a16="http://schemas.microsoft.com/office/drawing/2014/main" xmlns="" id="{38AC2FAD-C684-40A6-83AC-4DC8FC815947}"/>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grpSp>
      <p:sp>
        <p:nvSpPr>
          <p:cNvPr id="6" name="TextBox 5">
            <a:extLst>
              <a:ext uri="{FF2B5EF4-FFF2-40B4-BE49-F238E27FC236}">
                <a16:creationId xmlns:a16="http://schemas.microsoft.com/office/drawing/2014/main" xmlns="" id="{8E3B18C1-FD1B-4318-BC38-5A2983F7639A}"/>
              </a:ext>
            </a:extLst>
          </p:cNvPr>
          <p:cNvSpPr txBox="1"/>
          <p:nvPr/>
        </p:nvSpPr>
        <p:spPr>
          <a:xfrm>
            <a:off x="1769128" y="685348"/>
            <a:ext cx="94355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prstClr val="black"/>
                </a:solidFill>
                <a:effectLst/>
                <a:uLnTx/>
                <a:uFillTx/>
                <a:latin typeface="Arial"/>
                <a:cs typeface="+mn-cs"/>
              </a:rPr>
              <a:t>  Tìm chữ số thích hợp.</a:t>
            </a:r>
          </a:p>
        </p:txBody>
      </p:sp>
      <p:sp>
        <p:nvSpPr>
          <p:cNvPr id="7" name="Rectangle 6">
            <a:extLst>
              <a:ext uri="{FF2B5EF4-FFF2-40B4-BE49-F238E27FC236}">
                <a16:creationId xmlns:a16="http://schemas.microsoft.com/office/drawing/2014/main" xmlns="" id="{D956EDBF-0CBB-41FB-86DE-E9F2DC1B9BFE}"/>
              </a:ext>
            </a:extLst>
          </p:cNvPr>
          <p:cNvSpPr/>
          <p:nvPr/>
        </p:nvSpPr>
        <p:spPr>
          <a:xfrm>
            <a:off x="1919155" y="1753106"/>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3</a:t>
            </a:r>
          </a:p>
        </p:txBody>
      </p:sp>
      <p:sp>
        <p:nvSpPr>
          <p:cNvPr id="8" name="Rectangle 7">
            <a:extLst>
              <a:ext uri="{FF2B5EF4-FFF2-40B4-BE49-F238E27FC236}">
                <a16:creationId xmlns:a16="http://schemas.microsoft.com/office/drawing/2014/main" xmlns="" id="{4359F0EF-F3DD-4786-BDD8-C8956B456300}"/>
              </a:ext>
            </a:extLst>
          </p:cNvPr>
          <p:cNvSpPr/>
          <p:nvPr/>
        </p:nvSpPr>
        <p:spPr>
          <a:xfrm>
            <a:off x="2518964" y="3897900"/>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Rectangle 8">
            <a:extLst>
              <a:ext uri="{FF2B5EF4-FFF2-40B4-BE49-F238E27FC236}">
                <a16:creationId xmlns:a16="http://schemas.microsoft.com/office/drawing/2014/main" xmlns="" id="{F5A9FF00-F5F4-4A57-98D0-C5BED2DA363E}"/>
              </a:ext>
            </a:extLst>
          </p:cNvPr>
          <p:cNvSpPr/>
          <p:nvPr/>
        </p:nvSpPr>
        <p:spPr>
          <a:xfrm>
            <a:off x="2541423" y="2677065"/>
            <a:ext cx="6188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2</a:t>
            </a:r>
          </a:p>
        </p:txBody>
      </p:sp>
      <p:cxnSp>
        <p:nvCxnSpPr>
          <p:cNvPr id="10" name="Straight Connector 9">
            <a:extLst>
              <a:ext uri="{FF2B5EF4-FFF2-40B4-BE49-F238E27FC236}">
                <a16:creationId xmlns:a16="http://schemas.microsoft.com/office/drawing/2014/main" xmlns="" id="{ADB79117-D40D-44DA-A648-84E50EA8F64D}"/>
              </a:ext>
            </a:extLst>
          </p:cNvPr>
          <p:cNvCxnSpPr/>
          <p:nvPr/>
        </p:nvCxnSpPr>
        <p:spPr>
          <a:xfrm flipV="1">
            <a:off x="1516201" y="3756568"/>
            <a:ext cx="1856509" cy="13544"/>
          </a:xfrm>
          <a:prstGeom prst="line">
            <a:avLst/>
          </a:prstGeom>
          <a:ln w="19050"/>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xmlns="" id="{EB791E21-3E1B-4F9C-9427-D13935C3D43F}"/>
              </a:ext>
            </a:extLst>
          </p:cNvPr>
          <p:cNvSpPr/>
          <p:nvPr/>
        </p:nvSpPr>
        <p:spPr>
          <a:xfrm>
            <a:off x="1978953" y="3810984"/>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7</a:t>
            </a:r>
          </a:p>
        </p:txBody>
      </p:sp>
      <p:sp>
        <p:nvSpPr>
          <p:cNvPr id="12" name="Rectangle 11">
            <a:extLst>
              <a:ext uri="{FF2B5EF4-FFF2-40B4-BE49-F238E27FC236}">
                <a16:creationId xmlns:a16="http://schemas.microsoft.com/office/drawing/2014/main" xmlns="" id="{652C3247-88B8-4FB2-95F5-0B74A74B3706}"/>
              </a:ext>
            </a:extLst>
          </p:cNvPr>
          <p:cNvSpPr/>
          <p:nvPr/>
        </p:nvSpPr>
        <p:spPr>
          <a:xfrm>
            <a:off x="2566154" y="1753106"/>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6</a:t>
            </a:r>
          </a:p>
        </p:txBody>
      </p:sp>
      <p:sp>
        <p:nvSpPr>
          <p:cNvPr id="13" name="Rectangle 12">
            <a:extLst>
              <a:ext uri="{FF2B5EF4-FFF2-40B4-BE49-F238E27FC236}">
                <a16:creationId xmlns:a16="http://schemas.microsoft.com/office/drawing/2014/main" xmlns="" id="{9F1CA924-C32D-40DB-ACF0-A23A55F67469}"/>
              </a:ext>
            </a:extLst>
          </p:cNvPr>
          <p:cNvSpPr/>
          <p:nvPr/>
        </p:nvSpPr>
        <p:spPr>
          <a:xfrm>
            <a:off x="1140802" y="2086095"/>
            <a:ext cx="5886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a:t>
            </a:r>
          </a:p>
        </p:txBody>
      </p:sp>
      <p:sp>
        <p:nvSpPr>
          <p:cNvPr id="14" name="Rectangle 13">
            <a:extLst>
              <a:ext uri="{FF2B5EF4-FFF2-40B4-BE49-F238E27FC236}">
                <a16:creationId xmlns:a16="http://schemas.microsoft.com/office/drawing/2014/main" xmlns="" id="{EFFA6A29-3667-46C5-993B-95E062B06985}"/>
              </a:ext>
            </a:extLst>
          </p:cNvPr>
          <p:cNvSpPr/>
          <p:nvPr/>
        </p:nvSpPr>
        <p:spPr>
          <a:xfrm>
            <a:off x="1903947" y="2651474"/>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4</a:t>
            </a:r>
          </a:p>
        </p:txBody>
      </p:sp>
      <p:sp>
        <p:nvSpPr>
          <p:cNvPr id="15" name="Rectangle 14">
            <a:extLst>
              <a:ext uri="{FF2B5EF4-FFF2-40B4-BE49-F238E27FC236}">
                <a16:creationId xmlns:a16="http://schemas.microsoft.com/office/drawing/2014/main" xmlns="" id="{AD75F243-2785-40B7-99AB-A0ABD8A97F0D}"/>
              </a:ext>
            </a:extLst>
          </p:cNvPr>
          <p:cNvSpPr/>
          <p:nvPr/>
        </p:nvSpPr>
        <p:spPr>
          <a:xfrm>
            <a:off x="1150233" y="2086095"/>
            <a:ext cx="5886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xmlns="" id="{86910CB8-021E-46EE-A37D-3FF6D3BD7E99}"/>
              </a:ext>
            </a:extLst>
          </p:cNvPr>
          <p:cNvSpPr txBox="1"/>
          <p:nvPr/>
        </p:nvSpPr>
        <p:spPr>
          <a:xfrm>
            <a:off x="2617595" y="3846642"/>
            <a:ext cx="4267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17" name="Rectangle 16">
            <a:extLst>
              <a:ext uri="{FF2B5EF4-FFF2-40B4-BE49-F238E27FC236}">
                <a16:creationId xmlns:a16="http://schemas.microsoft.com/office/drawing/2014/main" xmlns="" id="{C28F7082-ED84-4A64-83DE-876C9FF44225}"/>
              </a:ext>
            </a:extLst>
          </p:cNvPr>
          <p:cNvSpPr/>
          <p:nvPr/>
        </p:nvSpPr>
        <p:spPr>
          <a:xfrm>
            <a:off x="2597483" y="3782598"/>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8</a:t>
            </a:r>
          </a:p>
        </p:txBody>
      </p:sp>
      <p:sp>
        <p:nvSpPr>
          <p:cNvPr id="18" name="TextBox 17">
            <a:extLst>
              <a:ext uri="{FF2B5EF4-FFF2-40B4-BE49-F238E27FC236}">
                <a16:creationId xmlns:a16="http://schemas.microsoft.com/office/drawing/2014/main" xmlns="" id="{B06EE0E0-315C-42A1-B764-271745F4FDB3}"/>
              </a:ext>
            </a:extLst>
          </p:cNvPr>
          <p:cNvSpPr txBox="1"/>
          <p:nvPr/>
        </p:nvSpPr>
        <p:spPr>
          <a:xfrm>
            <a:off x="1969989" y="2740512"/>
            <a:ext cx="4267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xmlns="" id="{D2FDF42B-F1ED-4921-885F-E269AE1C2FFF}"/>
              </a:ext>
            </a:extLst>
          </p:cNvPr>
          <p:cNvSpPr/>
          <p:nvPr/>
        </p:nvSpPr>
        <p:spPr>
          <a:xfrm>
            <a:off x="5641533" y="1849188"/>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 name="Rectangle 19">
            <a:extLst>
              <a:ext uri="{FF2B5EF4-FFF2-40B4-BE49-F238E27FC236}">
                <a16:creationId xmlns:a16="http://schemas.microsoft.com/office/drawing/2014/main" xmlns="" id="{1CF411D6-174F-4CAB-BBFC-1AF04F08ED48}"/>
              </a:ext>
            </a:extLst>
          </p:cNvPr>
          <p:cNvSpPr/>
          <p:nvPr/>
        </p:nvSpPr>
        <p:spPr>
          <a:xfrm>
            <a:off x="6337554" y="1711566"/>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8</a:t>
            </a:r>
          </a:p>
        </p:txBody>
      </p:sp>
      <p:sp>
        <p:nvSpPr>
          <p:cNvPr id="21" name="Rectangle 20">
            <a:extLst>
              <a:ext uri="{FF2B5EF4-FFF2-40B4-BE49-F238E27FC236}">
                <a16:creationId xmlns:a16="http://schemas.microsoft.com/office/drawing/2014/main" xmlns="" id="{E31135CD-E3F3-4EF7-BC00-2ED12E0931A5}"/>
              </a:ext>
            </a:extLst>
          </p:cNvPr>
          <p:cNvSpPr/>
          <p:nvPr/>
        </p:nvSpPr>
        <p:spPr>
          <a:xfrm>
            <a:off x="5053858" y="2156359"/>
            <a:ext cx="41549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a:t>
            </a:r>
          </a:p>
        </p:txBody>
      </p:sp>
      <p:sp>
        <p:nvSpPr>
          <p:cNvPr id="22" name="Rectangle 21">
            <a:extLst>
              <a:ext uri="{FF2B5EF4-FFF2-40B4-BE49-F238E27FC236}">
                <a16:creationId xmlns:a16="http://schemas.microsoft.com/office/drawing/2014/main" xmlns="" id="{3610700A-38DA-4BB7-ACB1-75CC811C127B}"/>
              </a:ext>
            </a:extLst>
          </p:cNvPr>
          <p:cNvSpPr/>
          <p:nvPr/>
        </p:nvSpPr>
        <p:spPr>
          <a:xfrm>
            <a:off x="6337554" y="2669673"/>
            <a:ext cx="6188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6</a:t>
            </a:r>
          </a:p>
        </p:txBody>
      </p:sp>
      <p:sp>
        <p:nvSpPr>
          <p:cNvPr id="23" name="Rectangle 22">
            <a:extLst>
              <a:ext uri="{FF2B5EF4-FFF2-40B4-BE49-F238E27FC236}">
                <a16:creationId xmlns:a16="http://schemas.microsoft.com/office/drawing/2014/main" xmlns="" id="{D16EF243-0304-4F06-B8B1-82346C428E04}"/>
              </a:ext>
            </a:extLst>
          </p:cNvPr>
          <p:cNvSpPr/>
          <p:nvPr/>
        </p:nvSpPr>
        <p:spPr>
          <a:xfrm>
            <a:off x="5664775" y="3707516"/>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5</a:t>
            </a:r>
          </a:p>
        </p:txBody>
      </p:sp>
      <p:cxnSp>
        <p:nvCxnSpPr>
          <p:cNvPr id="24" name="Straight Connector 23">
            <a:extLst>
              <a:ext uri="{FF2B5EF4-FFF2-40B4-BE49-F238E27FC236}">
                <a16:creationId xmlns:a16="http://schemas.microsoft.com/office/drawing/2014/main" xmlns="" id="{DB41DCED-2CF1-4D9C-A90C-5F40D5199826}"/>
              </a:ext>
            </a:extLst>
          </p:cNvPr>
          <p:cNvCxnSpPr/>
          <p:nvPr/>
        </p:nvCxnSpPr>
        <p:spPr>
          <a:xfrm flipV="1">
            <a:off x="5261607" y="3717237"/>
            <a:ext cx="1856509" cy="13544"/>
          </a:xfrm>
          <a:prstGeom prst="line">
            <a:avLst/>
          </a:prstGeom>
          <a:ln w="19050"/>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xmlns="" id="{D701A7D9-4551-46F5-89FB-D2FDDDDD635A}"/>
              </a:ext>
            </a:extLst>
          </p:cNvPr>
          <p:cNvSpPr/>
          <p:nvPr/>
        </p:nvSpPr>
        <p:spPr>
          <a:xfrm>
            <a:off x="5680112" y="1715210"/>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9</a:t>
            </a:r>
          </a:p>
        </p:txBody>
      </p:sp>
      <p:sp>
        <p:nvSpPr>
          <p:cNvPr id="26" name="TextBox 25">
            <a:extLst>
              <a:ext uri="{FF2B5EF4-FFF2-40B4-BE49-F238E27FC236}">
                <a16:creationId xmlns:a16="http://schemas.microsoft.com/office/drawing/2014/main" xmlns="" id="{D4892116-6758-4753-92E1-D4B49E2065EB}"/>
              </a:ext>
            </a:extLst>
          </p:cNvPr>
          <p:cNvSpPr txBox="1"/>
          <p:nvPr/>
        </p:nvSpPr>
        <p:spPr>
          <a:xfrm>
            <a:off x="5688022" y="1757733"/>
            <a:ext cx="4267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27" name="Rectangle 26">
            <a:extLst>
              <a:ext uri="{FF2B5EF4-FFF2-40B4-BE49-F238E27FC236}">
                <a16:creationId xmlns:a16="http://schemas.microsoft.com/office/drawing/2014/main" xmlns="" id="{085291B7-DF3D-49E9-B616-772AAD737F3D}"/>
              </a:ext>
            </a:extLst>
          </p:cNvPr>
          <p:cNvSpPr/>
          <p:nvPr/>
        </p:nvSpPr>
        <p:spPr>
          <a:xfrm>
            <a:off x="5605729" y="2676436"/>
            <a:ext cx="6188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4</a:t>
            </a:r>
          </a:p>
        </p:txBody>
      </p:sp>
      <p:sp>
        <p:nvSpPr>
          <p:cNvPr id="28" name="Rectangle 27">
            <a:extLst>
              <a:ext uri="{FF2B5EF4-FFF2-40B4-BE49-F238E27FC236}">
                <a16:creationId xmlns:a16="http://schemas.microsoft.com/office/drawing/2014/main" xmlns="" id="{08C0E6CD-1C79-4D83-9E5F-4BB91428D297}"/>
              </a:ext>
            </a:extLst>
          </p:cNvPr>
          <p:cNvSpPr/>
          <p:nvPr/>
        </p:nvSpPr>
        <p:spPr>
          <a:xfrm>
            <a:off x="6352866" y="3816573"/>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TextBox 28">
            <a:extLst>
              <a:ext uri="{FF2B5EF4-FFF2-40B4-BE49-F238E27FC236}">
                <a16:creationId xmlns:a16="http://schemas.microsoft.com/office/drawing/2014/main" xmlns="" id="{A20211EF-C9C8-4607-A0C4-CBB61D8D0387}"/>
              </a:ext>
            </a:extLst>
          </p:cNvPr>
          <p:cNvSpPr txBox="1"/>
          <p:nvPr/>
        </p:nvSpPr>
        <p:spPr>
          <a:xfrm>
            <a:off x="6409932" y="3765315"/>
            <a:ext cx="4267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xmlns="" id="{A867E86F-AB8E-47C5-B2F1-4DF975E377F1}"/>
              </a:ext>
            </a:extLst>
          </p:cNvPr>
          <p:cNvSpPr/>
          <p:nvPr/>
        </p:nvSpPr>
        <p:spPr>
          <a:xfrm>
            <a:off x="6391445" y="3724804"/>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2</a:t>
            </a:r>
          </a:p>
        </p:txBody>
      </p:sp>
      <p:sp>
        <p:nvSpPr>
          <p:cNvPr id="31" name="Rectangle 30">
            <a:extLst>
              <a:ext uri="{FF2B5EF4-FFF2-40B4-BE49-F238E27FC236}">
                <a16:creationId xmlns:a16="http://schemas.microsoft.com/office/drawing/2014/main" xmlns="" id="{1D3A07DA-10E4-4AE3-BA74-FF9D6A305E6B}"/>
              </a:ext>
            </a:extLst>
          </p:cNvPr>
          <p:cNvSpPr/>
          <p:nvPr/>
        </p:nvSpPr>
        <p:spPr>
          <a:xfrm>
            <a:off x="9023696" y="1831543"/>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2" name="Rectangle 31">
            <a:extLst>
              <a:ext uri="{FF2B5EF4-FFF2-40B4-BE49-F238E27FC236}">
                <a16:creationId xmlns:a16="http://schemas.microsoft.com/office/drawing/2014/main" xmlns="" id="{B2E0CA75-202D-4245-8343-A65715B428AA}"/>
              </a:ext>
            </a:extLst>
          </p:cNvPr>
          <p:cNvSpPr/>
          <p:nvPr/>
        </p:nvSpPr>
        <p:spPr>
          <a:xfrm>
            <a:off x="8459112" y="2830090"/>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cxnSp>
        <p:nvCxnSpPr>
          <p:cNvPr id="33" name="Straight Connector 32">
            <a:extLst>
              <a:ext uri="{FF2B5EF4-FFF2-40B4-BE49-F238E27FC236}">
                <a16:creationId xmlns:a16="http://schemas.microsoft.com/office/drawing/2014/main" xmlns="" id="{2114A802-F102-4A4B-9108-12D251912E5D}"/>
              </a:ext>
            </a:extLst>
          </p:cNvPr>
          <p:cNvCxnSpPr/>
          <p:nvPr/>
        </p:nvCxnSpPr>
        <p:spPr>
          <a:xfrm flipV="1">
            <a:off x="8014219" y="3691304"/>
            <a:ext cx="1856509" cy="13544"/>
          </a:xfrm>
          <a:prstGeom prst="line">
            <a:avLst/>
          </a:prstGeom>
          <a:ln w="19050"/>
        </p:spPr>
        <p:style>
          <a:lnRef idx="1">
            <a:schemeClr val="dk1"/>
          </a:lnRef>
          <a:fillRef idx="0">
            <a:schemeClr val="dk1"/>
          </a:fillRef>
          <a:effectRef idx="0">
            <a:schemeClr val="dk1"/>
          </a:effectRef>
          <a:fontRef idx="minor">
            <a:schemeClr val="tx1"/>
          </a:fontRef>
        </p:style>
      </p:cxnSp>
      <p:sp>
        <p:nvSpPr>
          <p:cNvPr id="34" name="Rectangle 33">
            <a:extLst>
              <a:ext uri="{FF2B5EF4-FFF2-40B4-BE49-F238E27FC236}">
                <a16:creationId xmlns:a16="http://schemas.microsoft.com/office/drawing/2014/main" xmlns="" id="{EAF6CECA-A205-470F-81AA-8BDEF86C3F22}"/>
              </a:ext>
            </a:extLst>
          </p:cNvPr>
          <p:cNvSpPr/>
          <p:nvPr/>
        </p:nvSpPr>
        <p:spPr>
          <a:xfrm>
            <a:off x="7613790" y="2203204"/>
            <a:ext cx="5886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a:t>
            </a:r>
          </a:p>
        </p:txBody>
      </p:sp>
      <p:sp>
        <p:nvSpPr>
          <p:cNvPr id="35" name="Rectangle 34">
            <a:extLst>
              <a:ext uri="{FF2B5EF4-FFF2-40B4-BE49-F238E27FC236}">
                <a16:creationId xmlns:a16="http://schemas.microsoft.com/office/drawing/2014/main" xmlns="" id="{53D7FF6D-0B5B-48C2-AB05-1C52C160C521}"/>
              </a:ext>
            </a:extLst>
          </p:cNvPr>
          <p:cNvSpPr/>
          <p:nvPr/>
        </p:nvSpPr>
        <p:spPr>
          <a:xfrm>
            <a:off x="9026333" y="2685068"/>
            <a:ext cx="6188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2</a:t>
            </a:r>
          </a:p>
        </p:txBody>
      </p:sp>
      <p:sp>
        <p:nvSpPr>
          <p:cNvPr id="36" name="Rectangle 35">
            <a:extLst>
              <a:ext uri="{FF2B5EF4-FFF2-40B4-BE49-F238E27FC236}">
                <a16:creationId xmlns:a16="http://schemas.microsoft.com/office/drawing/2014/main" xmlns="" id="{0D859C67-BADD-4730-86E6-946C5BD669B3}"/>
              </a:ext>
            </a:extLst>
          </p:cNvPr>
          <p:cNvSpPr/>
          <p:nvPr/>
        </p:nvSpPr>
        <p:spPr>
          <a:xfrm>
            <a:off x="8441607" y="1719238"/>
            <a:ext cx="6188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5</a:t>
            </a:r>
          </a:p>
        </p:txBody>
      </p:sp>
      <p:sp>
        <p:nvSpPr>
          <p:cNvPr id="37" name="Rectangle 36">
            <a:extLst>
              <a:ext uri="{FF2B5EF4-FFF2-40B4-BE49-F238E27FC236}">
                <a16:creationId xmlns:a16="http://schemas.microsoft.com/office/drawing/2014/main" xmlns="" id="{CC8AA3C9-E193-485C-888D-54634822FDA6}"/>
              </a:ext>
            </a:extLst>
          </p:cNvPr>
          <p:cNvSpPr/>
          <p:nvPr/>
        </p:nvSpPr>
        <p:spPr>
          <a:xfrm>
            <a:off x="9026334" y="3750345"/>
            <a:ext cx="6188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7</a:t>
            </a:r>
          </a:p>
        </p:txBody>
      </p:sp>
      <p:sp>
        <p:nvSpPr>
          <p:cNvPr id="38" name="Rectangle 37">
            <a:extLst>
              <a:ext uri="{FF2B5EF4-FFF2-40B4-BE49-F238E27FC236}">
                <a16:creationId xmlns:a16="http://schemas.microsoft.com/office/drawing/2014/main" xmlns="" id="{44E912AF-E9AA-40FD-8672-9AFF84B19117}"/>
              </a:ext>
            </a:extLst>
          </p:cNvPr>
          <p:cNvSpPr/>
          <p:nvPr/>
        </p:nvSpPr>
        <p:spPr>
          <a:xfrm>
            <a:off x="8462694" y="3738931"/>
            <a:ext cx="6188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8</a:t>
            </a:r>
          </a:p>
        </p:txBody>
      </p:sp>
      <p:sp>
        <p:nvSpPr>
          <p:cNvPr id="39" name="Rectangle 38">
            <a:extLst>
              <a:ext uri="{FF2B5EF4-FFF2-40B4-BE49-F238E27FC236}">
                <a16:creationId xmlns:a16="http://schemas.microsoft.com/office/drawing/2014/main" xmlns="" id="{7DD2C5DA-CEAC-4005-86B7-72261656C75E}"/>
              </a:ext>
            </a:extLst>
          </p:cNvPr>
          <p:cNvSpPr/>
          <p:nvPr/>
        </p:nvSpPr>
        <p:spPr>
          <a:xfrm>
            <a:off x="8512157" y="2685068"/>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3</a:t>
            </a:r>
          </a:p>
        </p:txBody>
      </p:sp>
      <p:sp>
        <p:nvSpPr>
          <p:cNvPr id="40" name="Rectangle 39">
            <a:extLst>
              <a:ext uri="{FF2B5EF4-FFF2-40B4-BE49-F238E27FC236}">
                <a16:creationId xmlns:a16="http://schemas.microsoft.com/office/drawing/2014/main" xmlns="" id="{426E4B63-F5CA-4378-B1A2-3891566B67E7}"/>
              </a:ext>
            </a:extLst>
          </p:cNvPr>
          <p:cNvSpPr/>
          <p:nvPr/>
        </p:nvSpPr>
        <p:spPr>
          <a:xfrm>
            <a:off x="9077579" y="1716241"/>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5</a:t>
            </a:r>
          </a:p>
        </p:txBody>
      </p:sp>
      <p:sp>
        <p:nvSpPr>
          <p:cNvPr id="41" name="TextBox 40">
            <a:extLst>
              <a:ext uri="{FF2B5EF4-FFF2-40B4-BE49-F238E27FC236}">
                <a16:creationId xmlns:a16="http://schemas.microsoft.com/office/drawing/2014/main" xmlns="" id="{8AEF9C81-3EC6-48B9-AD21-F34075EE8AF0}"/>
              </a:ext>
            </a:extLst>
          </p:cNvPr>
          <p:cNvSpPr txBox="1"/>
          <p:nvPr/>
        </p:nvSpPr>
        <p:spPr>
          <a:xfrm>
            <a:off x="9091352" y="1770737"/>
            <a:ext cx="4267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42" name="TextBox 41">
            <a:extLst>
              <a:ext uri="{FF2B5EF4-FFF2-40B4-BE49-F238E27FC236}">
                <a16:creationId xmlns:a16="http://schemas.microsoft.com/office/drawing/2014/main" xmlns="" id="{DDDA7869-90CD-4644-BD3D-F770C762ACF8}"/>
              </a:ext>
            </a:extLst>
          </p:cNvPr>
          <p:cNvSpPr txBox="1"/>
          <p:nvPr/>
        </p:nvSpPr>
        <p:spPr>
          <a:xfrm>
            <a:off x="8520704" y="2770490"/>
            <a:ext cx="4267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grpSp>
        <p:nvGrpSpPr>
          <p:cNvPr id="43" name="Group 42">
            <a:extLst>
              <a:ext uri="{FF2B5EF4-FFF2-40B4-BE49-F238E27FC236}">
                <a16:creationId xmlns:a16="http://schemas.microsoft.com/office/drawing/2014/main" xmlns="" id="{2C7022A4-D6CE-42D8-8B2F-5F930F2285D3}"/>
              </a:ext>
            </a:extLst>
          </p:cNvPr>
          <p:cNvGrpSpPr/>
          <p:nvPr/>
        </p:nvGrpSpPr>
        <p:grpSpPr>
          <a:xfrm>
            <a:off x="2488543" y="4158386"/>
            <a:ext cx="6584346" cy="2553660"/>
            <a:chOff x="-292314" y="4483198"/>
            <a:chExt cx="6584346" cy="2553660"/>
          </a:xfrm>
        </p:grpSpPr>
        <p:pic>
          <p:nvPicPr>
            <p:cNvPr id="44" name="Picture 4" descr="Hình ảnh Cờ Lê Trắng Mạnh Mẽ Cờ Lê Vặn ốc Vít Hoạt Hình Minh Họa, Vít, Công  Cụ Vẽ Tay Minh Họa, Công Cụ Cải Thiện Nhà miễn phí tải tập">
              <a:extLst>
                <a:ext uri="{FF2B5EF4-FFF2-40B4-BE49-F238E27FC236}">
                  <a16:creationId xmlns:a16="http://schemas.microsoft.com/office/drawing/2014/main" xmlns="" id="{128C6C77-BDF2-4CBD-A6FC-0757CCDECADD}"/>
                </a:ext>
              </a:extLst>
            </p:cNvPr>
            <p:cNvPicPr>
              <a:picLocks noChangeAspect="1" noChangeArrowheads="1"/>
            </p:cNvPicPr>
            <p:nvPr/>
          </p:nvPicPr>
          <p:blipFill>
            <a:blip r:embed="rId2" cstate="print">
              <a:clrChange>
                <a:clrFrom>
                  <a:srgbClr val="F5F5F5"/>
                </a:clrFrom>
                <a:clrTo>
                  <a:srgbClr val="F5F5F5">
                    <a:alpha val="0"/>
                  </a:srgbClr>
                </a:clrTo>
              </a:clrChange>
              <a:extLst>
                <a:ext uri="{BEBA8EAE-BF5A-486C-A8C5-ECC9F3942E4B}">
                  <a14:imgProps xmlns:a14="http://schemas.microsoft.com/office/drawing/2010/main" xmlns="">
                    <a14:imgLayer r:embed="rId3">
                      <a14:imgEffect>
                        <a14:backgroundRemoval t="10000" b="90000" l="10000" r="90000">
                          <a14:foregroundMark x1="70156" y1="14607" x2="58281" y2="49064"/>
                          <a14:foregroundMark x1="57500" y1="48315" x2="59219" y2="18727"/>
                          <a14:foregroundMark x1="52031" y1="40949" x2="23281" y2="81024"/>
                          <a14:foregroundMark x1="22500" y1="80275" x2="21094" y2="74032"/>
                          <a14:foregroundMark x1="20313" y1="73283" x2="27969" y2="78152"/>
                          <a14:foregroundMark x1="27187" y1="77403" x2="22031" y2="82896"/>
                          <a14:foregroundMark x1="72344" y1="26217" x2="76094" y2="33458"/>
                          <a14:foregroundMark x1="58281" y1="39576" x2="57500" y2="29338"/>
                        </a14:backgroundRemoval>
                      </a14:imgEffect>
                    </a14:imgLayer>
                  </a14:imgProps>
                </a:ext>
                <a:ext uri="{28A0092B-C50C-407E-A947-70E740481C1C}">
                  <a14:useLocalDpi xmlns:a14="http://schemas.microsoft.com/office/drawing/2010/main" xmlns="" val="0"/>
                </a:ext>
              </a:extLst>
            </a:blip>
            <a:srcRect/>
            <a:stretch>
              <a:fillRect/>
            </a:stretch>
          </p:blipFill>
          <p:spPr bwMode="auto">
            <a:xfrm rot="19366412" flipH="1">
              <a:off x="2427577" y="5451961"/>
              <a:ext cx="1266450" cy="1584897"/>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8" descr="Hình ảnh Ốc Vít PNG, Vector, PSD, và biểu tượng để tải về miễn phí | pngtree">
              <a:extLst>
                <a:ext uri="{FF2B5EF4-FFF2-40B4-BE49-F238E27FC236}">
                  <a16:creationId xmlns:a16="http://schemas.microsoft.com/office/drawing/2014/main" xmlns="" id="{06971127-FD69-4351-9F0D-E7F5C6AB4B17}"/>
                </a:ext>
              </a:extLst>
            </p:cNvPr>
            <p:cNvPicPr>
              <a:picLocks noChangeAspect="1" noChangeArrowheads="1"/>
            </p:cNvPicPr>
            <p:nvPr/>
          </p:nvPicPr>
          <p:blipFill>
            <a:blip r:embed="rId4" cstate="print">
              <a:clrChange>
                <a:clrFrom>
                  <a:srgbClr val="F4F5F6"/>
                </a:clrFrom>
                <a:clrTo>
                  <a:srgbClr val="F4F5F6">
                    <a:alpha val="0"/>
                  </a:srgbClr>
                </a:clrTo>
              </a:clrChange>
              <a:extLst>
                <a:ext uri="{28A0092B-C50C-407E-A947-70E740481C1C}">
                  <a14:useLocalDpi xmlns:a14="http://schemas.microsoft.com/office/drawing/2010/main" xmlns="" val="0"/>
                </a:ext>
              </a:extLst>
            </a:blip>
            <a:srcRect/>
            <a:stretch>
              <a:fillRect/>
            </a:stretch>
          </p:blipFill>
          <p:spPr bwMode="auto">
            <a:xfrm flipH="1">
              <a:off x="4047326" y="6018392"/>
              <a:ext cx="589296" cy="587799"/>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10" descr="ช่างหัว, โรงพยาบาล, จับ png - png ช่างหัว, โรงพยาบาล, จับ icon vector">
              <a:extLst>
                <a:ext uri="{FF2B5EF4-FFF2-40B4-BE49-F238E27FC236}">
                  <a16:creationId xmlns:a16="http://schemas.microsoft.com/office/drawing/2014/main" xmlns="" id="{E74FF7B6-B959-4EE9-AE7A-062E1A9E0D69}"/>
                </a:ext>
              </a:extLst>
            </p:cNvPr>
            <p:cNvPicPr>
              <a:picLocks noChangeAspect="1" noChangeArrowheads="1"/>
            </p:cNvPicPr>
            <p:nvPr/>
          </p:nvPicPr>
          <p:blipFill>
            <a:blip r:embed="rId5" cstate="print">
              <a:clrChange>
                <a:clrFrom>
                  <a:srgbClr val="EEEEEE"/>
                </a:clrFrom>
                <a:clrTo>
                  <a:srgbClr val="EEEEEE">
                    <a:alpha val="0"/>
                  </a:srgbClr>
                </a:clrTo>
              </a:clrChange>
              <a:extLst>
                <a:ext uri="{BEBA8EAE-BF5A-486C-A8C5-ECC9F3942E4B}">
                  <a14:imgProps xmlns:a14="http://schemas.microsoft.com/office/drawing/2010/main" xmlns="">
                    <a14:imgLayer r:embed="rId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rot="20655894">
              <a:off x="4761544" y="5956788"/>
              <a:ext cx="923330" cy="923330"/>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10" descr="ช่างหัว, โรงพยาบาล, จับ png - png ช่างหัว, โรงพยาบาล, จับ icon vector">
              <a:extLst>
                <a:ext uri="{FF2B5EF4-FFF2-40B4-BE49-F238E27FC236}">
                  <a16:creationId xmlns:a16="http://schemas.microsoft.com/office/drawing/2014/main" xmlns="" id="{49088329-0869-4531-B582-3EC13BA13515}"/>
                </a:ext>
              </a:extLst>
            </p:cNvPr>
            <p:cNvPicPr>
              <a:picLocks noChangeAspect="1" noChangeArrowheads="1"/>
            </p:cNvPicPr>
            <p:nvPr/>
          </p:nvPicPr>
          <p:blipFill rotWithShape="1">
            <a:blip r:embed="rId7" cstate="print">
              <a:clrChange>
                <a:clrFrom>
                  <a:srgbClr val="EEEEEE"/>
                </a:clrFrom>
                <a:clrTo>
                  <a:srgbClr val="EEEEEE">
                    <a:alpha val="0"/>
                  </a:srgbClr>
                </a:clrTo>
              </a:clrChange>
              <a:extLst>
                <a:ext uri="{BEBA8EAE-BF5A-486C-A8C5-ECC9F3942E4B}">
                  <a14:imgProps xmlns:a14="http://schemas.microsoft.com/office/drawing/2010/main" xmlns="">
                    <a14:imgLayer r:embed="rId8">
                      <a14:imgEffect>
                        <a14:backgroundRemoval t="10000" b="90000" l="10000" r="90000">
                          <a14:foregroundMark x1="33111" y1="83444" x2="32556" y2="88111"/>
                          <a14:backgroundMark x1="24222" y1="27333" x2="50667" y2="47556"/>
                          <a14:backgroundMark x1="60889" y1="57889" x2="60889" y2="57889"/>
                          <a14:backgroundMark x1="52000" y1="49778" x2="71889" y2="64000"/>
                          <a14:backgroundMark x1="72000" y1="63667" x2="77667" y2="70111"/>
                        </a14:backgroundRemoval>
                      </a14:imgEffect>
                    </a14:imgLayer>
                  </a14:imgProps>
                </a:ext>
                <a:ext uri="{28A0092B-C50C-407E-A947-70E740481C1C}">
                  <a14:useLocalDpi xmlns:a14="http://schemas.microsoft.com/office/drawing/2010/main" xmlns="" val="0"/>
                </a:ext>
              </a:extLst>
            </a:blip>
            <a:srcRect l="10243" t="56624" r="53591" b="4630"/>
            <a:stretch/>
          </p:blipFill>
          <p:spPr bwMode="auto">
            <a:xfrm rot="20655894">
              <a:off x="5698671" y="6159944"/>
              <a:ext cx="467192" cy="500505"/>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10" descr="ช่างหัว, โรงพยาบาล, จับ png - png ช่างหัว, โรงพยาบาล, จับ icon vector">
              <a:extLst>
                <a:ext uri="{FF2B5EF4-FFF2-40B4-BE49-F238E27FC236}">
                  <a16:creationId xmlns:a16="http://schemas.microsoft.com/office/drawing/2014/main" xmlns="" id="{626862E9-BF0F-4C5C-ACF8-4730D36B3B2A}"/>
                </a:ext>
              </a:extLst>
            </p:cNvPr>
            <p:cNvPicPr>
              <a:picLocks noChangeAspect="1" noChangeArrowheads="1"/>
            </p:cNvPicPr>
            <p:nvPr/>
          </p:nvPicPr>
          <p:blipFill rotWithShape="1">
            <a:blip r:embed="rId9" cstate="print">
              <a:clrChange>
                <a:clrFrom>
                  <a:srgbClr val="EEEEEE"/>
                </a:clrFrom>
                <a:clrTo>
                  <a:srgbClr val="EEEEEE">
                    <a:alpha val="0"/>
                  </a:srgbClr>
                </a:clrTo>
              </a:clrChange>
              <a:extLst>
                <a:ext uri="{BEBA8EAE-BF5A-486C-A8C5-ECC9F3942E4B}">
                  <a14:imgProps xmlns:a14="http://schemas.microsoft.com/office/drawing/2010/main" xmlns="">
                    <a14:imgLayer r:embed="rId10">
                      <a14:imgEffect>
                        <a14:backgroundRemoval t="10000" b="90000" l="10000" r="90000">
                          <a14:foregroundMark x1="33111" y1="83444" x2="32556" y2="88111"/>
                          <a14:backgroundMark x1="24222" y1="27333" x2="50667" y2="47556"/>
                          <a14:backgroundMark x1="60889" y1="57889" x2="60889" y2="57889"/>
                          <a14:backgroundMark x1="52000" y1="49778" x2="71889" y2="64000"/>
                          <a14:backgroundMark x1="72000" y1="63667" x2="77667" y2="70111"/>
                        </a14:backgroundRemoval>
                      </a14:imgEffect>
                    </a14:imgLayer>
                  </a14:imgProps>
                </a:ext>
                <a:ext uri="{28A0092B-C50C-407E-A947-70E740481C1C}">
                  <a14:useLocalDpi xmlns:a14="http://schemas.microsoft.com/office/drawing/2010/main" xmlns="" val="0"/>
                </a:ext>
              </a:extLst>
            </a:blip>
            <a:srcRect l="10243" t="56624" r="53591" b="4630"/>
            <a:stretch/>
          </p:blipFill>
          <p:spPr bwMode="auto">
            <a:xfrm rot="20655894">
              <a:off x="6028315" y="6274876"/>
              <a:ext cx="263717" cy="282523"/>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12" descr="Robots Clipart Yellow - Transparent Background Robot Cartoon Png  Transparent PNG - 581x533 - Free Download on NicePNG">
              <a:extLst>
                <a:ext uri="{FF2B5EF4-FFF2-40B4-BE49-F238E27FC236}">
                  <a16:creationId xmlns:a16="http://schemas.microsoft.com/office/drawing/2014/main" xmlns="" id="{8697A280-4376-4D9D-B8A8-54BD36F78EDA}"/>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xmlns="" val="0"/>
                </a:ext>
              </a:extLst>
            </a:blip>
            <a:srcRect/>
            <a:stretch>
              <a:fillRect/>
            </a:stretch>
          </p:blipFill>
          <p:spPr bwMode="auto">
            <a:xfrm>
              <a:off x="-292314" y="4483198"/>
              <a:ext cx="3266753" cy="2350495"/>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83410661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2">
                                            <p:txEl>
                                              <p:pRg st="0" end="0"/>
                                            </p:txEl>
                                          </p:spTgt>
                                        </p:tgtEl>
                                        <p:attrNameLst>
                                          <p:attrName>style.color</p:attrName>
                                        </p:attrNameLst>
                                      </p:cBhvr>
                                      <p:to>
                                        <p:clrVal>
                                          <a:srgbClr val="00B0F0"/>
                                        </p:clrVal>
                                      </p:to>
                                    </p:set>
                                    <p:set>
                                      <p:cBhvr>
                                        <p:cTn id="7" dur="500" fill="hold"/>
                                        <p:tgtEl>
                                          <p:spTgt spid="12">
                                            <p:txEl>
                                              <p:pRg st="0" end="0"/>
                                            </p:txEl>
                                          </p:spTgt>
                                        </p:tgtEl>
                                        <p:attrNameLst>
                                          <p:attrName>fillcolor</p:attrName>
                                        </p:attrNameLst>
                                      </p:cBhvr>
                                      <p:to>
                                        <p:clrVal>
                                          <a:srgbClr val="00B0F0"/>
                                        </p:clrVal>
                                      </p:to>
                                    </p:set>
                                    <p:set>
                                      <p:cBhvr>
                                        <p:cTn id="8" dur="500" fill="hold"/>
                                        <p:tgtEl>
                                          <p:spTgt spid="12">
                                            <p:txEl>
                                              <p:pRg st="0" end="0"/>
                                            </p:txEl>
                                          </p:spTgt>
                                        </p:tgtEl>
                                        <p:attrNameLst>
                                          <p:attrName>fill.type</p:attrName>
                                        </p:attrNameLst>
                                      </p:cBhvr>
                                      <p:to>
                                        <p:strVal val="solid"/>
                                      </p:to>
                                    </p:set>
                                  </p:childTnLst>
                                </p:cTn>
                              </p:par>
                              <p:par>
                                <p:cTn id="9" presetID="27" presetClass="emph" presetSubtype="0" fill="remove" grpId="0" nodeType="withEffect">
                                  <p:stCondLst>
                                    <p:cond delay="0"/>
                                  </p:stCondLst>
                                  <p:iterate type="lt">
                                    <p:tmPct val="0"/>
                                  </p:iterate>
                                  <p:childTnLst>
                                    <p:animClr clrSpc="rgb" dir="cw">
                                      <p:cBhvr override="childStyle">
                                        <p:cTn id="10" dur="250" autoRev="1" fill="remove"/>
                                        <p:tgtEl>
                                          <p:spTgt spid="12">
                                            <p:txEl>
                                              <p:pRg st="0" end="0"/>
                                            </p:txEl>
                                          </p:spTgt>
                                        </p:tgtEl>
                                        <p:attrNameLst>
                                          <p:attrName>style.color</p:attrName>
                                        </p:attrNameLst>
                                      </p:cBhvr>
                                      <p:to>
                                        <a:schemeClr val="bg1"/>
                                      </p:to>
                                    </p:animClr>
                                    <p:animClr clrSpc="rgb" dir="cw">
                                      <p:cBhvr>
                                        <p:cTn id="11" dur="250" autoRev="1" fill="remove"/>
                                        <p:tgtEl>
                                          <p:spTgt spid="12">
                                            <p:txEl>
                                              <p:pRg st="0" end="0"/>
                                            </p:txEl>
                                          </p:spTgt>
                                        </p:tgtEl>
                                        <p:attrNameLst>
                                          <p:attrName>fillcolor</p:attrName>
                                        </p:attrNameLst>
                                      </p:cBhvr>
                                      <p:to>
                                        <a:schemeClr val="bg1"/>
                                      </p:to>
                                    </p:animClr>
                                    <p:set>
                                      <p:cBhvr>
                                        <p:cTn id="12" dur="250" autoRev="1" fill="remove"/>
                                        <p:tgtEl>
                                          <p:spTgt spid="12">
                                            <p:txEl>
                                              <p:pRg st="0" end="0"/>
                                            </p:txEl>
                                          </p:spTgt>
                                        </p:tgtEl>
                                        <p:attrNameLst>
                                          <p:attrName>fill.type</p:attrName>
                                        </p:attrNameLst>
                                      </p:cBhvr>
                                      <p:to>
                                        <p:strVal val="solid"/>
                                      </p:to>
                                    </p:set>
                                    <p:set>
                                      <p:cBhvr>
                                        <p:cTn id="13" dur="250" autoRev="1" fill="remove"/>
                                        <p:tgtEl>
                                          <p:spTgt spid="12">
                                            <p:txEl>
                                              <p:pRg st="0" end="0"/>
                                            </p:txEl>
                                          </p:spTgt>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nodeType="clickEffect">
                                  <p:stCondLst>
                                    <p:cond delay="0"/>
                                  </p:stCondLst>
                                  <p:iterate type="lt">
                                    <p:tmPct val="4000"/>
                                  </p:iterate>
                                  <p:childTnLst>
                                    <p:set>
                                      <p:cBhvr override="childStyle">
                                        <p:cTn id="17" dur="500" fill="hold"/>
                                        <p:tgtEl>
                                          <p:spTgt spid="13">
                                            <p:txEl>
                                              <p:pRg st="0" end="0"/>
                                            </p:txEl>
                                          </p:spTgt>
                                        </p:tgtEl>
                                        <p:attrNameLst>
                                          <p:attrName>style.color</p:attrName>
                                        </p:attrNameLst>
                                      </p:cBhvr>
                                      <p:to>
                                        <p:clrVal>
                                          <a:srgbClr val="00B0F0"/>
                                        </p:clrVal>
                                      </p:to>
                                    </p:set>
                                    <p:set>
                                      <p:cBhvr>
                                        <p:cTn id="18" dur="500" fill="hold"/>
                                        <p:tgtEl>
                                          <p:spTgt spid="13">
                                            <p:txEl>
                                              <p:pRg st="0" end="0"/>
                                            </p:txEl>
                                          </p:spTgt>
                                        </p:tgtEl>
                                        <p:attrNameLst>
                                          <p:attrName>fillcolor</p:attrName>
                                        </p:attrNameLst>
                                      </p:cBhvr>
                                      <p:to>
                                        <p:clrVal>
                                          <a:srgbClr val="00B0F0"/>
                                        </p:clrVal>
                                      </p:to>
                                    </p:set>
                                    <p:set>
                                      <p:cBhvr>
                                        <p:cTn id="19" dur="500" fill="hold"/>
                                        <p:tgtEl>
                                          <p:spTgt spid="13">
                                            <p:txEl>
                                              <p:pRg st="0" end="0"/>
                                            </p:txEl>
                                          </p:spTgt>
                                        </p:tgtEl>
                                        <p:attrNameLst>
                                          <p:attrName>fill.type</p:attrName>
                                        </p:attrNameLst>
                                      </p:cBhvr>
                                      <p:to>
                                        <p:strVal val="solid"/>
                                      </p:to>
                                    </p:set>
                                  </p:childTnLst>
                                </p:cTn>
                              </p:par>
                              <p:par>
                                <p:cTn id="20" presetID="27" presetClass="emph" presetSubtype="0" fill="remove" grpId="0" nodeType="withEffect">
                                  <p:stCondLst>
                                    <p:cond delay="0"/>
                                  </p:stCondLst>
                                  <p:iterate type="lt">
                                    <p:tmPct val="0"/>
                                  </p:iterate>
                                  <p:childTnLst>
                                    <p:animClr clrSpc="rgb" dir="cw">
                                      <p:cBhvr override="childStyle">
                                        <p:cTn id="21" dur="250" autoRev="1" fill="remove"/>
                                        <p:tgtEl>
                                          <p:spTgt spid="13">
                                            <p:txEl>
                                              <p:pRg st="0" end="0"/>
                                            </p:txEl>
                                          </p:spTgt>
                                        </p:tgtEl>
                                        <p:attrNameLst>
                                          <p:attrName>style.color</p:attrName>
                                        </p:attrNameLst>
                                      </p:cBhvr>
                                      <p:to>
                                        <a:schemeClr val="bg1"/>
                                      </p:to>
                                    </p:animClr>
                                    <p:animClr clrSpc="rgb" dir="cw">
                                      <p:cBhvr>
                                        <p:cTn id="22" dur="250" autoRev="1" fill="remove"/>
                                        <p:tgtEl>
                                          <p:spTgt spid="13">
                                            <p:txEl>
                                              <p:pRg st="0" end="0"/>
                                            </p:txEl>
                                          </p:spTgt>
                                        </p:tgtEl>
                                        <p:attrNameLst>
                                          <p:attrName>fillcolor</p:attrName>
                                        </p:attrNameLst>
                                      </p:cBhvr>
                                      <p:to>
                                        <a:schemeClr val="bg1"/>
                                      </p:to>
                                    </p:animClr>
                                    <p:set>
                                      <p:cBhvr>
                                        <p:cTn id="23" dur="250" autoRev="1" fill="remove"/>
                                        <p:tgtEl>
                                          <p:spTgt spid="13">
                                            <p:txEl>
                                              <p:pRg st="0" end="0"/>
                                            </p:txEl>
                                          </p:spTgt>
                                        </p:tgtEl>
                                        <p:attrNameLst>
                                          <p:attrName>fill.type</p:attrName>
                                        </p:attrNameLst>
                                      </p:cBhvr>
                                      <p:to>
                                        <p:strVal val="solid"/>
                                      </p:to>
                                    </p:set>
                                    <p:set>
                                      <p:cBhvr>
                                        <p:cTn id="24" dur="250" autoRev="1" fill="remove"/>
                                        <p:tgtEl>
                                          <p:spTgt spid="13">
                                            <p:txEl>
                                              <p:pRg st="0" end="0"/>
                                            </p:txEl>
                                          </p:spTgt>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nodeType="clickEffect">
                                  <p:stCondLst>
                                    <p:cond delay="0"/>
                                  </p:stCondLst>
                                  <p:iterate type="lt">
                                    <p:tmPct val="4000"/>
                                  </p:iterate>
                                  <p:childTnLst>
                                    <p:set>
                                      <p:cBhvr override="childStyle">
                                        <p:cTn id="28" dur="500" fill="hold"/>
                                        <p:tgtEl>
                                          <p:spTgt spid="9">
                                            <p:txEl>
                                              <p:pRg st="0" end="0"/>
                                            </p:txEl>
                                          </p:spTgt>
                                        </p:tgtEl>
                                        <p:attrNameLst>
                                          <p:attrName>style.color</p:attrName>
                                        </p:attrNameLst>
                                      </p:cBhvr>
                                      <p:to>
                                        <p:clrVal>
                                          <a:srgbClr val="00B0F0"/>
                                        </p:clrVal>
                                      </p:to>
                                    </p:set>
                                    <p:set>
                                      <p:cBhvr>
                                        <p:cTn id="29" dur="500" fill="hold"/>
                                        <p:tgtEl>
                                          <p:spTgt spid="9">
                                            <p:txEl>
                                              <p:pRg st="0" end="0"/>
                                            </p:txEl>
                                          </p:spTgt>
                                        </p:tgtEl>
                                        <p:attrNameLst>
                                          <p:attrName>fillcolor</p:attrName>
                                        </p:attrNameLst>
                                      </p:cBhvr>
                                      <p:to>
                                        <p:clrVal>
                                          <a:srgbClr val="00B0F0"/>
                                        </p:clrVal>
                                      </p:to>
                                    </p:set>
                                    <p:set>
                                      <p:cBhvr>
                                        <p:cTn id="30" dur="500" fill="hold"/>
                                        <p:tgtEl>
                                          <p:spTgt spid="9">
                                            <p:txEl>
                                              <p:pRg st="0" end="0"/>
                                            </p:txEl>
                                          </p:spTgt>
                                        </p:tgtEl>
                                        <p:attrNameLst>
                                          <p:attrName>fill.type</p:attrName>
                                        </p:attrNameLst>
                                      </p:cBhvr>
                                      <p:to>
                                        <p:strVal val="solid"/>
                                      </p:to>
                                    </p:set>
                                  </p:childTnLst>
                                </p:cTn>
                              </p:par>
                              <p:par>
                                <p:cTn id="31" presetID="27" presetClass="emph" presetSubtype="0" fill="remove" grpId="0" nodeType="withEffect">
                                  <p:stCondLst>
                                    <p:cond delay="0"/>
                                  </p:stCondLst>
                                  <p:iterate type="lt">
                                    <p:tmPct val="0"/>
                                  </p:iterate>
                                  <p:childTnLst>
                                    <p:animClr clrSpc="rgb" dir="cw">
                                      <p:cBhvr override="childStyle">
                                        <p:cTn id="32" dur="250" autoRev="1" fill="remove"/>
                                        <p:tgtEl>
                                          <p:spTgt spid="9">
                                            <p:txEl>
                                              <p:pRg st="0" end="0"/>
                                            </p:txEl>
                                          </p:spTgt>
                                        </p:tgtEl>
                                        <p:attrNameLst>
                                          <p:attrName>style.color</p:attrName>
                                        </p:attrNameLst>
                                      </p:cBhvr>
                                      <p:to>
                                        <a:schemeClr val="bg1"/>
                                      </p:to>
                                    </p:animClr>
                                    <p:animClr clrSpc="rgb" dir="cw">
                                      <p:cBhvr>
                                        <p:cTn id="33" dur="250" autoRev="1" fill="remove"/>
                                        <p:tgtEl>
                                          <p:spTgt spid="9">
                                            <p:txEl>
                                              <p:pRg st="0" end="0"/>
                                            </p:txEl>
                                          </p:spTgt>
                                        </p:tgtEl>
                                        <p:attrNameLst>
                                          <p:attrName>fillcolor</p:attrName>
                                        </p:attrNameLst>
                                      </p:cBhvr>
                                      <p:to>
                                        <a:schemeClr val="bg1"/>
                                      </p:to>
                                    </p:animClr>
                                    <p:set>
                                      <p:cBhvr>
                                        <p:cTn id="34" dur="250" autoRev="1" fill="remove"/>
                                        <p:tgtEl>
                                          <p:spTgt spid="9">
                                            <p:txEl>
                                              <p:pRg st="0" end="0"/>
                                            </p:txEl>
                                          </p:spTgt>
                                        </p:tgtEl>
                                        <p:attrNameLst>
                                          <p:attrName>fill.type</p:attrName>
                                        </p:attrNameLst>
                                      </p:cBhvr>
                                      <p:to>
                                        <p:strVal val="solid"/>
                                      </p:to>
                                    </p:set>
                                    <p:set>
                                      <p:cBhvr>
                                        <p:cTn id="35" dur="250" autoRev="1" fill="remove"/>
                                        <p:tgtEl>
                                          <p:spTgt spid="9">
                                            <p:txEl>
                                              <p:pRg st="0" end="0"/>
                                            </p:txEl>
                                          </p:spTgt>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3" presetClass="emph" presetSubtype="2" fill="hold" grpId="2" nodeType="clickEffect">
                                  <p:stCondLst>
                                    <p:cond delay="0"/>
                                  </p:stCondLst>
                                  <p:iterate type="lt">
                                    <p:tmPct val="0"/>
                                  </p:iterate>
                                  <p:childTnLst>
                                    <p:animClr clrSpc="rgb" dir="cw">
                                      <p:cBhvr override="childStyle">
                                        <p:cTn id="39" dur="2000" fill="hold"/>
                                        <p:tgtEl>
                                          <p:spTgt spid="16"/>
                                        </p:tgtEl>
                                        <p:attrNameLst>
                                          <p:attrName>style.color</p:attrName>
                                        </p:attrNameLst>
                                      </p:cBhvr>
                                      <p:to>
                                        <a:srgbClr val="ED3834"/>
                                      </p:to>
                                    </p:animClr>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iterate type="lt">
                                    <p:tmAbs val="0"/>
                                  </p:iterate>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p:stCondLst>
                              <p:cond delay="0"/>
                            </p:stCondLst>
                            <p:childTnLst>
                              <p:par>
                                <p:cTn id="45" presetID="26" presetClass="emph" presetSubtype="0" repeatCount="2000" fill="hold" grpId="3" nodeType="afterEffect">
                                  <p:stCondLst>
                                    <p:cond delay="0"/>
                                  </p:stCondLst>
                                  <p:iterate type="lt">
                                    <p:tmPct val="0"/>
                                  </p:iterate>
                                  <p:childTnLst>
                                    <p:animEffect transition="out" filter="fade">
                                      <p:cBhvr>
                                        <p:cTn id="46" dur="500" tmFilter="0, 0; .2, .5; .8, .5; 1, 0"/>
                                        <p:tgtEl>
                                          <p:spTgt spid="16"/>
                                        </p:tgtEl>
                                      </p:cBhvr>
                                    </p:animEffect>
                                    <p:animScale>
                                      <p:cBhvr>
                                        <p:cTn id="47" dur="250" autoRev="1" fill="hold"/>
                                        <p:tgtEl>
                                          <p:spTgt spid="16"/>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iterate type="lt">
                                    <p:tmAbs val="0"/>
                                  </p:iterate>
                                  <p:childTnLst>
                                    <p:set>
                                      <p:cBhvr>
                                        <p:cTn id="51" dur="1" fill="hold">
                                          <p:stCondLst>
                                            <p:cond delay="0"/>
                                          </p:stCondLst>
                                        </p:cTn>
                                        <p:tgtEl>
                                          <p:spTgt spid="16"/>
                                        </p:tgtEl>
                                        <p:attrNameLst>
                                          <p:attrName>style.visibility</p:attrName>
                                        </p:attrNameLst>
                                      </p:cBhvr>
                                      <p:to>
                                        <p:strVal val="hidden"/>
                                      </p:to>
                                    </p:set>
                                  </p:childTnLst>
                                </p:cTn>
                              </p:par>
                            </p:childTnLst>
                          </p:cTn>
                        </p:par>
                        <p:par>
                          <p:cTn id="52" fill="hold">
                            <p:stCondLst>
                              <p:cond delay="0"/>
                            </p:stCondLst>
                            <p:childTnLst>
                              <p:par>
                                <p:cTn id="53" presetID="16" presetClass="entr" presetSubtype="21" fill="hold" nodeType="after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barn(inVertical)">
                                      <p:cBhvr>
                                        <p:cTn id="55" dur="500"/>
                                        <p:tgtEl>
                                          <p:spTgt spid="1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mph" presetSubtype="0" fill="hold" nodeType="clickEffect">
                                  <p:stCondLst>
                                    <p:cond delay="0"/>
                                  </p:stCondLst>
                                  <p:iterate type="lt">
                                    <p:tmPct val="4000"/>
                                  </p:iterate>
                                  <p:childTnLst>
                                    <p:set>
                                      <p:cBhvr override="childStyle">
                                        <p:cTn id="59" dur="500" fill="hold"/>
                                        <p:tgtEl>
                                          <p:spTgt spid="7">
                                            <p:txEl>
                                              <p:pRg st="0" end="0"/>
                                            </p:txEl>
                                          </p:spTgt>
                                        </p:tgtEl>
                                        <p:attrNameLst>
                                          <p:attrName>style.color</p:attrName>
                                        </p:attrNameLst>
                                      </p:cBhvr>
                                      <p:to>
                                        <p:clrVal>
                                          <a:srgbClr val="00B050"/>
                                        </p:clrVal>
                                      </p:to>
                                    </p:set>
                                    <p:set>
                                      <p:cBhvr>
                                        <p:cTn id="60" dur="500" fill="hold"/>
                                        <p:tgtEl>
                                          <p:spTgt spid="7">
                                            <p:txEl>
                                              <p:pRg st="0" end="0"/>
                                            </p:txEl>
                                          </p:spTgt>
                                        </p:tgtEl>
                                        <p:attrNameLst>
                                          <p:attrName>fillcolor</p:attrName>
                                        </p:attrNameLst>
                                      </p:cBhvr>
                                      <p:to>
                                        <p:clrVal>
                                          <a:srgbClr val="00B050"/>
                                        </p:clrVal>
                                      </p:to>
                                    </p:set>
                                    <p:set>
                                      <p:cBhvr>
                                        <p:cTn id="61" dur="500" fill="hold"/>
                                        <p:tgtEl>
                                          <p:spTgt spid="7">
                                            <p:txEl>
                                              <p:pRg st="0" end="0"/>
                                            </p:txEl>
                                          </p:spTgt>
                                        </p:tgtEl>
                                        <p:attrNameLst>
                                          <p:attrName>fill.type</p:attrName>
                                        </p:attrNameLst>
                                      </p:cBhvr>
                                      <p:to>
                                        <p:strVal val="solid"/>
                                      </p:to>
                                    </p:set>
                                  </p:childTnLst>
                                </p:cTn>
                              </p:par>
                              <p:par>
                                <p:cTn id="62" presetID="27" presetClass="emph" presetSubtype="0" fill="remove" nodeType="withEffect">
                                  <p:stCondLst>
                                    <p:cond delay="0"/>
                                  </p:stCondLst>
                                  <p:iterate type="lt">
                                    <p:tmPct val="0"/>
                                  </p:iterate>
                                  <p:childTnLst>
                                    <p:animClr clrSpc="rgb" dir="cw">
                                      <p:cBhvr override="childStyle">
                                        <p:cTn id="63" dur="250" autoRev="1" fill="remove"/>
                                        <p:tgtEl>
                                          <p:spTgt spid="7">
                                            <p:txEl>
                                              <p:pRg st="0" end="0"/>
                                            </p:txEl>
                                          </p:spTgt>
                                        </p:tgtEl>
                                        <p:attrNameLst>
                                          <p:attrName>style.color</p:attrName>
                                        </p:attrNameLst>
                                      </p:cBhvr>
                                      <p:to>
                                        <a:schemeClr val="bg1"/>
                                      </p:to>
                                    </p:animClr>
                                    <p:animClr clrSpc="rgb" dir="cw">
                                      <p:cBhvr>
                                        <p:cTn id="64" dur="250" autoRev="1" fill="remove"/>
                                        <p:tgtEl>
                                          <p:spTgt spid="7">
                                            <p:txEl>
                                              <p:pRg st="0" end="0"/>
                                            </p:txEl>
                                          </p:spTgt>
                                        </p:tgtEl>
                                        <p:attrNameLst>
                                          <p:attrName>fillcolor</p:attrName>
                                        </p:attrNameLst>
                                      </p:cBhvr>
                                      <p:to>
                                        <a:schemeClr val="bg1"/>
                                      </p:to>
                                    </p:animClr>
                                    <p:set>
                                      <p:cBhvr>
                                        <p:cTn id="65" dur="250" autoRev="1" fill="remove"/>
                                        <p:tgtEl>
                                          <p:spTgt spid="7">
                                            <p:txEl>
                                              <p:pRg st="0" end="0"/>
                                            </p:txEl>
                                          </p:spTgt>
                                        </p:tgtEl>
                                        <p:attrNameLst>
                                          <p:attrName>fill.type</p:attrName>
                                        </p:attrNameLst>
                                      </p:cBhvr>
                                      <p:to>
                                        <p:strVal val="solid"/>
                                      </p:to>
                                    </p:set>
                                    <p:set>
                                      <p:cBhvr>
                                        <p:cTn id="66" dur="250" autoRev="1" fill="remove"/>
                                        <p:tgtEl>
                                          <p:spTgt spid="7">
                                            <p:txEl>
                                              <p:pRg st="0" end="0"/>
                                            </p:txEl>
                                          </p:spTgt>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iterate type="lt">
                                    <p:tmPct val="0"/>
                                  </p:iterate>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6" presetClass="emph" presetSubtype="0" fill="hold" grpId="1" nodeType="withEffect">
                                  <p:stCondLst>
                                    <p:cond delay="0"/>
                                  </p:stCondLst>
                                  <p:iterate type="lt">
                                    <p:tmPct val="4000"/>
                                  </p:iterate>
                                  <p:childTnLst>
                                    <p:set>
                                      <p:cBhvr override="childStyle">
                                        <p:cTn id="73" dur="500" fill="hold"/>
                                        <p:tgtEl>
                                          <p:spTgt spid="15"/>
                                        </p:tgtEl>
                                        <p:attrNameLst>
                                          <p:attrName>style.color</p:attrName>
                                        </p:attrNameLst>
                                      </p:cBhvr>
                                      <p:to>
                                        <p:clrVal>
                                          <a:srgbClr val="00B050"/>
                                        </p:clrVal>
                                      </p:to>
                                    </p:set>
                                    <p:set>
                                      <p:cBhvr>
                                        <p:cTn id="74" dur="500" fill="hold"/>
                                        <p:tgtEl>
                                          <p:spTgt spid="15"/>
                                        </p:tgtEl>
                                        <p:attrNameLst>
                                          <p:attrName>fillcolor</p:attrName>
                                        </p:attrNameLst>
                                      </p:cBhvr>
                                      <p:to>
                                        <p:clrVal>
                                          <a:srgbClr val="00B050"/>
                                        </p:clrVal>
                                      </p:to>
                                    </p:set>
                                    <p:set>
                                      <p:cBhvr>
                                        <p:cTn id="75" dur="500" fill="hold"/>
                                        <p:tgtEl>
                                          <p:spTgt spid="15"/>
                                        </p:tgtEl>
                                        <p:attrNameLst>
                                          <p:attrName>fill.type</p:attrName>
                                        </p:attrNameLst>
                                      </p:cBhvr>
                                      <p:to>
                                        <p:strVal val="solid"/>
                                      </p:to>
                                    </p:set>
                                  </p:childTnLst>
                                </p:cTn>
                              </p:par>
                              <p:par>
                                <p:cTn id="76" presetID="27" presetClass="emph" presetSubtype="0" fill="remove" grpId="2" nodeType="withEffect">
                                  <p:stCondLst>
                                    <p:cond delay="0"/>
                                  </p:stCondLst>
                                  <p:iterate type="lt">
                                    <p:tmPct val="0"/>
                                  </p:iterate>
                                  <p:childTnLst>
                                    <p:animClr clrSpc="rgb" dir="cw">
                                      <p:cBhvr override="childStyle">
                                        <p:cTn id="77" dur="250" autoRev="1" fill="remove"/>
                                        <p:tgtEl>
                                          <p:spTgt spid="15"/>
                                        </p:tgtEl>
                                        <p:attrNameLst>
                                          <p:attrName>style.color</p:attrName>
                                        </p:attrNameLst>
                                      </p:cBhvr>
                                      <p:to>
                                        <a:schemeClr val="bg1"/>
                                      </p:to>
                                    </p:animClr>
                                    <p:animClr clrSpc="rgb" dir="cw">
                                      <p:cBhvr>
                                        <p:cTn id="78" dur="250" autoRev="1" fill="remove"/>
                                        <p:tgtEl>
                                          <p:spTgt spid="15"/>
                                        </p:tgtEl>
                                        <p:attrNameLst>
                                          <p:attrName>fillcolor</p:attrName>
                                        </p:attrNameLst>
                                      </p:cBhvr>
                                      <p:to>
                                        <a:schemeClr val="bg1"/>
                                      </p:to>
                                    </p:animClr>
                                    <p:set>
                                      <p:cBhvr>
                                        <p:cTn id="79" dur="250" autoRev="1" fill="remove"/>
                                        <p:tgtEl>
                                          <p:spTgt spid="15"/>
                                        </p:tgtEl>
                                        <p:attrNameLst>
                                          <p:attrName>fill.type</p:attrName>
                                        </p:attrNameLst>
                                      </p:cBhvr>
                                      <p:to>
                                        <p:strVal val="solid"/>
                                      </p:to>
                                    </p:set>
                                    <p:set>
                                      <p:cBhvr>
                                        <p:cTn id="80" dur="250" autoRev="1" fill="remove"/>
                                        <p:tgtEl>
                                          <p:spTgt spid="15"/>
                                        </p:tgtEl>
                                        <p:attrNameLst>
                                          <p:attrName>fill.on</p:attrName>
                                        </p:attrNameLst>
                                      </p:cBhvr>
                                      <p:to>
                                        <p:strVal val="tru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iterate type="lt">
                                    <p:tmAbs val="0"/>
                                  </p:iterate>
                                  <p:childTnLst>
                                    <p:set>
                                      <p:cBhvr>
                                        <p:cTn id="84" dur="1" fill="hold">
                                          <p:stCondLst>
                                            <p:cond delay="0"/>
                                          </p:stCondLst>
                                        </p:cTn>
                                        <p:tgtEl>
                                          <p:spTgt spid="1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3" presetClass="emph" presetSubtype="2" fill="hold" grpId="2" nodeType="clickEffect">
                                  <p:stCondLst>
                                    <p:cond delay="0"/>
                                  </p:stCondLst>
                                  <p:iterate type="lt">
                                    <p:tmPct val="0"/>
                                  </p:iterate>
                                  <p:childTnLst>
                                    <p:animClr clrSpc="rgb" dir="cw">
                                      <p:cBhvr override="childStyle">
                                        <p:cTn id="88" dur="2000" fill="hold"/>
                                        <p:tgtEl>
                                          <p:spTgt spid="18"/>
                                        </p:tgtEl>
                                        <p:attrNameLst>
                                          <p:attrName>style.color</p:attrName>
                                        </p:attrNameLst>
                                      </p:cBhvr>
                                      <p:to>
                                        <a:srgbClr val="ED3834"/>
                                      </p:to>
                                    </p:animClr>
                                  </p:childTnLst>
                                </p:cTn>
                              </p:par>
                              <p:par>
                                <p:cTn id="89" presetID="26" presetClass="emph" presetSubtype="0" repeatCount="2000" fill="hold" grpId="3" nodeType="withEffect">
                                  <p:stCondLst>
                                    <p:cond delay="0"/>
                                  </p:stCondLst>
                                  <p:iterate type="lt">
                                    <p:tmPct val="0"/>
                                  </p:iterate>
                                  <p:childTnLst>
                                    <p:animEffect transition="out" filter="fade">
                                      <p:cBhvr>
                                        <p:cTn id="90" dur="500" tmFilter="0, 0; .2, .5; .8, .5; 1, 0"/>
                                        <p:tgtEl>
                                          <p:spTgt spid="18"/>
                                        </p:tgtEl>
                                      </p:cBhvr>
                                    </p:animEffect>
                                    <p:animScale>
                                      <p:cBhvr>
                                        <p:cTn id="91" dur="250" autoRev="1" fill="hold"/>
                                        <p:tgtEl>
                                          <p:spTgt spid="18"/>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6" presetClass="emph" presetSubtype="0" fill="hold" nodeType="clickEffect">
                                  <p:stCondLst>
                                    <p:cond delay="0"/>
                                  </p:stCondLst>
                                  <p:iterate type="lt">
                                    <p:tmPct val="4000"/>
                                  </p:iterate>
                                  <p:childTnLst>
                                    <p:set>
                                      <p:cBhvr override="childStyle">
                                        <p:cTn id="95" dur="500" fill="hold"/>
                                        <p:tgtEl>
                                          <p:spTgt spid="11">
                                            <p:txEl>
                                              <p:pRg st="0" end="0"/>
                                            </p:txEl>
                                          </p:spTgt>
                                        </p:tgtEl>
                                        <p:attrNameLst>
                                          <p:attrName>style.color</p:attrName>
                                        </p:attrNameLst>
                                      </p:cBhvr>
                                      <p:to>
                                        <p:clrVal>
                                          <a:srgbClr val="00B050"/>
                                        </p:clrVal>
                                      </p:to>
                                    </p:set>
                                    <p:set>
                                      <p:cBhvr>
                                        <p:cTn id="96" dur="500" fill="hold"/>
                                        <p:tgtEl>
                                          <p:spTgt spid="11">
                                            <p:txEl>
                                              <p:pRg st="0" end="0"/>
                                            </p:txEl>
                                          </p:spTgt>
                                        </p:tgtEl>
                                        <p:attrNameLst>
                                          <p:attrName>fillcolor</p:attrName>
                                        </p:attrNameLst>
                                      </p:cBhvr>
                                      <p:to>
                                        <p:clrVal>
                                          <a:srgbClr val="00B050"/>
                                        </p:clrVal>
                                      </p:to>
                                    </p:set>
                                    <p:set>
                                      <p:cBhvr>
                                        <p:cTn id="97" dur="500" fill="hold"/>
                                        <p:tgtEl>
                                          <p:spTgt spid="11">
                                            <p:txEl>
                                              <p:pRg st="0" end="0"/>
                                            </p:txEl>
                                          </p:spTgt>
                                        </p:tgtEl>
                                        <p:attrNameLst>
                                          <p:attrName>fill.type</p:attrName>
                                        </p:attrNameLst>
                                      </p:cBhvr>
                                      <p:to>
                                        <p:strVal val="solid"/>
                                      </p:to>
                                    </p:set>
                                  </p:childTnLst>
                                </p:cTn>
                              </p:par>
                              <p:par>
                                <p:cTn id="98" presetID="27" presetClass="emph" presetSubtype="0" fill="remove" grpId="0" nodeType="withEffect">
                                  <p:stCondLst>
                                    <p:cond delay="0"/>
                                  </p:stCondLst>
                                  <p:iterate type="lt">
                                    <p:tmPct val="0"/>
                                  </p:iterate>
                                  <p:childTnLst>
                                    <p:animClr clrSpc="rgb" dir="cw">
                                      <p:cBhvr override="childStyle">
                                        <p:cTn id="99" dur="250" autoRev="1" fill="remove"/>
                                        <p:tgtEl>
                                          <p:spTgt spid="11">
                                            <p:txEl>
                                              <p:pRg st="0" end="0"/>
                                            </p:txEl>
                                          </p:spTgt>
                                        </p:tgtEl>
                                        <p:attrNameLst>
                                          <p:attrName>style.color</p:attrName>
                                        </p:attrNameLst>
                                      </p:cBhvr>
                                      <p:to>
                                        <a:schemeClr val="bg1"/>
                                      </p:to>
                                    </p:animClr>
                                    <p:animClr clrSpc="rgb" dir="cw">
                                      <p:cBhvr>
                                        <p:cTn id="100" dur="250" autoRev="1" fill="remove"/>
                                        <p:tgtEl>
                                          <p:spTgt spid="11">
                                            <p:txEl>
                                              <p:pRg st="0" end="0"/>
                                            </p:txEl>
                                          </p:spTgt>
                                        </p:tgtEl>
                                        <p:attrNameLst>
                                          <p:attrName>fillcolor</p:attrName>
                                        </p:attrNameLst>
                                      </p:cBhvr>
                                      <p:to>
                                        <a:schemeClr val="bg1"/>
                                      </p:to>
                                    </p:animClr>
                                    <p:set>
                                      <p:cBhvr>
                                        <p:cTn id="101" dur="250" autoRev="1" fill="remove"/>
                                        <p:tgtEl>
                                          <p:spTgt spid="11">
                                            <p:txEl>
                                              <p:pRg st="0" end="0"/>
                                            </p:txEl>
                                          </p:spTgt>
                                        </p:tgtEl>
                                        <p:attrNameLst>
                                          <p:attrName>fill.type</p:attrName>
                                        </p:attrNameLst>
                                      </p:cBhvr>
                                      <p:to>
                                        <p:strVal val="solid"/>
                                      </p:to>
                                    </p:set>
                                    <p:set>
                                      <p:cBhvr>
                                        <p:cTn id="102" dur="250" autoRev="1" fill="remove"/>
                                        <p:tgtEl>
                                          <p:spTgt spid="11">
                                            <p:txEl>
                                              <p:pRg st="0" end="0"/>
                                            </p:txEl>
                                          </p:spTgt>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iterate type="lt">
                                    <p:tmAbs val="0"/>
                                  </p:iterate>
                                  <p:childTnLst>
                                    <p:set>
                                      <p:cBhvr>
                                        <p:cTn id="106" dur="1" fill="hold">
                                          <p:stCondLst>
                                            <p:cond delay="0"/>
                                          </p:stCondLst>
                                        </p:cTn>
                                        <p:tgtEl>
                                          <p:spTgt spid="18"/>
                                        </p:tgtEl>
                                        <p:attrNameLst>
                                          <p:attrName>style.visibility</p:attrName>
                                        </p:attrNameLst>
                                      </p:cBhvr>
                                      <p:to>
                                        <p:strVal val="hidden"/>
                                      </p:to>
                                    </p:set>
                                  </p:childTnLst>
                                </p:cTn>
                              </p:par>
                              <p:par>
                                <p:cTn id="107" presetID="16" presetClass="entr" presetSubtype="21" fill="hold" nodeType="withEffect">
                                  <p:stCondLst>
                                    <p:cond delay="0"/>
                                  </p:stCondLst>
                                  <p:childTnLst>
                                    <p:set>
                                      <p:cBhvr>
                                        <p:cTn id="108" dur="1" fill="hold">
                                          <p:stCondLst>
                                            <p:cond delay="0"/>
                                          </p:stCondLst>
                                        </p:cTn>
                                        <p:tgtEl>
                                          <p:spTgt spid="14">
                                            <p:txEl>
                                              <p:pRg st="0" end="0"/>
                                            </p:txEl>
                                          </p:spTgt>
                                        </p:tgtEl>
                                        <p:attrNameLst>
                                          <p:attrName>style.visibility</p:attrName>
                                        </p:attrNameLst>
                                      </p:cBhvr>
                                      <p:to>
                                        <p:strVal val="visible"/>
                                      </p:to>
                                    </p:set>
                                    <p:animEffect transition="in" filter="barn(inVertical)">
                                      <p:cBhvr>
                                        <p:cTn id="109" dur="500"/>
                                        <p:tgtEl>
                                          <p:spTgt spid="14">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iterate type="lt">
                                    <p:tmAbs val="0"/>
                                  </p:iterate>
                                  <p:childTnLst>
                                    <p:set>
                                      <p:cBhvr>
                                        <p:cTn id="113" dur="1" fill="hold">
                                          <p:stCondLst>
                                            <p:cond delay="0"/>
                                          </p:stCondLst>
                                        </p:cTn>
                                        <p:tgtEl>
                                          <p:spTgt spid="29"/>
                                        </p:tgtEl>
                                        <p:attrNameLst>
                                          <p:attrName>style.visibility</p:attrName>
                                        </p:attrNameLst>
                                      </p:cBhvr>
                                      <p:to>
                                        <p:strVal val="visible"/>
                                      </p:to>
                                    </p:set>
                                  </p:childTnLst>
                                </p:cTn>
                              </p:par>
                            </p:childTnLst>
                          </p:cTn>
                        </p:par>
                        <p:par>
                          <p:cTn id="114" fill="hold">
                            <p:stCondLst>
                              <p:cond delay="0"/>
                            </p:stCondLst>
                            <p:childTnLst>
                              <p:par>
                                <p:cTn id="115" presetID="26" presetClass="emph" presetSubtype="0" repeatCount="2000" fill="hold" grpId="3" nodeType="afterEffect">
                                  <p:stCondLst>
                                    <p:cond delay="0"/>
                                  </p:stCondLst>
                                  <p:iterate type="lt">
                                    <p:tmPct val="0"/>
                                  </p:iterate>
                                  <p:childTnLst>
                                    <p:animEffect transition="out" filter="fade">
                                      <p:cBhvr>
                                        <p:cTn id="116" dur="500" tmFilter="0, 0; .2, .5; .8, .5; 1, 0"/>
                                        <p:tgtEl>
                                          <p:spTgt spid="29"/>
                                        </p:tgtEl>
                                      </p:cBhvr>
                                    </p:animEffect>
                                    <p:animScale>
                                      <p:cBhvr>
                                        <p:cTn id="117" dur="250" autoRev="1" fill="hold"/>
                                        <p:tgtEl>
                                          <p:spTgt spid="29"/>
                                        </p:tgtEl>
                                      </p:cBhvr>
                                      <p:by x="105000" y="105000"/>
                                    </p:animScale>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grpId="1" nodeType="clickEffect">
                                  <p:stCondLst>
                                    <p:cond delay="0"/>
                                  </p:stCondLst>
                                  <p:iterate type="lt">
                                    <p:tmAbs val="0"/>
                                  </p:iterate>
                                  <p:childTnLst>
                                    <p:set>
                                      <p:cBhvr>
                                        <p:cTn id="121" dur="1" fill="hold">
                                          <p:stCondLst>
                                            <p:cond delay="0"/>
                                          </p:stCondLst>
                                        </p:cTn>
                                        <p:tgtEl>
                                          <p:spTgt spid="29"/>
                                        </p:tgtEl>
                                        <p:attrNameLst>
                                          <p:attrName>style.visibility</p:attrName>
                                        </p:attrNameLst>
                                      </p:cBhvr>
                                      <p:to>
                                        <p:strVal val="hidden"/>
                                      </p:to>
                                    </p:set>
                                  </p:childTnLst>
                                </p:cTn>
                              </p:par>
                            </p:childTnLst>
                          </p:cTn>
                        </p:par>
                        <p:par>
                          <p:cTn id="122" fill="hold">
                            <p:stCondLst>
                              <p:cond delay="0"/>
                            </p:stCondLst>
                            <p:childTnLst>
                              <p:par>
                                <p:cTn id="123" presetID="16" presetClass="entr" presetSubtype="21" fill="hold" nodeType="afterEffect">
                                  <p:stCondLst>
                                    <p:cond delay="0"/>
                                  </p:stCondLst>
                                  <p:childTnLst>
                                    <p:set>
                                      <p:cBhvr>
                                        <p:cTn id="124" dur="1" fill="hold">
                                          <p:stCondLst>
                                            <p:cond delay="0"/>
                                          </p:stCondLst>
                                        </p:cTn>
                                        <p:tgtEl>
                                          <p:spTgt spid="30">
                                            <p:txEl>
                                              <p:pRg st="0" end="0"/>
                                            </p:txEl>
                                          </p:spTgt>
                                        </p:tgtEl>
                                        <p:attrNameLst>
                                          <p:attrName>style.visibility</p:attrName>
                                        </p:attrNameLst>
                                      </p:cBhvr>
                                      <p:to>
                                        <p:strVal val="visible"/>
                                      </p:to>
                                    </p:set>
                                    <p:animEffect transition="in" filter="barn(inVertical)">
                                      <p:cBhvr>
                                        <p:cTn id="125" dur="500"/>
                                        <p:tgtEl>
                                          <p:spTgt spid="30">
                                            <p:txEl>
                                              <p:pRg st="0" end="0"/>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iterate type="lt">
                                    <p:tmAbs val="0"/>
                                  </p:iterate>
                                  <p:childTnLst>
                                    <p:set>
                                      <p:cBhvr>
                                        <p:cTn id="129" dur="1" fill="hold">
                                          <p:stCondLst>
                                            <p:cond delay="0"/>
                                          </p:stCondLst>
                                        </p:cTn>
                                        <p:tgtEl>
                                          <p:spTgt spid="2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3" presetClass="emph" presetSubtype="2" fill="hold" grpId="2" nodeType="clickEffect">
                                  <p:stCondLst>
                                    <p:cond delay="0"/>
                                  </p:stCondLst>
                                  <p:iterate type="lt">
                                    <p:tmPct val="0"/>
                                  </p:iterate>
                                  <p:childTnLst>
                                    <p:animClr clrSpc="rgb" dir="cw">
                                      <p:cBhvr override="childStyle">
                                        <p:cTn id="133" dur="2000" fill="hold"/>
                                        <p:tgtEl>
                                          <p:spTgt spid="26"/>
                                        </p:tgtEl>
                                        <p:attrNameLst>
                                          <p:attrName>style.color</p:attrName>
                                        </p:attrNameLst>
                                      </p:cBhvr>
                                      <p:to>
                                        <a:srgbClr val="ED3834"/>
                                      </p:to>
                                    </p:animClr>
                                  </p:childTnLst>
                                </p:cTn>
                              </p:par>
                              <p:par>
                                <p:cTn id="134" presetID="26" presetClass="emph" presetSubtype="0" repeatCount="2000" fill="hold" grpId="3" nodeType="withEffect">
                                  <p:stCondLst>
                                    <p:cond delay="0"/>
                                  </p:stCondLst>
                                  <p:iterate type="lt">
                                    <p:tmPct val="0"/>
                                  </p:iterate>
                                  <p:childTnLst>
                                    <p:animEffect transition="out" filter="fade">
                                      <p:cBhvr>
                                        <p:cTn id="135" dur="500" tmFilter="0, 0; .2, .5; .8, .5; 1, 0"/>
                                        <p:tgtEl>
                                          <p:spTgt spid="26"/>
                                        </p:tgtEl>
                                      </p:cBhvr>
                                    </p:animEffect>
                                    <p:animScale>
                                      <p:cBhvr>
                                        <p:cTn id="136" dur="250" autoRev="1" fill="hold"/>
                                        <p:tgtEl>
                                          <p:spTgt spid="26"/>
                                        </p:tgtEl>
                                      </p:cBhvr>
                                      <p:by x="105000" y="105000"/>
                                    </p:animScale>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iterate type="lt">
                                    <p:tmAbs val="0"/>
                                  </p:iterate>
                                  <p:childTnLst>
                                    <p:set>
                                      <p:cBhvr>
                                        <p:cTn id="140" dur="1" fill="hold">
                                          <p:stCondLst>
                                            <p:cond delay="0"/>
                                          </p:stCondLst>
                                        </p:cTn>
                                        <p:tgtEl>
                                          <p:spTgt spid="26"/>
                                        </p:tgtEl>
                                        <p:attrNameLst>
                                          <p:attrName>style.visibility</p:attrName>
                                        </p:attrNameLst>
                                      </p:cBhvr>
                                      <p:to>
                                        <p:strVal val="hidden"/>
                                      </p:to>
                                    </p:set>
                                  </p:childTnLst>
                                </p:cTn>
                              </p:par>
                            </p:childTnLst>
                          </p:cTn>
                        </p:par>
                        <p:par>
                          <p:cTn id="141" fill="hold">
                            <p:stCondLst>
                              <p:cond delay="0"/>
                            </p:stCondLst>
                            <p:childTnLst>
                              <p:par>
                                <p:cTn id="142" presetID="10" presetClass="entr" presetSubtype="0" fill="hold" nodeType="afterEffect">
                                  <p:stCondLst>
                                    <p:cond delay="0"/>
                                  </p:stCondLst>
                                  <p:childTnLst>
                                    <p:set>
                                      <p:cBhvr>
                                        <p:cTn id="143" dur="1" fill="hold">
                                          <p:stCondLst>
                                            <p:cond delay="0"/>
                                          </p:stCondLst>
                                        </p:cTn>
                                        <p:tgtEl>
                                          <p:spTgt spid="25">
                                            <p:txEl>
                                              <p:pRg st="0" end="0"/>
                                            </p:txEl>
                                          </p:spTgt>
                                        </p:tgtEl>
                                        <p:attrNameLst>
                                          <p:attrName>style.visibility</p:attrName>
                                        </p:attrNameLst>
                                      </p:cBhvr>
                                      <p:to>
                                        <p:strVal val="visible"/>
                                      </p:to>
                                    </p:set>
                                    <p:animEffect transition="in" filter="fade">
                                      <p:cBhvr>
                                        <p:cTn id="144" dur="500"/>
                                        <p:tgtEl>
                                          <p:spTgt spid="25">
                                            <p:txEl>
                                              <p:pRg st="0" end="0"/>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mph" presetSubtype="0" fill="hold" nodeType="clickEffect">
                                  <p:stCondLst>
                                    <p:cond delay="0"/>
                                  </p:stCondLst>
                                  <p:iterate type="lt">
                                    <p:tmPct val="4000"/>
                                  </p:iterate>
                                  <p:childTnLst>
                                    <p:set>
                                      <p:cBhvr override="childStyle">
                                        <p:cTn id="148" dur="500" fill="hold"/>
                                        <p:tgtEl>
                                          <p:spTgt spid="20">
                                            <p:txEl>
                                              <p:pRg st="0" end="0"/>
                                            </p:txEl>
                                          </p:spTgt>
                                        </p:tgtEl>
                                        <p:attrNameLst>
                                          <p:attrName>style.color</p:attrName>
                                        </p:attrNameLst>
                                      </p:cBhvr>
                                      <p:to>
                                        <p:clrVal>
                                          <a:srgbClr val="7030A0"/>
                                        </p:clrVal>
                                      </p:to>
                                    </p:set>
                                    <p:set>
                                      <p:cBhvr>
                                        <p:cTn id="149" dur="500" fill="hold"/>
                                        <p:tgtEl>
                                          <p:spTgt spid="20">
                                            <p:txEl>
                                              <p:pRg st="0" end="0"/>
                                            </p:txEl>
                                          </p:spTgt>
                                        </p:tgtEl>
                                        <p:attrNameLst>
                                          <p:attrName>fillcolor</p:attrName>
                                        </p:attrNameLst>
                                      </p:cBhvr>
                                      <p:to>
                                        <p:clrVal>
                                          <a:srgbClr val="7030A0"/>
                                        </p:clrVal>
                                      </p:to>
                                    </p:set>
                                    <p:set>
                                      <p:cBhvr>
                                        <p:cTn id="150" dur="500" fill="hold"/>
                                        <p:tgtEl>
                                          <p:spTgt spid="20">
                                            <p:txEl>
                                              <p:pRg st="0" end="0"/>
                                            </p:txEl>
                                          </p:spTgt>
                                        </p:tgtEl>
                                        <p:attrNameLst>
                                          <p:attrName>fill.type</p:attrName>
                                        </p:attrNameLst>
                                      </p:cBhvr>
                                      <p:to>
                                        <p:strVal val="solid"/>
                                      </p:to>
                                    </p:set>
                                  </p:childTnLst>
                                </p:cTn>
                              </p:par>
                            </p:childTnLst>
                          </p:cTn>
                        </p:par>
                      </p:childTnLst>
                    </p:cTn>
                  </p:par>
                  <p:par>
                    <p:cTn id="151" fill="hold">
                      <p:stCondLst>
                        <p:cond delay="indefinite"/>
                      </p:stCondLst>
                      <p:childTnLst>
                        <p:par>
                          <p:cTn id="152" fill="hold">
                            <p:stCondLst>
                              <p:cond delay="0"/>
                            </p:stCondLst>
                            <p:childTnLst>
                              <p:par>
                                <p:cTn id="153" presetID="27" presetClass="emph" presetSubtype="0" fill="remove" grpId="0" nodeType="clickEffect">
                                  <p:stCondLst>
                                    <p:cond delay="0"/>
                                  </p:stCondLst>
                                  <p:iterate type="lt">
                                    <p:tmPct val="0"/>
                                  </p:iterate>
                                  <p:childTnLst>
                                    <p:animClr clrSpc="rgb" dir="cw">
                                      <p:cBhvr override="childStyle">
                                        <p:cTn id="154" dur="250" autoRev="1" fill="remove"/>
                                        <p:tgtEl>
                                          <p:spTgt spid="20">
                                            <p:txEl>
                                              <p:pRg st="0" end="0"/>
                                            </p:txEl>
                                          </p:spTgt>
                                        </p:tgtEl>
                                        <p:attrNameLst>
                                          <p:attrName>style.color</p:attrName>
                                        </p:attrNameLst>
                                      </p:cBhvr>
                                      <p:to>
                                        <a:schemeClr val="bg1"/>
                                      </p:to>
                                    </p:animClr>
                                    <p:animClr clrSpc="rgb" dir="cw">
                                      <p:cBhvr>
                                        <p:cTn id="155" dur="250" autoRev="1" fill="remove"/>
                                        <p:tgtEl>
                                          <p:spTgt spid="20">
                                            <p:txEl>
                                              <p:pRg st="0" end="0"/>
                                            </p:txEl>
                                          </p:spTgt>
                                        </p:tgtEl>
                                        <p:attrNameLst>
                                          <p:attrName>fillcolor</p:attrName>
                                        </p:attrNameLst>
                                      </p:cBhvr>
                                      <p:to>
                                        <a:schemeClr val="bg1"/>
                                      </p:to>
                                    </p:animClr>
                                    <p:set>
                                      <p:cBhvr>
                                        <p:cTn id="156" dur="250" autoRev="1" fill="remove"/>
                                        <p:tgtEl>
                                          <p:spTgt spid="20">
                                            <p:txEl>
                                              <p:pRg st="0" end="0"/>
                                            </p:txEl>
                                          </p:spTgt>
                                        </p:tgtEl>
                                        <p:attrNameLst>
                                          <p:attrName>fill.type</p:attrName>
                                        </p:attrNameLst>
                                      </p:cBhvr>
                                      <p:to>
                                        <p:strVal val="solid"/>
                                      </p:to>
                                    </p:set>
                                    <p:set>
                                      <p:cBhvr>
                                        <p:cTn id="157" dur="250" autoRev="1" fill="remove"/>
                                        <p:tgtEl>
                                          <p:spTgt spid="20">
                                            <p:txEl>
                                              <p:pRg st="0" end="0"/>
                                            </p:txEl>
                                          </p:spTgt>
                                        </p:tgtEl>
                                        <p:attrNameLst>
                                          <p:attrName>fill.on</p:attrName>
                                        </p:attrNameLst>
                                      </p:cBhvr>
                                      <p:to>
                                        <p:strVal val="true"/>
                                      </p:to>
                                    </p:set>
                                  </p:childTnLst>
                                </p:cTn>
                              </p:par>
                            </p:childTnLst>
                          </p:cTn>
                        </p:par>
                      </p:childTnLst>
                    </p:cTn>
                  </p:par>
                  <p:par>
                    <p:cTn id="158" fill="hold">
                      <p:stCondLst>
                        <p:cond delay="indefinite"/>
                      </p:stCondLst>
                      <p:childTnLst>
                        <p:par>
                          <p:cTn id="159" fill="hold">
                            <p:stCondLst>
                              <p:cond delay="0"/>
                            </p:stCondLst>
                            <p:childTnLst>
                              <p:par>
                                <p:cTn id="160" presetID="3" presetClass="emph" presetSubtype="2" fill="hold" grpId="2" nodeType="clickEffect">
                                  <p:stCondLst>
                                    <p:cond delay="0"/>
                                  </p:stCondLst>
                                  <p:iterate type="lt">
                                    <p:tmPct val="0"/>
                                  </p:iterate>
                                  <p:childTnLst>
                                    <p:animClr clrSpc="rgb" dir="cw">
                                      <p:cBhvr override="childStyle">
                                        <p:cTn id="161" dur="2000" fill="hold"/>
                                        <p:tgtEl>
                                          <p:spTgt spid="29"/>
                                        </p:tgtEl>
                                        <p:attrNameLst>
                                          <p:attrName>style.color</p:attrName>
                                        </p:attrNameLst>
                                      </p:cBhvr>
                                      <p:to>
                                        <a:srgbClr val="ED3834"/>
                                      </p:to>
                                    </p:animClr>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iterate type="lt">
                                    <p:tmAbs val="0"/>
                                  </p:iterate>
                                  <p:childTnLst>
                                    <p:set>
                                      <p:cBhvr>
                                        <p:cTn id="165" dur="1" fill="hold">
                                          <p:stCondLst>
                                            <p:cond delay="0"/>
                                          </p:stCondLst>
                                        </p:cTn>
                                        <p:tgtEl>
                                          <p:spTgt spid="41"/>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3" presetClass="emph" presetSubtype="2" fill="hold" grpId="2" nodeType="clickEffect">
                                  <p:stCondLst>
                                    <p:cond delay="0"/>
                                  </p:stCondLst>
                                  <p:iterate type="lt">
                                    <p:tmPct val="0"/>
                                  </p:iterate>
                                  <p:childTnLst>
                                    <p:animClr clrSpc="rgb" dir="cw">
                                      <p:cBhvr override="childStyle">
                                        <p:cTn id="169" dur="2000" fill="hold"/>
                                        <p:tgtEl>
                                          <p:spTgt spid="41"/>
                                        </p:tgtEl>
                                        <p:attrNameLst>
                                          <p:attrName>style.color</p:attrName>
                                        </p:attrNameLst>
                                      </p:cBhvr>
                                      <p:to>
                                        <a:srgbClr val="ED3834"/>
                                      </p:to>
                                    </p:animClr>
                                  </p:childTnLst>
                                </p:cTn>
                              </p:par>
                              <p:par>
                                <p:cTn id="170" presetID="26" presetClass="emph" presetSubtype="0" repeatCount="2000" fill="hold" grpId="3" nodeType="withEffect">
                                  <p:stCondLst>
                                    <p:cond delay="0"/>
                                  </p:stCondLst>
                                  <p:iterate type="lt">
                                    <p:tmPct val="0"/>
                                  </p:iterate>
                                  <p:childTnLst>
                                    <p:animEffect transition="out" filter="fade">
                                      <p:cBhvr>
                                        <p:cTn id="171" dur="500" tmFilter="0, 0; .2, .5; .8, .5; 1, 0"/>
                                        <p:tgtEl>
                                          <p:spTgt spid="41"/>
                                        </p:tgtEl>
                                      </p:cBhvr>
                                    </p:animEffect>
                                    <p:animScale>
                                      <p:cBhvr>
                                        <p:cTn id="172" dur="250" autoRev="1" fill="hold"/>
                                        <p:tgtEl>
                                          <p:spTgt spid="41"/>
                                        </p:tgtEl>
                                      </p:cBhvr>
                                      <p:by x="105000" y="105000"/>
                                    </p:animScale>
                                  </p:childTnLst>
                                </p:cTn>
                              </p:par>
                            </p:childTnLst>
                          </p:cTn>
                        </p:par>
                      </p:childTnLst>
                    </p:cTn>
                  </p:par>
                  <p:par>
                    <p:cTn id="173" fill="hold">
                      <p:stCondLst>
                        <p:cond delay="indefinite"/>
                      </p:stCondLst>
                      <p:childTnLst>
                        <p:par>
                          <p:cTn id="174" fill="hold">
                            <p:stCondLst>
                              <p:cond delay="0"/>
                            </p:stCondLst>
                            <p:childTnLst>
                              <p:par>
                                <p:cTn id="175" presetID="1" presetClass="exit" presetSubtype="0" fill="hold" grpId="1" nodeType="clickEffect">
                                  <p:stCondLst>
                                    <p:cond delay="0"/>
                                  </p:stCondLst>
                                  <p:iterate type="lt">
                                    <p:tmAbs val="0"/>
                                  </p:iterate>
                                  <p:childTnLst>
                                    <p:set>
                                      <p:cBhvr>
                                        <p:cTn id="176" dur="1" fill="hold">
                                          <p:stCondLst>
                                            <p:cond delay="0"/>
                                          </p:stCondLst>
                                        </p:cTn>
                                        <p:tgtEl>
                                          <p:spTgt spid="41"/>
                                        </p:tgtEl>
                                        <p:attrNameLst>
                                          <p:attrName>style.visibility</p:attrName>
                                        </p:attrNameLst>
                                      </p:cBhvr>
                                      <p:to>
                                        <p:strVal val="hidden"/>
                                      </p:to>
                                    </p:set>
                                  </p:childTnLst>
                                </p:cTn>
                              </p:par>
                            </p:childTnLst>
                          </p:cTn>
                        </p:par>
                        <p:par>
                          <p:cTn id="177" fill="hold">
                            <p:stCondLst>
                              <p:cond delay="0"/>
                            </p:stCondLst>
                            <p:childTnLst>
                              <p:par>
                                <p:cTn id="178" presetID="10" presetClass="entr" presetSubtype="0" fill="hold" nodeType="afterEffect">
                                  <p:stCondLst>
                                    <p:cond delay="0"/>
                                  </p:stCondLst>
                                  <p:childTnLst>
                                    <p:set>
                                      <p:cBhvr>
                                        <p:cTn id="179" dur="1" fill="hold">
                                          <p:stCondLst>
                                            <p:cond delay="0"/>
                                          </p:stCondLst>
                                        </p:cTn>
                                        <p:tgtEl>
                                          <p:spTgt spid="40">
                                            <p:txEl>
                                              <p:pRg st="0" end="0"/>
                                            </p:txEl>
                                          </p:spTgt>
                                        </p:tgtEl>
                                        <p:attrNameLst>
                                          <p:attrName>style.visibility</p:attrName>
                                        </p:attrNameLst>
                                      </p:cBhvr>
                                      <p:to>
                                        <p:strVal val="visible"/>
                                      </p:to>
                                    </p:set>
                                    <p:animEffect transition="in" filter="fade">
                                      <p:cBhvr>
                                        <p:cTn id="180" dur="500"/>
                                        <p:tgtEl>
                                          <p:spTgt spid="40">
                                            <p:txEl>
                                              <p:pRg st="0" end="0"/>
                                            </p:txEl>
                                          </p:spTgt>
                                        </p:tgtEl>
                                      </p:cBhvr>
                                    </p:animEffec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iterate type="lt">
                                    <p:tmAbs val="0"/>
                                  </p:iterate>
                                  <p:childTnLst>
                                    <p:set>
                                      <p:cBhvr>
                                        <p:cTn id="184" dur="1" fill="hold">
                                          <p:stCondLst>
                                            <p:cond delay="0"/>
                                          </p:stCondLst>
                                        </p:cTn>
                                        <p:tgtEl>
                                          <p:spTgt spid="42"/>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3" presetClass="emph" presetSubtype="2" fill="hold" grpId="2" nodeType="clickEffect">
                                  <p:stCondLst>
                                    <p:cond delay="0"/>
                                  </p:stCondLst>
                                  <p:iterate type="lt">
                                    <p:tmPct val="0"/>
                                  </p:iterate>
                                  <p:childTnLst>
                                    <p:animClr clrSpc="rgb" dir="cw">
                                      <p:cBhvr override="childStyle">
                                        <p:cTn id="188" dur="2000" fill="hold"/>
                                        <p:tgtEl>
                                          <p:spTgt spid="42"/>
                                        </p:tgtEl>
                                        <p:attrNameLst>
                                          <p:attrName>style.color</p:attrName>
                                        </p:attrNameLst>
                                      </p:cBhvr>
                                      <p:to>
                                        <a:srgbClr val="ED3834"/>
                                      </p:to>
                                    </p:animClr>
                                  </p:childTnLst>
                                </p:cTn>
                              </p:par>
                              <p:par>
                                <p:cTn id="189" presetID="26" presetClass="emph" presetSubtype="0" repeatCount="2000" fill="hold" grpId="3" nodeType="withEffect">
                                  <p:stCondLst>
                                    <p:cond delay="0"/>
                                  </p:stCondLst>
                                  <p:iterate type="lt">
                                    <p:tmPct val="0"/>
                                  </p:iterate>
                                  <p:childTnLst>
                                    <p:animEffect transition="out" filter="fade">
                                      <p:cBhvr>
                                        <p:cTn id="190" dur="500" tmFilter="0, 0; .2, .5; .8, .5; 1, 0"/>
                                        <p:tgtEl>
                                          <p:spTgt spid="42"/>
                                        </p:tgtEl>
                                      </p:cBhvr>
                                    </p:animEffect>
                                    <p:animScale>
                                      <p:cBhvr>
                                        <p:cTn id="191" dur="250" autoRev="1" fill="hold"/>
                                        <p:tgtEl>
                                          <p:spTgt spid="42"/>
                                        </p:tgtEl>
                                      </p:cBhvr>
                                      <p:by x="105000" y="105000"/>
                                    </p:animScale>
                                  </p:childTnLst>
                                </p:cTn>
                              </p:par>
                            </p:childTnLst>
                          </p:cTn>
                        </p:par>
                      </p:childTnLst>
                    </p:cTn>
                  </p:par>
                  <p:par>
                    <p:cTn id="192" fill="hold">
                      <p:stCondLst>
                        <p:cond delay="indefinite"/>
                      </p:stCondLst>
                      <p:childTnLst>
                        <p:par>
                          <p:cTn id="193" fill="hold">
                            <p:stCondLst>
                              <p:cond delay="0"/>
                            </p:stCondLst>
                            <p:childTnLst>
                              <p:par>
                                <p:cTn id="194" presetID="1" presetClass="exit" presetSubtype="0" fill="hold" grpId="1" nodeType="clickEffect">
                                  <p:stCondLst>
                                    <p:cond delay="0"/>
                                  </p:stCondLst>
                                  <p:iterate type="lt">
                                    <p:tmAbs val="0"/>
                                  </p:iterate>
                                  <p:childTnLst>
                                    <p:set>
                                      <p:cBhvr>
                                        <p:cTn id="195" dur="1" fill="hold">
                                          <p:stCondLst>
                                            <p:cond delay="0"/>
                                          </p:stCondLst>
                                        </p:cTn>
                                        <p:tgtEl>
                                          <p:spTgt spid="42"/>
                                        </p:tgtEl>
                                        <p:attrNameLst>
                                          <p:attrName>style.visibility</p:attrName>
                                        </p:attrNameLst>
                                      </p:cBhvr>
                                      <p:to>
                                        <p:strVal val="hidden"/>
                                      </p:to>
                                    </p:set>
                                  </p:childTnLst>
                                </p:cTn>
                              </p:par>
                            </p:childTnLst>
                          </p:cTn>
                        </p:par>
                        <p:par>
                          <p:cTn id="196" fill="hold">
                            <p:stCondLst>
                              <p:cond delay="0"/>
                            </p:stCondLst>
                            <p:childTnLst>
                              <p:par>
                                <p:cTn id="197" presetID="10" presetClass="entr" presetSubtype="0" fill="hold" nodeType="afterEffect">
                                  <p:stCondLst>
                                    <p:cond delay="0"/>
                                  </p:stCondLst>
                                  <p:childTnLst>
                                    <p:set>
                                      <p:cBhvr>
                                        <p:cTn id="198" dur="1" fill="hold">
                                          <p:stCondLst>
                                            <p:cond delay="0"/>
                                          </p:stCondLst>
                                        </p:cTn>
                                        <p:tgtEl>
                                          <p:spTgt spid="39">
                                            <p:txEl>
                                              <p:pRg st="0" end="0"/>
                                            </p:txEl>
                                          </p:spTgt>
                                        </p:tgtEl>
                                        <p:attrNameLst>
                                          <p:attrName>style.visibility</p:attrName>
                                        </p:attrNameLst>
                                      </p:cBhvr>
                                      <p:to>
                                        <p:strVal val="visible"/>
                                      </p:to>
                                    </p:set>
                                    <p:animEffect transition="in" filter="fade">
                                      <p:cBhvr>
                                        <p:cTn id="199"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1" grpId="0" build="allAtOnce"/>
      <p:bldP spid="12" grpId="0" build="allAtOnce"/>
      <p:bldP spid="13" grpId="0" build="allAtOnce"/>
      <p:bldP spid="15" grpId="0"/>
      <p:bldP spid="15" grpId="1"/>
      <p:bldP spid="15" grpId="2"/>
      <p:bldP spid="16" grpId="0"/>
      <p:bldP spid="16" grpId="1"/>
      <p:bldP spid="16" grpId="2"/>
      <p:bldP spid="16" grpId="3"/>
      <p:bldP spid="18" grpId="0"/>
      <p:bldP spid="18" grpId="1"/>
      <p:bldP spid="18" grpId="2"/>
      <p:bldP spid="18" grpId="3"/>
      <p:bldP spid="20" grpId="0" build="allAtOnce"/>
      <p:bldP spid="26" grpId="0"/>
      <p:bldP spid="26" grpId="1"/>
      <p:bldP spid="26" grpId="2"/>
      <p:bldP spid="26" grpId="3"/>
      <p:bldP spid="29" grpId="0"/>
      <p:bldP spid="29" grpId="1"/>
      <p:bldP spid="29" grpId="2"/>
      <p:bldP spid="29" grpId="3"/>
      <p:bldP spid="41" grpId="0"/>
      <p:bldP spid="41" grpId="1"/>
      <p:bldP spid="41" grpId="2"/>
      <p:bldP spid="41" grpId="3"/>
      <p:bldP spid="42" grpId="0"/>
      <p:bldP spid="42" grpId="1"/>
      <p:bldP spid="42" grpId="2"/>
      <p:bldP spid="42" grpId="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9422139-3C1E-4B43-9C72-1066EF62868F}"/>
              </a:ext>
            </a:extLst>
          </p:cNvPr>
          <p:cNvGrpSpPr/>
          <p:nvPr/>
        </p:nvGrpSpPr>
        <p:grpSpPr>
          <a:xfrm>
            <a:off x="1329360" y="340250"/>
            <a:ext cx="605826" cy="830997"/>
            <a:chOff x="3174278" y="237323"/>
            <a:chExt cx="605826" cy="830997"/>
          </a:xfrm>
        </p:grpSpPr>
        <p:sp>
          <p:nvSpPr>
            <p:cNvPr id="3" name="Oval 2">
              <a:extLst>
                <a:ext uri="{FF2B5EF4-FFF2-40B4-BE49-F238E27FC236}">
                  <a16:creationId xmlns:a16="http://schemas.microsoft.com/office/drawing/2014/main" xmlns="" id="{3F22955E-A985-4C17-B1B9-77825762A800}"/>
                </a:ext>
              </a:extLst>
            </p:cNvPr>
            <p:cNvSpPr/>
            <p:nvPr/>
          </p:nvSpPr>
          <p:spPr>
            <a:xfrm>
              <a:off x="3174278" y="379826"/>
              <a:ext cx="605826" cy="60582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A8A3C38E-D848-4266-B5C0-74CC40C92371}"/>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a:t>
              </a:r>
            </a:p>
          </p:txBody>
        </p:sp>
      </p:grpSp>
      <p:sp>
        <p:nvSpPr>
          <p:cNvPr id="5" name="TextBox 4">
            <a:extLst>
              <a:ext uri="{FF2B5EF4-FFF2-40B4-BE49-F238E27FC236}">
                <a16:creationId xmlns:a16="http://schemas.microsoft.com/office/drawing/2014/main" xmlns="" id="{BE2394A5-C5DD-4267-A2CD-76C9E53F7DCA}"/>
              </a:ext>
            </a:extLst>
          </p:cNvPr>
          <p:cNvSpPr txBox="1"/>
          <p:nvPr/>
        </p:nvSpPr>
        <p:spPr>
          <a:xfrm>
            <a:off x="1989555" y="436028"/>
            <a:ext cx="9435405" cy="130510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Đàn trâu và bò của nhà bác Bình có 28 con, trong đó có 12 con trâu. Hỏi bác Bình có bao nhiêu con bò? </a:t>
            </a:r>
          </a:p>
        </p:txBody>
      </p:sp>
      <p:grpSp>
        <p:nvGrpSpPr>
          <p:cNvPr id="6" name="Group 5">
            <a:extLst>
              <a:ext uri="{FF2B5EF4-FFF2-40B4-BE49-F238E27FC236}">
                <a16:creationId xmlns:a16="http://schemas.microsoft.com/office/drawing/2014/main" xmlns="" id="{33B6B5D8-5D08-432A-ABF7-FBA9407FC3E4}"/>
              </a:ext>
            </a:extLst>
          </p:cNvPr>
          <p:cNvGrpSpPr/>
          <p:nvPr/>
        </p:nvGrpSpPr>
        <p:grpSpPr>
          <a:xfrm>
            <a:off x="6404345" y="2525576"/>
            <a:ext cx="5497402" cy="3237723"/>
            <a:chOff x="752918" y="3254202"/>
            <a:chExt cx="7066964" cy="3237723"/>
          </a:xfrm>
        </p:grpSpPr>
        <p:sp>
          <p:nvSpPr>
            <p:cNvPr id="7" name="Rectangle 6">
              <a:extLst>
                <a:ext uri="{FF2B5EF4-FFF2-40B4-BE49-F238E27FC236}">
                  <a16:creationId xmlns:a16="http://schemas.microsoft.com/office/drawing/2014/main" xmlns="" id="{4A46CB9D-59EB-4691-8D8B-27AF592F20B8}"/>
                </a:ext>
              </a:extLst>
            </p:cNvPr>
            <p:cNvSpPr/>
            <p:nvPr/>
          </p:nvSpPr>
          <p:spPr>
            <a:xfrm>
              <a:off x="752918" y="3254202"/>
              <a:ext cx="7066964" cy="320087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giải</a:t>
              </a:r>
              <a:endParaRPr kumimoji="0" lang="x-none"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Bác Bình có số con bò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x-none"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Đáp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bò</a:t>
              </a:r>
              <a:endParaRPr kumimoji="0" lang="x-none"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9">
              <a:extLst>
                <a:ext uri="{FF2B5EF4-FFF2-40B4-BE49-F238E27FC236}">
                  <a16:creationId xmlns:a16="http://schemas.microsoft.com/office/drawing/2014/main" xmlns="" id="{C122AC52-2C13-4BB3-B9AE-6461DCCD97CA}"/>
                </a:ext>
              </a:extLst>
            </p:cNvPr>
            <p:cNvSpPr/>
            <p:nvPr/>
          </p:nvSpPr>
          <p:spPr>
            <a:xfrm>
              <a:off x="1750796" y="4791749"/>
              <a:ext cx="924653"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a:t>
              </a:r>
            </a:p>
          </p:txBody>
        </p:sp>
        <p:sp>
          <p:nvSpPr>
            <p:cNvPr id="9" name="Rounded Rectangle 10">
              <a:extLst>
                <a:ext uri="{FF2B5EF4-FFF2-40B4-BE49-F238E27FC236}">
                  <a16:creationId xmlns:a16="http://schemas.microsoft.com/office/drawing/2014/main" xmlns="" id="{33BF1234-93DA-4F20-BA0F-5C59A3553327}"/>
                </a:ext>
              </a:extLst>
            </p:cNvPr>
            <p:cNvSpPr/>
            <p:nvPr/>
          </p:nvSpPr>
          <p:spPr>
            <a:xfrm>
              <a:off x="3445673" y="4791749"/>
              <a:ext cx="924652"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a:t>
              </a:r>
            </a:p>
          </p:txBody>
        </p:sp>
        <p:sp>
          <p:nvSpPr>
            <p:cNvPr id="10" name="Rounded Rectangle 11">
              <a:extLst>
                <a:ext uri="{FF2B5EF4-FFF2-40B4-BE49-F238E27FC236}">
                  <a16:creationId xmlns:a16="http://schemas.microsoft.com/office/drawing/2014/main" xmlns="" id="{A62F56C6-3A32-48EA-BFDF-7B10A1E3E901}"/>
                </a:ext>
              </a:extLst>
            </p:cNvPr>
            <p:cNvSpPr/>
            <p:nvPr/>
          </p:nvSpPr>
          <p:spPr>
            <a:xfrm>
              <a:off x="5129331" y="4800719"/>
              <a:ext cx="924652"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a:t>
              </a:r>
            </a:p>
          </p:txBody>
        </p:sp>
        <p:sp>
          <p:nvSpPr>
            <p:cNvPr id="11" name="Rounded Rectangle 12">
              <a:extLst>
                <a:ext uri="{FF2B5EF4-FFF2-40B4-BE49-F238E27FC236}">
                  <a16:creationId xmlns:a16="http://schemas.microsoft.com/office/drawing/2014/main" xmlns="" id="{73484782-2CCC-4C6F-8F4E-5235BD673D2A}"/>
                </a:ext>
              </a:extLst>
            </p:cNvPr>
            <p:cNvSpPr/>
            <p:nvPr/>
          </p:nvSpPr>
          <p:spPr>
            <a:xfrm>
              <a:off x="3953447" y="5816286"/>
              <a:ext cx="924652"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a:t>
              </a:r>
            </a:p>
          </p:txBody>
        </p:sp>
      </p:grpSp>
      <p:sp>
        <p:nvSpPr>
          <p:cNvPr id="12" name="Rounded Rectangle 13">
            <a:extLst>
              <a:ext uri="{FF2B5EF4-FFF2-40B4-BE49-F238E27FC236}">
                <a16:creationId xmlns:a16="http://schemas.microsoft.com/office/drawing/2014/main" xmlns="" id="{DEF1F952-D336-4D54-89D5-BAE91C68792E}"/>
              </a:ext>
            </a:extLst>
          </p:cNvPr>
          <p:cNvSpPr/>
          <p:nvPr/>
        </p:nvSpPr>
        <p:spPr>
          <a:xfrm>
            <a:off x="7160511" y="4070980"/>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FF0000"/>
                </a:solidFill>
                <a:effectLst/>
                <a:uLnTx/>
                <a:uFillTx/>
                <a:latin typeface="Arial"/>
                <a:cs typeface="+mn-cs"/>
              </a:rPr>
              <a:t>28</a:t>
            </a:r>
          </a:p>
        </p:txBody>
      </p:sp>
      <p:sp>
        <p:nvSpPr>
          <p:cNvPr id="13" name="Rounded Rectangle 14">
            <a:extLst>
              <a:ext uri="{FF2B5EF4-FFF2-40B4-BE49-F238E27FC236}">
                <a16:creationId xmlns:a16="http://schemas.microsoft.com/office/drawing/2014/main" xmlns="" id="{486890A7-2FDC-48A0-A3A8-EEC10D39D372}"/>
              </a:ext>
            </a:extLst>
          </p:cNvPr>
          <p:cNvSpPr/>
          <p:nvPr/>
        </p:nvSpPr>
        <p:spPr>
          <a:xfrm>
            <a:off x="8434398" y="4069361"/>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FF0000"/>
                </a:solidFill>
                <a:effectLst/>
                <a:uLnTx/>
                <a:uFillTx/>
                <a:latin typeface="Arial"/>
                <a:cs typeface="+mn-cs"/>
              </a:rPr>
              <a:t>12</a:t>
            </a:r>
          </a:p>
        </p:txBody>
      </p:sp>
      <p:sp>
        <p:nvSpPr>
          <p:cNvPr id="14" name="Rounded Rectangle 15">
            <a:extLst>
              <a:ext uri="{FF2B5EF4-FFF2-40B4-BE49-F238E27FC236}">
                <a16:creationId xmlns:a16="http://schemas.microsoft.com/office/drawing/2014/main" xmlns="" id="{35A501BD-6C87-4542-883F-D9730F828872}"/>
              </a:ext>
            </a:extLst>
          </p:cNvPr>
          <p:cNvSpPr/>
          <p:nvPr/>
        </p:nvSpPr>
        <p:spPr>
          <a:xfrm>
            <a:off x="9773867" y="4072886"/>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FF0000"/>
                </a:solidFill>
                <a:effectLst/>
                <a:uLnTx/>
                <a:uFillTx/>
                <a:latin typeface="Arial"/>
                <a:cs typeface="+mn-cs"/>
              </a:rPr>
              <a:t>16</a:t>
            </a:r>
          </a:p>
        </p:txBody>
      </p:sp>
      <p:sp>
        <p:nvSpPr>
          <p:cNvPr id="15" name="Rounded Rectangle 16">
            <a:extLst>
              <a:ext uri="{FF2B5EF4-FFF2-40B4-BE49-F238E27FC236}">
                <a16:creationId xmlns:a16="http://schemas.microsoft.com/office/drawing/2014/main" xmlns="" id="{7BC73BBE-E047-46D2-85C6-ABF028F907A9}"/>
              </a:ext>
            </a:extLst>
          </p:cNvPr>
          <p:cNvSpPr/>
          <p:nvPr/>
        </p:nvSpPr>
        <p:spPr>
          <a:xfrm>
            <a:off x="8866688" y="5076965"/>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FF0000"/>
                </a:solidFill>
                <a:effectLst/>
                <a:uLnTx/>
                <a:uFillTx/>
                <a:latin typeface="Arial"/>
                <a:cs typeface="+mn-cs"/>
              </a:rPr>
              <a:t>16</a:t>
            </a:r>
          </a:p>
        </p:txBody>
      </p:sp>
      <p:pic>
        <p:nvPicPr>
          <p:cNvPr id="16" name="Picture 15">
            <a:extLst>
              <a:ext uri="{FF2B5EF4-FFF2-40B4-BE49-F238E27FC236}">
                <a16:creationId xmlns:a16="http://schemas.microsoft.com/office/drawing/2014/main" xmlns="" id="{65B1EA02-CE54-4960-919E-47D479A40CF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15590" y="1763581"/>
            <a:ext cx="5545342" cy="4328875"/>
          </a:xfrm>
          <a:prstGeom prst="roundRect">
            <a:avLst/>
          </a:prstGeom>
        </p:spPr>
      </p:pic>
    </p:spTree>
    <p:extLst>
      <p:ext uri="{BB962C8B-B14F-4D97-AF65-F5344CB8AC3E}">
        <p14:creationId xmlns:p14="http://schemas.microsoft.com/office/powerpoint/2010/main" xmlns="" val="91731051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58186323"/>
      </p:ext>
    </p:extLst>
  </p:cSld>
  <p:clrMapOvr>
    <a:masterClrMapping/>
  </p:clrMapOvr>
  <p:transition spd="med">
    <p:dissolv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sp>
        <p:nvSpPr>
          <p:cNvPr id="7" name="Rectangle 6"/>
          <p:cNvSpPr/>
          <p:nvPr/>
        </p:nvSpPr>
        <p:spPr>
          <a:xfrm>
            <a:off x="1996028" y="2000250"/>
            <a:ext cx="8043322" cy="2114551"/>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Quả</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trứng</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kì</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diệu</a:t>
            </a:r>
            <a:endParaRPr kumimoji="0" lang="en-US" sz="9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82210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3000" b="-23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a:extLst>
              <a:ext uri="{BEBA8EAE-BF5A-486C-A8C5-ECC9F3942E4B}">
                <a14:imgProps xmlns:a14="http://schemas.microsoft.com/office/drawing/2010/main" xmlns="">
                  <a14:imgLayer r:embed="rId9">
                    <a14:imgEffect>
                      <a14:backgroundRemoval t="48704" b="90000" l="51400" r="90000"/>
                    </a14:imgEffect>
                  </a14:imgLayer>
                </a14:imgProps>
              </a:ext>
              <a:ext uri="{28A0092B-C50C-407E-A947-70E740481C1C}">
                <a14:useLocalDpi xmlns:a14="http://schemas.microsoft.com/office/drawing/2010/main" xmlns="" val="0"/>
              </a:ext>
            </a:extLst>
          </a:blip>
          <a:srcRect l="58881" t="49333" r="11119" b="16667"/>
          <a:stretch/>
        </p:blipFill>
        <p:spPr>
          <a:xfrm>
            <a:off x="9620250" y="3124231"/>
            <a:ext cx="1904975" cy="2331690"/>
          </a:xfrm>
          <a:prstGeom prst="rect">
            <a:avLst/>
          </a:prstGeom>
        </p:spPr>
      </p:pic>
      <p:pic>
        <p:nvPicPr>
          <p:cNvPr id="3" name="Picture 2">
            <a:hlinkClick r:id="rId10" action="ppaction://hlinksldjump"/>
          </p:cNvPr>
          <p:cNvPicPr>
            <a:picLocks noChangeAspect="1"/>
          </p:cNvPicPr>
          <p:nvPr/>
        </p:nvPicPr>
        <p:blipFill rotWithShape="1">
          <a:blip r:embed="rId11">
            <a:extLst>
              <a:ext uri="{BEBA8EAE-BF5A-486C-A8C5-ECC9F3942E4B}">
                <a14:imgProps xmlns:a14="http://schemas.microsoft.com/office/drawing/2010/main" xmlns="">
                  <a14:imgLayer r:embed="rId12">
                    <a14:imgEffect>
                      <a14:backgroundRemoval t="24815" b="47963" l="73800" r="93400"/>
                    </a14:imgEffect>
                  </a14:imgLayer>
                </a14:imgProps>
              </a:ext>
              <a:ext uri="{28A0092B-C50C-407E-A947-70E740481C1C}">
                <a14:useLocalDpi xmlns:a14="http://schemas.microsoft.com/office/drawing/2010/main" xmlns="" val="0"/>
              </a:ext>
            </a:extLst>
          </a:blip>
          <a:srcRect l="72560" t="24666" r="8480" b="53556"/>
          <a:stretch/>
        </p:blipFill>
        <p:spPr>
          <a:xfrm rot="845761">
            <a:off x="1512094" y="3440062"/>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3" cstate="print">
            <a:extLst>
              <a:ext uri="{BEBA8EAE-BF5A-486C-A8C5-ECC9F3942E4B}">
                <a14:imgProps xmlns:a14="http://schemas.microsoft.com/office/drawing/2010/main" xmlns="">
                  <a14:imgLayer r:embed="rId1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26483" y="2787977"/>
            <a:ext cx="2329107" cy="271939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hlinkClick r:id="rId15" action="ppaction://hlinksldjump"/>
          </p:cNvPr>
          <p:cNvPicPr>
            <a:picLocks noChangeAspect="1"/>
          </p:cNvPicPr>
          <p:nvPr/>
        </p:nvPicPr>
        <p:blipFill rotWithShape="1">
          <a:blip r:embed="rId16">
            <a:extLst>
              <a:ext uri="{BEBA8EAE-BF5A-486C-A8C5-ECC9F3942E4B}">
                <a14:imgProps xmlns:a14="http://schemas.microsoft.com/office/drawing/2010/main" xmlns="">
                  <a14:imgLayer r:embed="rId12">
                    <a14:imgEffect>
                      <a14:backgroundRemoval t="24167" b="45370" l="50000" r="70000"/>
                    </a14:imgEffect>
                  </a14:imgLayer>
                </a14:imgProps>
              </a:ext>
              <a:ext uri="{28A0092B-C50C-407E-A947-70E740481C1C}">
                <a14:useLocalDpi xmlns:a14="http://schemas.microsoft.com/office/drawing/2010/main" xmlns="" val="0"/>
              </a:ext>
            </a:extLst>
          </a:blip>
          <a:srcRect l="51499" t="24167" r="29901" b="54167"/>
          <a:stretch/>
        </p:blipFill>
        <p:spPr>
          <a:xfrm rot="1127673">
            <a:off x="3959839" y="1756641"/>
            <a:ext cx="1523403" cy="1916539"/>
          </a:xfrm>
          <a:prstGeom prst="rect">
            <a:avLst/>
          </a:prstGeom>
        </p:spPr>
      </p:pic>
      <p:pic>
        <p:nvPicPr>
          <p:cNvPr id="7" name="Picture 6"/>
          <p:cNvPicPr>
            <a:picLocks noChangeAspect="1"/>
          </p:cNvPicPr>
          <p:nvPr/>
        </p:nvPicPr>
        <p:blipFill rotWithShape="1">
          <a:blip r:embed="rId17" cstate="print">
            <a:extLst>
              <a:ext uri="{BEBA8EAE-BF5A-486C-A8C5-ECC9F3942E4B}">
                <a14:imgProps xmlns:a14="http://schemas.microsoft.com/office/drawing/2010/main" xmlns="">
                  <a14:imgLayer r:embed="rId18">
                    <a14:imgEffect>
                      <a14:backgroundRemoval t="0" b="92593" l="3429" r="100000"/>
                    </a14:imgEffect>
                  </a14:imgLayer>
                </a14:imgProps>
              </a:ext>
              <a:ext uri="{28A0092B-C50C-407E-A947-70E740481C1C}">
                <a14:useLocalDpi xmlns:a14="http://schemas.microsoft.com/office/drawing/2010/main" xmlns="" val="0"/>
              </a:ext>
            </a:extLst>
          </a:blip>
          <a:srcRect b="7334"/>
          <a:stretch/>
        </p:blipFill>
        <p:spPr>
          <a:xfrm>
            <a:off x="9722435" y="2787977"/>
            <a:ext cx="1938921" cy="2772103"/>
          </a:xfrm>
          <a:prstGeom prst="rect">
            <a:avLst/>
          </a:prstGeom>
        </p:spPr>
      </p:pic>
      <p:pic>
        <p:nvPicPr>
          <p:cNvPr id="8" name="Picture 7"/>
          <p:cNvPicPr>
            <a:picLocks noChangeAspect="1"/>
          </p:cNvPicPr>
          <p:nvPr/>
        </p:nvPicPr>
        <p:blipFill rotWithShape="1">
          <a:blip r:embed="rId19" cstate="print">
            <a:extLst>
              <a:ext uri="{BEBA8EAE-BF5A-486C-A8C5-ECC9F3942E4B}">
                <a14:imgProps xmlns:a14="http://schemas.microsoft.com/office/drawing/2010/main" xmlns="">
                  <a14:imgLayer r:embed="rId20">
                    <a14:imgEffect>
                      <a14:backgroundRemoval t="6667" b="90000" l="10000" r="90000"/>
                    </a14:imgEffect>
                  </a14:imgLayer>
                </a14:imgProps>
              </a:ext>
              <a:ext uri="{28A0092B-C50C-407E-A947-70E740481C1C}">
                <a14:useLocalDpi xmlns:a14="http://schemas.microsoft.com/office/drawing/2010/main" xmlns="" val="0"/>
              </a:ext>
            </a:extLst>
          </a:blip>
          <a:srcRect l="23840" t="7311" r="23840" b="14022"/>
          <a:stretch/>
        </p:blipFill>
        <p:spPr>
          <a:xfrm>
            <a:off x="4084331" y="1170377"/>
            <a:ext cx="1588232" cy="2579054"/>
          </a:xfrm>
          <a:prstGeom prst="rect">
            <a:avLst/>
          </a:prstGeom>
        </p:spPr>
      </p:pic>
      <p:pic>
        <p:nvPicPr>
          <p:cNvPr id="9" name="Tieng-vit-keu-www_tiengdong_com">
            <a:hlinkClick r:id="" action="ppaction://media"/>
          </p:cNvPr>
          <p:cNvPicPr>
            <a:picLocks noChangeAspect="1"/>
          </p:cNvPicPr>
          <p:nvPr>
            <a:videoFile r:link="rId1"/>
            <p:extLst>
              <p:ext uri="{DAA4B4D4-6D71-4841-9C94-3DE7FCFB9230}">
                <p14:media xmlns:p14="http://schemas.microsoft.com/office/powerpoint/2010/main" xmlns="" r:embed="rId21"/>
              </p:ext>
            </p:extLst>
          </p:nvPr>
        </p:nvPicPr>
        <p:blipFill>
          <a:blip r:embed="rId22"/>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videoFile r:link="rId1"/>
            <p:extLst>
              <p:ext uri="{DAA4B4D4-6D71-4841-9C94-3DE7FCFB9230}">
                <p14:media xmlns:p14="http://schemas.microsoft.com/office/powerpoint/2010/main" xmlns="" r:embed="rId23">
                  <p14:trim end="119356.375"/>
                </p14:media>
              </p:ext>
            </p:extLst>
          </p:nvPr>
        </p:nvPicPr>
        <p:blipFill>
          <a:blip r:embed="rId22"/>
          <a:stretch>
            <a:fillRect/>
          </a:stretch>
        </p:blipFill>
        <p:spPr>
          <a:xfrm>
            <a:off x="13487400" y="-371564"/>
            <a:ext cx="1028700" cy="1028700"/>
          </a:xfrm>
          <a:prstGeom prst="rect">
            <a:avLst/>
          </a:prstGeom>
        </p:spPr>
      </p:pic>
      <p:grpSp>
        <p:nvGrpSpPr>
          <p:cNvPr id="14" name="Group 13"/>
          <p:cNvGrpSpPr/>
          <p:nvPr/>
        </p:nvGrpSpPr>
        <p:grpSpPr>
          <a:xfrm>
            <a:off x="117524" y="56836"/>
            <a:ext cx="4172041" cy="2486469"/>
            <a:chOff x="269924" y="56836"/>
            <a:chExt cx="4172041" cy="2486469"/>
          </a:xfrm>
        </p:grpSpPr>
        <p:sp>
          <p:nvSpPr>
            <p:cNvPr id="13" name="Cloud 12"/>
            <p:cNvSpPr/>
            <p:nvPr/>
          </p:nvSpPr>
          <p:spPr>
            <a:xfrm>
              <a:off x="269924" y="56836"/>
              <a:ext cx="4172041" cy="248646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p:cNvSpPr/>
            <p:nvPr/>
          </p:nvSpPr>
          <p:spPr>
            <a:xfrm>
              <a:off x="513439" y="558147"/>
              <a:ext cx="368500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Xin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chào</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tất</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cả</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các</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bạn</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a:t>
              </a:r>
              <a:endParaRPr kumimoji="0" lang="en-US" sz="4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
        <p:nvSpPr>
          <p:cNvPr id="4" name="Rectangle: Rounded Corners 3">
            <a:hlinkClick r:id="rId24" action="ppaction://hlinksldjump"/>
            <a:extLst>
              <a:ext uri="{FF2B5EF4-FFF2-40B4-BE49-F238E27FC236}">
                <a16:creationId xmlns:a16="http://schemas.microsoft.com/office/drawing/2014/main" xmlns="" id="{0A3A71F0-9984-46E7-A134-316EA54B4BDD}"/>
              </a:ext>
            </a:extLst>
          </p:cNvPr>
          <p:cNvSpPr/>
          <p:nvPr/>
        </p:nvSpPr>
        <p:spPr>
          <a:xfrm>
            <a:off x="9722435" y="128016"/>
            <a:ext cx="2108526" cy="52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xmlns="" val="19871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32" presetClass="emph" presetSubtype="0" repeatCount="5000" fill="hold" nodeType="with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par>
                          <p:cTn id="49" fill="hold">
                            <p:stCondLst>
                              <p:cond delay="500"/>
                            </p:stCondLst>
                            <p:childTnLst>
                              <p:par>
                                <p:cTn id="50" presetID="1" presetClass="mediacall" presetSubtype="0" fill="hold" nodeType="afterEffect">
                                  <p:stCondLst>
                                    <p:cond delay="0"/>
                                  </p:stCondLst>
                                  <p:childTnLst>
                                    <p:cmd type="call" cmd="playFrom(0.0)">
                                      <p:cBhvr>
                                        <p:cTn id="51" dur="6397" fill="hold"/>
                                        <p:tgtEl>
                                          <p:spTgt spid="10"/>
                                        </p:tgtEl>
                                      </p:cBhvr>
                                    </p:cmd>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32" presetClass="emph" presetSubtype="0" repeatCount="5000" fill="hold" nodeType="withEffect">
                                  <p:stCondLst>
                                    <p:cond delay="0"/>
                                  </p:stCondLst>
                                  <p:childTnLst>
                                    <p:animRot by="120000">
                                      <p:cBhvr>
                                        <p:cTn id="56" dur="100" fill="hold">
                                          <p:stCondLst>
                                            <p:cond delay="0"/>
                                          </p:stCondLst>
                                        </p:cTn>
                                        <p:tgtEl>
                                          <p:spTgt spid="7"/>
                                        </p:tgtEl>
                                        <p:attrNameLst>
                                          <p:attrName>r</p:attrName>
                                        </p:attrNameLst>
                                      </p:cBhvr>
                                    </p:animRot>
                                    <p:animRot by="-240000">
                                      <p:cBhvr>
                                        <p:cTn id="57" dur="200" fill="hold">
                                          <p:stCondLst>
                                            <p:cond delay="200"/>
                                          </p:stCondLst>
                                        </p:cTn>
                                        <p:tgtEl>
                                          <p:spTgt spid="7"/>
                                        </p:tgtEl>
                                        <p:attrNameLst>
                                          <p:attrName>r</p:attrName>
                                        </p:attrNameLst>
                                      </p:cBhvr>
                                    </p:animRot>
                                    <p:animRot by="240000">
                                      <p:cBhvr>
                                        <p:cTn id="58" dur="200" fill="hold">
                                          <p:stCondLst>
                                            <p:cond delay="400"/>
                                          </p:stCondLst>
                                        </p:cTn>
                                        <p:tgtEl>
                                          <p:spTgt spid="7"/>
                                        </p:tgtEl>
                                        <p:attrNameLst>
                                          <p:attrName>r</p:attrName>
                                        </p:attrNameLst>
                                      </p:cBhvr>
                                    </p:animRot>
                                    <p:animRot by="-240000">
                                      <p:cBhvr>
                                        <p:cTn id="59" dur="200" fill="hold">
                                          <p:stCondLst>
                                            <p:cond delay="600"/>
                                          </p:stCondLst>
                                        </p:cTn>
                                        <p:tgtEl>
                                          <p:spTgt spid="7"/>
                                        </p:tgtEl>
                                        <p:attrNameLst>
                                          <p:attrName>r</p:attrName>
                                        </p:attrNameLst>
                                      </p:cBhvr>
                                    </p:animRot>
                                    <p:animRot by="120000">
                                      <p:cBhvr>
                                        <p:cTn id="6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2"/>
                  </p:tgtEl>
                </p:cond>
              </p:nextCondLst>
            </p:seq>
            <p:video>
              <p:cMediaNode vol="80000">
                <p:cTn id="61" fill="hold" display="0">
                  <p:stCondLst>
                    <p:cond delay="indefinite"/>
                  </p:stCondLst>
                  <p:endCondLst>
                    <p:cond evt="onStopAudio" delay="0">
                      <p:tgtEl>
                        <p:sldTgt/>
                      </p:tgtEl>
                    </p:cond>
                  </p:endCondLst>
                </p:cTn>
                <p:tgtEl>
                  <p:spTgt spid="9"/>
                </p:tgtEl>
              </p:cMediaNode>
            </p:video>
            <p:video>
              <p:cMediaNode vol="100000">
                <p:cTn id="62" fill="hold" display="0">
                  <p:stCondLst>
                    <p:cond delay="indefinite"/>
                  </p:stCondLst>
                  <p:endCondLst>
                    <p:cond evt="onStopAudio" delay="0">
                      <p:tgtEl>
                        <p:sldTgt/>
                      </p:tgtEl>
                    </p:cond>
                  </p:end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162300" y="127636"/>
            <a:ext cx="5867400"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30 + 20 = ?</a:t>
            </a:r>
          </a:p>
        </p:txBody>
      </p:sp>
      <p:sp>
        <p:nvSpPr>
          <p:cNvPr id="5" name="Rounded Rectangle 4"/>
          <p:cNvSpPr/>
          <p:nvPr/>
        </p:nvSpPr>
        <p:spPr>
          <a:xfrm>
            <a:off x="1798320" y="2021205"/>
            <a:ext cx="8671560" cy="2646046"/>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66"/>
                </a:solidFill>
                <a:latin typeface="SVN-Fiolex Girls" panose="020B0606040200020203" pitchFamily="34" charset="0"/>
              </a:rPr>
              <a:t>Đáp</a:t>
            </a:r>
            <a:r>
              <a:rPr lang="en-US" sz="6000" dirty="0">
                <a:solidFill>
                  <a:srgbClr val="FF0066"/>
                </a:solidFill>
                <a:latin typeface="SVN-Fiolex Girls" panose="020B0606040200020203" pitchFamily="34" charset="0"/>
              </a:rPr>
              <a:t> </a:t>
            </a:r>
            <a:r>
              <a:rPr lang="en-US" sz="6000" dirty="0" err="1">
                <a:solidFill>
                  <a:srgbClr val="FF0066"/>
                </a:solidFill>
                <a:latin typeface="SVN-Fiolex Girls" panose="020B0606040200020203" pitchFamily="34" charset="0"/>
              </a:rPr>
              <a:t>án</a:t>
            </a:r>
            <a:r>
              <a:rPr lang="en-US" sz="6000" dirty="0">
                <a:solidFill>
                  <a:srgbClr val="FF0066"/>
                </a:solidFill>
                <a:latin typeface="SVN-Fiolex Girls" panose="020B0606040200020203" pitchFamily="34" charset="0"/>
              </a:rPr>
              <a:t>: 50</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sp>
        <p:nvSpPr>
          <p:cNvPr id="6" name="Left Arrow 5">
            <a:hlinkClick r:id="rId4"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Am-thanh-tra-loi-dung-www_yeualo_com">
            <a:hlinkClick r:id="" action="ppaction://media"/>
          </p:cNvPr>
          <p:cNvPicPr>
            <a:picLocks noChangeAspect="1"/>
          </p:cNvPicPr>
          <p:nvPr>
            <a:videoFile r:link="rId1"/>
            <p:extLst>
              <p:ext uri="{DAA4B4D4-6D71-4841-9C94-3DE7FCFB9230}">
                <p14:media xmlns:p14="http://schemas.microsoft.com/office/powerpoint/2010/main" xmlns="" r:embed="rId5">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xmlns="" val="155871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7"/>
                </p:tgtEl>
              </p:cMediaNode>
            </p:vide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877312" y="0"/>
            <a:ext cx="5867400"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40 + 50 = ?</a:t>
            </a:r>
          </a:p>
        </p:txBody>
      </p:sp>
      <p:sp>
        <p:nvSpPr>
          <p:cNvPr id="6" name="Left Arrow 5">
            <a:hlinkClick r:id="rId4"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2606040" y="2459736"/>
            <a:ext cx="7513320" cy="2371344"/>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66"/>
                </a:solidFill>
                <a:latin typeface="SVN-Fiolex Girls" panose="020B0606040200020203" pitchFamily="34" charset="0"/>
              </a:rPr>
              <a:t>Đáp</a:t>
            </a:r>
            <a:r>
              <a:rPr lang="en-US" sz="6000" dirty="0">
                <a:solidFill>
                  <a:srgbClr val="FF0066"/>
                </a:solidFill>
                <a:latin typeface="SVN-Fiolex Girls" panose="020B0606040200020203" pitchFamily="34" charset="0"/>
              </a:rPr>
              <a:t> </a:t>
            </a:r>
            <a:r>
              <a:rPr lang="en-US" sz="6000" dirty="0" err="1">
                <a:solidFill>
                  <a:srgbClr val="FF0066"/>
                </a:solidFill>
                <a:latin typeface="SVN-Fiolex Girls" panose="020B0606040200020203" pitchFamily="34" charset="0"/>
              </a:rPr>
              <a:t>án</a:t>
            </a:r>
            <a:r>
              <a:rPr lang="en-US" sz="6000" dirty="0">
                <a:solidFill>
                  <a:srgbClr val="FF0066"/>
                </a:solidFill>
                <a:latin typeface="SVN-Fiolex Girls" panose="020B0606040200020203" pitchFamily="34" charset="0"/>
              </a:rPr>
              <a:t>: 90</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pic>
        <p:nvPicPr>
          <p:cNvPr id="8" name="Am-thanh-tra-loi-dung-www_yeualo_com">
            <a:hlinkClick r:id="" action="ppaction://media"/>
          </p:cNvPr>
          <p:cNvPicPr>
            <a:picLocks noChangeAspect="1"/>
          </p:cNvPicPr>
          <p:nvPr>
            <a:videoFile r:link="rId1"/>
            <p:extLst>
              <p:ext uri="{DAA4B4D4-6D71-4841-9C94-3DE7FCFB9230}">
                <p14:media xmlns:p14="http://schemas.microsoft.com/office/powerpoint/2010/main" xmlns="" r:embed="rId5">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xmlns="" val="246354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8"/>
                </p:tgtEl>
              </p:cMediaNode>
            </p:video>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429000" y="502920"/>
            <a:ext cx="5867400"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35 + 5 = ?</a:t>
            </a:r>
          </a:p>
        </p:txBody>
      </p:sp>
      <p:sp>
        <p:nvSpPr>
          <p:cNvPr id="6" name="Left Arrow 5">
            <a:hlinkClick r:id="rId4"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2606040" y="2505456"/>
            <a:ext cx="7513320" cy="2325624"/>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66"/>
                </a:solidFill>
                <a:latin typeface="SVN-Fiolex Girls" panose="020B0606040200020203" pitchFamily="34" charset="0"/>
              </a:rPr>
              <a:t>Đáp</a:t>
            </a:r>
            <a:r>
              <a:rPr lang="en-US" sz="6000" dirty="0">
                <a:solidFill>
                  <a:srgbClr val="FF0066"/>
                </a:solidFill>
                <a:latin typeface="SVN-Fiolex Girls" panose="020B0606040200020203" pitchFamily="34" charset="0"/>
              </a:rPr>
              <a:t> </a:t>
            </a:r>
            <a:r>
              <a:rPr lang="en-US" sz="6000" dirty="0" err="1">
                <a:solidFill>
                  <a:srgbClr val="FF0066"/>
                </a:solidFill>
                <a:latin typeface="SVN-Fiolex Girls" panose="020B0606040200020203" pitchFamily="34" charset="0"/>
              </a:rPr>
              <a:t>án</a:t>
            </a:r>
            <a:r>
              <a:rPr lang="en-US" sz="6000" dirty="0">
                <a:solidFill>
                  <a:srgbClr val="FF0066"/>
                </a:solidFill>
                <a:latin typeface="SVN-Fiolex Girls" panose="020B0606040200020203" pitchFamily="34" charset="0"/>
              </a:rPr>
              <a:t>: 40</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pic>
        <p:nvPicPr>
          <p:cNvPr id="8" name="Am-thanh-tra-loi-dung-www_yeualo_com">
            <a:hlinkClick r:id="" action="ppaction://media"/>
          </p:cNvPr>
          <p:cNvPicPr>
            <a:picLocks noChangeAspect="1"/>
          </p:cNvPicPr>
          <p:nvPr>
            <a:videoFile r:link="rId1"/>
            <p:extLst>
              <p:ext uri="{DAA4B4D4-6D71-4841-9C94-3DE7FCFB9230}">
                <p14:media xmlns:p14="http://schemas.microsoft.com/office/powerpoint/2010/main" xmlns="" r:embed="rId5">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xmlns="" val="39205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8"/>
                </p:tgtEl>
              </p:cMediaNode>
            </p:vide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82023C8-03CC-4ED0-830D-BF606451F86B}"/>
              </a:ext>
            </a:extLst>
          </p:cNvPr>
          <p:cNvSpPr txBox="1"/>
          <p:nvPr/>
        </p:nvSpPr>
        <p:spPr>
          <a:xfrm>
            <a:off x="1689254" y="2283248"/>
            <a:ext cx="8813492" cy="3267754"/>
          </a:xfrm>
          <a:prstGeom prst="rect">
            <a:avLst/>
          </a:prstGeom>
          <a:noFill/>
          <a:ln>
            <a:no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w="22225">
                  <a:solidFill>
                    <a:srgbClr val="70AD47">
                      <a:lumMod val="50000"/>
                    </a:srgbClr>
                  </a:solidFill>
                  <a:prstDash val="solid"/>
                </a:ln>
                <a:solidFill>
                  <a:prstClr val="white"/>
                </a:solidFill>
                <a:effectLst/>
                <a:uLnTx/>
                <a:uFillTx/>
                <a:latin typeface="Arial"/>
                <a:cs typeface="+mn-cs"/>
              </a:rPr>
              <a:t>BÀI</a:t>
            </a:r>
            <a:r>
              <a:rPr kumimoji="0" lang="en-US" sz="4400" b="1" i="0" u="none" strike="noStrike" kern="1200" cap="none" spc="0" normalizeH="0" baseline="0" noProof="0" dirty="0">
                <a:ln w="22225">
                  <a:solidFill>
                    <a:srgbClr val="70AD47">
                      <a:lumMod val="50000"/>
                    </a:srgbClr>
                  </a:solidFill>
                  <a:prstDash val="solid"/>
                </a:ln>
                <a:solidFill>
                  <a:prstClr val="white"/>
                </a:solidFill>
                <a:effectLst/>
                <a:uLnTx/>
                <a:uFillTx/>
                <a:latin typeface="Arial"/>
                <a:cs typeface="+mn-cs"/>
              </a:rPr>
              <a:t> 5 : ÔN TẬP PHÉP CỘNG TRỪ (KHÔNG NHỚ) TRONG PHẠM VI 100 </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4400" b="1" dirty="0">
                <a:ln w="22225">
                  <a:solidFill>
                    <a:srgbClr val="70AD47">
                      <a:lumMod val="50000"/>
                    </a:srgbClr>
                  </a:solidFill>
                  <a:prstDash val="solid"/>
                </a:ln>
                <a:solidFill>
                  <a:prstClr val="white"/>
                </a:solidFill>
                <a:latin typeface="Arial"/>
              </a:rPr>
              <a:t>(</a:t>
            </a:r>
            <a:r>
              <a:rPr lang="en-US" sz="4400" b="1" dirty="0" err="1">
                <a:ln w="22225">
                  <a:solidFill>
                    <a:srgbClr val="70AD47">
                      <a:lumMod val="50000"/>
                    </a:srgbClr>
                  </a:solidFill>
                  <a:prstDash val="solid"/>
                </a:ln>
                <a:solidFill>
                  <a:prstClr val="white"/>
                </a:solidFill>
                <a:latin typeface="Arial"/>
              </a:rPr>
              <a:t>Tiết</a:t>
            </a:r>
            <a:r>
              <a:rPr lang="en-US" sz="4400" b="1" dirty="0">
                <a:ln w="22225">
                  <a:solidFill>
                    <a:srgbClr val="70AD47">
                      <a:lumMod val="50000"/>
                    </a:srgbClr>
                  </a:solidFill>
                  <a:prstDash val="solid"/>
                </a:ln>
                <a:solidFill>
                  <a:prstClr val="white"/>
                </a:solidFill>
                <a:latin typeface="Arial"/>
              </a:rPr>
              <a:t> 2)</a:t>
            </a:r>
            <a:r>
              <a:rPr kumimoji="0" lang="vi-VN" sz="4400" b="1" i="0" u="none" strike="noStrike" kern="1200" cap="none" spc="0" normalizeH="0" baseline="0" noProof="0" dirty="0">
                <a:ln w="22225">
                  <a:solidFill>
                    <a:srgbClr val="70AD47">
                      <a:lumMod val="50000"/>
                    </a:srgbClr>
                  </a:solidFill>
                  <a:prstDash val="solid"/>
                </a:ln>
                <a:solidFill>
                  <a:prstClr val="white"/>
                </a:solidFill>
                <a:effectLst/>
                <a:uLnTx/>
                <a:uFillTx/>
                <a:latin typeface="Arial"/>
                <a:cs typeface="+mn-cs"/>
              </a:rPr>
              <a:t> </a:t>
            </a:r>
          </a:p>
        </p:txBody>
      </p:sp>
      <p:grpSp>
        <p:nvGrpSpPr>
          <p:cNvPr id="3" name="Group 2">
            <a:extLst>
              <a:ext uri="{FF2B5EF4-FFF2-40B4-BE49-F238E27FC236}">
                <a16:creationId xmlns:a16="http://schemas.microsoft.com/office/drawing/2014/main" xmlns="" id="{BCBC260D-FA70-43A2-A5AC-8FAC030EFAE9}"/>
              </a:ext>
            </a:extLst>
          </p:cNvPr>
          <p:cNvGrpSpPr/>
          <p:nvPr/>
        </p:nvGrpSpPr>
        <p:grpSpPr>
          <a:xfrm>
            <a:off x="1461743" y="860928"/>
            <a:ext cx="2190751" cy="1531398"/>
            <a:chOff x="1523998" y="0"/>
            <a:chExt cx="2190751" cy="980661"/>
          </a:xfrm>
        </p:grpSpPr>
        <p:grpSp>
          <p:nvGrpSpPr>
            <p:cNvPr id="4" name="Group 3">
              <a:extLst>
                <a:ext uri="{FF2B5EF4-FFF2-40B4-BE49-F238E27FC236}">
                  <a16:creationId xmlns:a16="http://schemas.microsoft.com/office/drawing/2014/main" xmlns="" id="{00A336D1-6EAB-4D88-B050-1A664761CDAA}"/>
                </a:ext>
              </a:extLst>
            </p:cNvPr>
            <p:cNvGrpSpPr/>
            <p:nvPr/>
          </p:nvGrpSpPr>
          <p:grpSpPr>
            <a:xfrm>
              <a:off x="1523998" y="0"/>
              <a:ext cx="2190751" cy="980661"/>
              <a:chOff x="1523999" y="0"/>
              <a:chExt cx="1285462" cy="1828800"/>
            </a:xfrm>
          </p:grpSpPr>
          <p:sp>
            <p:nvSpPr>
              <p:cNvPr id="6" name="Rectangle: Top Corners Rounded 5">
                <a:extLst>
                  <a:ext uri="{FF2B5EF4-FFF2-40B4-BE49-F238E27FC236}">
                    <a16:creationId xmlns:a16="http://schemas.microsoft.com/office/drawing/2014/main" xmlns="" id="{2CCECC4C-EFA0-4170-AF5B-8E735A0187EF}"/>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7" name="Rectangle: Top Corners Rounded 6">
                <a:extLst>
                  <a:ext uri="{FF2B5EF4-FFF2-40B4-BE49-F238E27FC236}">
                    <a16:creationId xmlns:a16="http://schemas.microsoft.com/office/drawing/2014/main" xmlns=""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grpSp>
        <p:sp>
          <p:nvSpPr>
            <p:cNvPr id="5" name="TextBox 4">
              <a:extLst>
                <a:ext uri="{FF2B5EF4-FFF2-40B4-BE49-F238E27FC236}">
                  <a16:creationId xmlns:a16="http://schemas.microsoft.com/office/drawing/2014/main" xmlns="" id="{F4D8ACC7-221E-48DD-83A2-16D3E6FF1490}"/>
                </a:ext>
              </a:extLst>
            </p:cNvPr>
            <p:cNvSpPr txBox="1"/>
            <p:nvPr/>
          </p:nvSpPr>
          <p:spPr>
            <a:xfrm>
              <a:off x="1677724" y="206880"/>
              <a:ext cx="19720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75000"/>
                    </a:srgbClr>
                  </a:solidFill>
                  <a:effectLst/>
                  <a:uLnTx/>
                  <a:uFillTx/>
                  <a:latin typeface="Arial"/>
                  <a:cs typeface="+mn-cs"/>
                </a:rPr>
                <a:t>CHỦ ĐỀ 1</a:t>
              </a:r>
            </a:p>
          </p:txBody>
        </p:sp>
      </p:grpSp>
      <p:sp>
        <p:nvSpPr>
          <p:cNvPr id="8" name="TextBox 7">
            <a:extLst>
              <a:ext uri="{FF2B5EF4-FFF2-40B4-BE49-F238E27FC236}">
                <a16:creationId xmlns:a16="http://schemas.microsoft.com/office/drawing/2014/main" xmlns="" id="{69308AFA-8573-43EC-992F-FC51DD70C7E8}"/>
              </a:ext>
            </a:extLst>
          </p:cNvPr>
          <p:cNvSpPr txBox="1"/>
          <p:nvPr/>
        </p:nvSpPr>
        <p:spPr>
          <a:xfrm>
            <a:off x="3119534" y="1172272"/>
            <a:ext cx="68885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
                <a:cs typeface="+mn-cs"/>
              </a:rPr>
              <a:t>ÔN TẬP VÀ BỔ SUNG</a:t>
            </a:r>
          </a:p>
        </p:txBody>
      </p:sp>
    </p:spTree>
    <p:extLst>
      <p:ext uri="{BB962C8B-B14F-4D97-AF65-F5344CB8AC3E}">
        <p14:creationId xmlns:p14="http://schemas.microsoft.com/office/powerpoint/2010/main" xmlns="" val="3744271509"/>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3624517"/>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xmlns="" id="{53B69D8E-D3B8-4E61-84BB-A15D24F190D8}"/>
              </a:ext>
            </a:extLst>
          </p:cNvPr>
          <p:cNvPicPr>
            <a:picLocks noChangeAspect="1" noChangeArrowheads="1"/>
          </p:cNvPicPr>
          <p:nvPr/>
        </p:nvPicPr>
        <p:blipFill>
          <a:blip r:embed="rId2" cstate="print"/>
          <a:srcRect/>
          <a:stretch>
            <a:fillRect/>
          </a:stretch>
        </p:blipFill>
        <p:spPr bwMode="auto">
          <a:xfrm>
            <a:off x="475991" y="638526"/>
            <a:ext cx="2834086" cy="1093588"/>
          </a:xfrm>
          <a:prstGeom prst="rect">
            <a:avLst/>
          </a:prstGeom>
          <a:noFill/>
        </p:spPr>
      </p:pic>
      <p:grpSp>
        <p:nvGrpSpPr>
          <p:cNvPr id="3" name="Group 2">
            <a:extLst>
              <a:ext uri="{FF2B5EF4-FFF2-40B4-BE49-F238E27FC236}">
                <a16:creationId xmlns:a16="http://schemas.microsoft.com/office/drawing/2014/main" xmlns="" id="{683AE1CB-54C0-4567-BD7D-50159C0945C2}"/>
              </a:ext>
            </a:extLst>
          </p:cNvPr>
          <p:cNvGrpSpPr/>
          <p:nvPr/>
        </p:nvGrpSpPr>
        <p:grpSpPr>
          <a:xfrm>
            <a:off x="1451781" y="1507005"/>
            <a:ext cx="605826" cy="830997"/>
            <a:chOff x="3174278" y="237323"/>
            <a:chExt cx="605826" cy="830997"/>
          </a:xfrm>
        </p:grpSpPr>
        <p:sp>
          <p:nvSpPr>
            <p:cNvPr id="4" name="Oval 3">
              <a:extLst>
                <a:ext uri="{FF2B5EF4-FFF2-40B4-BE49-F238E27FC236}">
                  <a16:creationId xmlns:a16="http://schemas.microsoft.com/office/drawing/2014/main" xmlns="" id="{7B787936-B9BC-4F73-ABD8-FCAEDF8F9FD0}"/>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5" name="TextBox 4">
              <a:extLst>
                <a:ext uri="{FF2B5EF4-FFF2-40B4-BE49-F238E27FC236}">
                  <a16:creationId xmlns:a16="http://schemas.microsoft.com/office/drawing/2014/main" xmlns="" id="{06B210EC-4995-42E6-BAF4-234D3EADAE6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grpSp>
      <p:sp>
        <p:nvSpPr>
          <p:cNvPr id="6" name="Rounded Rectangle 43">
            <a:extLst>
              <a:ext uri="{FF2B5EF4-FFF2-40B4-BE49-F238E27FC236}">
                <a16:creationId xmlns:a16="http://schemas.microsoft.com/office/drawing/2014/main" xmlns="" id="{F1868F5F-8B51-4EF7-8930-0CDE0EF2E2A1}"/>
              </a:ext>
            </a:extLst>
          </p:cNvPr>
          <p:cNvSpPr/>
          <p:nvPr/>
        </p:nvSpPr>
        <p:spPr>
          <a:xfrm>
            <a:off x="2254208" y="1708404"/>
            <a:ext cx="1506126"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xmlns="" id="{FDBE135F-B77F-4C51-A100-98DB9DF136CF}"/>
              </a:ext>
            </a:extLst>
          </p:cNvPr>
          <p:cNvSpPr txBox="1"/>
          <p:nvPr/>
        </p:nvSpPr>
        <p:spPr>
          <a:xfrm>
            <a:off x="2388102" y="1724211"/>
            <a:ext cx="12905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prstClr val="black"/>
                </a:solidFill>
                <a:effectLst/>
                <a:uLnTx/>
                <a:uFillTx/>
                <a:latin typeface="Arial"/>
                <a:cs typeface="+mn-cs"/>
              </a:rPr>
              <a:t>Đ, S?</a:t>
            </a:r>
          </a:p>
        </p:txBody>
      </p:sp>
      <p:grpSp>
        <p:nvGrpSpPr>
          <p:cNvPr id="8" name="Group 7">
            <a:extLst>
              <a:ext uri="{FF2B5EF4-FFF2-40B4-BE49-F238E27FC236}">
                <a16:creationId xmlns:a16="http://schemas.microsoft.com/office/drawing/2014/main" xmlns="" id="{5805361B-458C-4244-A4A9-149904CB8168}"/>
              </a:ext>
            </a:extLst>
          </p:cNvPr>
          <p:cNvGrpSpPr/>
          <p:nvPr/>
        </p:nvGrpSpPr>
        <p:grpSpPr>
          <a:xfrm>
            <a:off x="2589341" y="2947559"/>
            <a:ext cx="8360490" cy="2386015"/>
            <a:chOff x="2270364" y="2352136"/>
            <a:chExt cx="8360490" cy="2386015"/>
          </a:xfrm>
        </p:grpSpPr>
        <p:grpSp>
          <p:nvGrpSpPr>
            <p:cNvPr id="9" name="Group 8">
              <a:extLst>
                <a:ext uri="{FF2B5EF4-FFF2-40B4-BE49-F238E27FC236}">
                  <a16:creationId xmlns:a16="http://schemas.microsoft.com/office/drawing/2014/main" xmlns="" id="{47A409D9-A866-4FC3-BA54-F701227AE74E}"/>
                </a:ext>
              </a:extLst>
            </p:cNvPr>
            <p:cNvGrpSpPr/>
            <p:nvPr/>
          </p:nvGrpSpPr>
          <p:grpSpPr>
            <a:xfrm>
              <a:off x="2270364" y="2352136"/>
              <a:ext cx="7319730" cy="2386015"/>
              <a:chOff x="2270364" y="2352136"/>
              <a:chExt cx="7319730" cy="2386015"/>
            </a:xfrm>
          </p:grpSpPr>
          <p:sp>
            <p:nvSpPr>
              <p:cNvPr id="13" name="Rectangle 12">
                <a:extLst>
                  <a:ext uri="{FF2B5EF4-FFF2-40B4-BE49-F238E27FC236}">
                    <a16:creationId xmlns:a16="http://schemas.microsoft.com/office/drawing/2014/main" xmlns="" id="{3BD3C71C-E647-494B-9DB5-8CE59C52DA7D}"/>
                  </a:ext>
                </a:extLst>
              </p:cNvPr>
              <p:cNvSpPr/>
              <p:nvPr/>
            </p:nvSpPr>
            <p:spPr>
              <a:xfrm>
                <a:off x="2586160" y="2352136"/>
                <a:ext cx="75533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35</a:t>
                </a:r>
              </a:p>
            </p:txBody>
          </p:sp>
          <p:sp>
            <p:nvSpPr>
              <p:cNvPr id="14" name="Rectangle 13">
                <a:extLst>
                  <a:ext uri="{FF2B5EF4-FFF2-40B4-BE49-F238E27FC236}">
                    <a16:creationId xmlns:a16="http://schemas.microsoft.com/office/drawing/2014/main" xmlns="" id="{9A131A02-3A06-4FA8-84EF-381E7E7790E7}"/>
                  </a:ext>
                </a:extLst>
              </p:cNvPr>
              <p:cNvSpPr/>
              <p:nvPr/>
            </p:nvSpPr>
            <p:spPr>
              <a:xfrm>
                <a:off x="2270364" y="2801811"/>
                <a:ext cx="45397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a:cs typeface="+mn-cs"/>
                  </a:rPr>
                  <a:t>+</a:t>
                </a:r>
              </a:p>
            </p:txBody>
          </p:sp>
          <p:sp>
            <p:nvSpPr>
              <p:cNvPr id="15" name="Rectangle 14">
                <a:extLst>
                  <a:ext uri="{FF2B5EF4-FFF2-40B4-BE49-F238E27FC236}">
                    <a16:creationId xmlns:a16="http://schemas.microsoft.com/office/drawing/2014/main" xmlns="" id="{3C586E65-AB04-439D-9830-BE708F4C88C4}"/>
                  </a:ext>
                </a:extLst>
              </p:cNvPr>
              <p:cNvSpPr/>
              <p:nvPr/>
            </p:nvSpPr>
            <p:spPr>
              <a:xfrm>
                <a:off x="2598108" y="3181647"/>
                <a:ext cx="44944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4</a:t>
                </a:r>
              </a:p>
            </p:txBody>
          </p:sp>
          <p:cxnSp>
            <p:nvCxnSpPr>
              <p:cNvPr id="16" name="Straight Connector 15">
                <a:extLst>
                  <a:ext uri="{FF2B5EF4-FFF2-40B4-BE49-F238E27FC236}">
                    <a16:creationId xmlns:a16="http://schemas.microsoft.com/office/drawing/2014/main" xmlns="" id="{2734664A-F43F-4751-89C2-30D174C7A962}"/>
                  </a:ext>
                </a:extLst>
              </p:cNvPr>
              <p:cNvCxnSpPr/>
              <p:nvPr/>
            </p:nvCxnSpPr>
            <p:spPr>
              <a:xfrm>
                <a:off x="2444626" y="3910019"/>
                <a:ext cx="8806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797A1692-A6A6-4776-B023-38FCE034B129}"/>
                  </a:ext>
                </a:extLst>
              </p:cNvPr>
              <p:cNvSpPr/>
              <p:nvPr/>
            </p:nvSpPr>
            <p:spPr>
              <a:xfrm>
                <a:off x="2881125" y="4020860"/>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5</a:t>
                </a:r>
              </a:p>
            </p:txBody>
          </p:sp>
          <p:sp>
            <p:nvSpPr>
              <p:cNvPr id="18" name="Rectangle 17">
                <a:extLst>
                  <a:ext uri="{FF2B5EF4-FFF2-40B4-BE49-F238E27FC236}">
                    <a16:creationId xmlns:a16="http://schemas.microsoft.com/office/drawing/2014/main" xmlns="" id="{A7B237F7-76ED-41DA-9A6B-C0CCA42BA6DB}"/>
                  </a:ext>
                </a:extLst>
              </p:cNvPr>
              <p:cNvSpPr/>
              <p:nvPr/>
            </p:nvSpPr>
            <p:spPr>
              <a:xfrm>
                <a:off x="2600030" y="4020364"/>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7</a:t>
                </a:r>
              </a:p>
            </p:txBody>
          </p:sp>
          <p:sp>
            <p:nvSpPr>
              <p:cNvPr id="19" name="Rectangle 18">
                <a:extLst>
                  <a:ext uri="{FF2B5EF4-FFF2-40B4-BE49-F238E27FC236}">
                    <a16:creationId xmlns:a16="http://schemas.microsoft.com/office/drawing/2014/main" xmlns="" id="{FD8966AF-3DA5-46A9-98BB-913D9DAE474C}"/>
                  </a:ext>
                </a:extLst>
              </p:cNvPr>
              <p:cNvSpPr/>
              <p:nvPr/>
            </p:nvSpPr>
            <p:spPr>
              <a:xfrm>
                <a:off x="5692302" y="2361541"/>
                <a:ext cx="75533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59</a:t>
                </a:r>
              </a:p>
            </p:txBody>
          </p:sp>
          <p:sp>
            <p:nvSpPr>
              <p:cNvPr id="20" name="Rectangle 19">
                <a:extLst>
                  <a:ext uri="{FF2B5EF4-FFF2-40B4-BE49-F238E27FC236}">
                    <a16:creationId xmlns:a16="http://schemas.microsoft.com/office/drawing/2014/main" xmlns="" id="{9C359E69-8826-4E94-8867-B49E9A11BC74}"/>
                  </a:ext>
                </a:extLst>
              </p:cNvPr>
              <p:cNvSpPr/>
              <p:nvPr/>
            </p:nvSpPr>
            <p:spPr>
              <a:xfrm>
                <a:off x="5330012" y="2811216"/>
                <a:ext cx="33855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a:cs typeface="+mn-cs"/>
                  </a:rPr>
                  <a:t>-</a:t>
                </a:r>
              </a:p>
            </p:txBody>
          </p:sp>
          <p:sp>
            <p:nvSpPr>
              <p:cNvPr id="21" name="Rectangle 20">
                <a:extLst>
                  <a:ext uri="{FF2B5EF4-FFF2-40B4-BE49-F238E27FC236}">
                    <a16:creationId xmlns:a16="http://schemas.microsoft.com/office/drawing/2014/main" xmlns="" id="{0D9E3FEB-77B6-423F-8775-1515964C018F}"/>
                  </a:ext>
                </a:extLst>
              </p:cNvPr>
              <p:cNvSpPr/>
              <p:nvPr/>
            </p:nvSpPr>
            <p:spPr>
              <a:xfrm>
                <a:off x="5921222" y="3191052"/>
                <a:ext cx="64742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6</a:t>
                </a:r>
              </a:p>
            </p:txBody>
          </p:sp>
          <p:cxnSp>
            <p:nvCxnSpPr>
              <p:cNvPr id="22" name="Straight Connector 21">
                <a:extLst>
                  <a:ext uri="{FF2B5EF4-FFF2-40B4-BE49-F238E27FC236}">
                    <a16:creationId xmlns:a16="http://schemas.microsoft.com/office/drawing/2014/main" xmlns="" id="{017B05C8-5989-4048-9791-D3ABAC4FC288}"/>
                  </a:ext>
                </a:extLst>
              </p:cNvPr>
              <p:cNvCxnSpPr/>
              <p:nvPr/>
            </p:nvCxnSpPr>
            <p:spPr>
              <a:xfrm>
                <a:off x="5550768" y="3919424"/>
                <a:ext cx="8806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EEF2C921-952F-4250-966E-7BBEE997F5A2}"/>
                  </a:ext>
                </a:extLst>
              </p:cNvPr>
              <p:cNvSpPr/>
              <p:nvPr/>
            </p:nvSpPr>
            <p:spPr>
              <a:xfrm>
                <a:off x="5987267" y="4030265"/>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3</a:t>
                </a:r>
              </a:p>
            </p:txBody>
          </p:sp>
          <p:sp>
            <p:nvSpPr>
              <p:cNvPr id="24" name="Rectangle 23">
                <a:extLst>
                  <a:ext uri="{FF2B5EF4-FFF2-40B4-BE49-F238E27FC236}">
                    <a16:creationId xmlns:a16="http://schemas.microsoft.com/office/drawing/2014/main" xmlns="" id="{89FEE5C7-2275-48BA-B7A3-D8376978EED4}"/>
                  </a:ext>
                </a:extLst>
              </p:cNvPr>
              <p:cNvSpPr/>
              <p:nvPr/>
            </p:nvSpPr>
            <p:spPr>
              <a:xfrm>
                <a:off x="5706172" y="4029769"/>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5</a:t>
                </a:r>
              </a:p>
            </p:txBody>
          </p:sp>
          <p:sp>
            <p:nvSpPr>
              <p:cNvPr id="25" name="Rectangle 24">
                <a:extLst>
                  <a:ext uri="{FF2B5EF4-FFF2-40B4-BE49-F238E27FC236}">
                    <a16:creationId xmlns:a16="http://schemas.microsoft.com/office/drawing/2014/main" xmlns="" id="{ABF00243-BF7F-4E17-AED0-1712B8B078EC}"/>
                  </a:ext>
                </a:extLst>
              </p:cNvPr>
              <p:cNvSpPr/>
              <p:nvPr/>
            </p:nvSpPr>
            <p:spPr>
              <a:xfrm>
                <a:off x="8650039" y="2361541"/>
                <a:ext cx="75533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87</a:t>
                </a:r>
              </a:p>
            </p:txBody>
          </p:sp>
          <p:sp>
            <p:nvSpPr>
              <p:cNvPr id="26" name="Rectangle 25">
                <a:extLst>
                  <a:ext uri="{FF2B5EF4-FFF2-40B4-BE49-F238E27FC236}">
                    <a16:creationId xmlns:a16="http://schemas.microsoft.com/office/drawing/2014/main" xmlns="" id="{8C68B9CC-7431-4432-B31A-186F654F5687}"/>
                  </a:ext>
                </a:extLst>
              </p:cNvPr>
              <p:cNvSpPr/>
              <p:nvPr/>
            </p:nvSpPr>
            <p:spPr>
              <a:xfrm>
                <a:off x="8334243" y="2811216"/>
                <a:ext cx="33855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a:cs typeface="+mn-cs"/>
                  </a:rPr>
                  <a:t>-</a:t>
                </a:r>
              </a:p>
            </p:txBody>
          </p:sp>
          <p:sp>
            <p:nvSpPr>
              <p:cNvPr id="27" name="Rectangle 26">
                <a:extLst>
                  <a:ext uri="{FF2B5EF4-FFF2-40B4-BE49-F238E27FC236}">
                    <a16:creationId xmlns:a16="http://schemas.microsoft.com/office/drawing/2014/main" xmlns="" id="{FE1CB678-A0BC-44E6-B74F-A2148AB0AC9D}"/>
                  </a:ext>
                </a:extLst>
              </p:cNvPr>
              <p:cNvSpPr/>
              <p:nvPr/>
            </p:nvSpPr>
            <p:spPr>
              <a:xfrm>
                <a:off x="8672797" y="3191052"/>
                <a:ext cx="88063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32</a:t>
                </a:r>
              </a:p>
            </p:txBody>
          </p:sp>
          <p:cxnSp>
            <p:nvCxnSpPr>
              <p:cNvPr id="28" name="Straight Connector 27">
                <a:extLst>
                  <a:ext uri="{FF2B5EF4-FFF2-40B4-BE49-F238E27FC236}">
                    <a16:creationId xmlns:a16="http://schemas.microsoft.com/office/drawing/2014/main" xmlns="" id="{283D70C6-9D93-40FF-ACA7-E006B237C508}"/>
                  </a:ext>
                </a:extLst>
              </p:cNvPr>
              <p:cNvCxnSpPr/>
              <p:nvPr/>
            </p:nvCxnSpPr>
            <p:spPr>
              <a:xfrm>
                <a:off x="8524525" y="3919424"/>
                <a:ext cx="10655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xmlns="" id="{2E2E6C45-53A5-4CD5-8F00-4ACB5E7E2ECC}"/>
                  </a:ext>
                </a:extLst>
              </p:cNvPr>
              <p:cNvSpPr/>
              <p:nvPr/>
            </p:nvSpPr>
            <p:spPr>
              <a:xfrm>
                <a:off x="8945004" y="4030265"/>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5</a:t>
                </a:r>
              </a:p>
            </p:txBody>
          </p:sp>
          <p:sp>
            <p:nvSpPr>
              <p:cNvPr id="30" name="Rectangle 29">
                <a:extLst>
                  <a:ext uri="{FF2B5EF4-FFF2-40B4-BE49-F238E27FC236}">
                    <a16:creationId xmlns:a16="http://schemas.microsoft.com/office/drawing/2014/main" xmlns="" id="{A65ED483-D1FE-4125-A452-5C4B238AE23A}"/>
                  </a:ext>
                </a:extLst>
              </p:cNvPr>
              <p:cNvSpPr/>
              <p:nvPr/>
            </p:nvSpPr>
            <p:spPr>
              <a:xfrm>
                <a:off x="8663909" y="4029769"/>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5</a:t>
                </a:r>
              </a:p>
            </p:txBody>
          </p:sp>
        </p:grpSp>
        <p:sp>
          <p:nvSpPr>
            <p:cNvPr id="10" name="Rounded Rectangle 63">
              <a:extLst>
                <a:ext uri="{FF2B5EF4-FFF2-40B4-BE49-F238E27FC236}">
                  <a16:creationId xmlns:a16="http://schemas.microsoft.com/office/drawing/2014/main" xmlns="" id="{F79D76E8-F541-44F3-8BD3-12CC63977517}"/>
                </a:ext>
              </a:extLst>
            </p:cNvPr>
            <p:cNvSpPr/>
            <p:nvPr/>
          </p:nvSpPr>
          <p:spPr>
            <a:xfrm>
              <a:off x="3674962" y="3966483"/>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a:t>
              </a:r>
            </a:p>
          </p:txBody>
        </p:sp>
        <p:sp>
          <p:nvSpPr>
            <p:cNvPr id="11" name="Rounded Rectangle 64">
              <a:extLst>
                <a:ext uri="{FF2B5EF4-FFF2-40B4-BE49-F238E27FC236}">
                  <a16:creationId xmlns:a16="http://schemas.microsoft.com/office/drawing/2014/main" xmlns="" id="{9BCE6B55-9ED6-400E-B17F-888DFFB511C3}"/>
                </a:ext>
              </a:extLst>
            </p:cNvPr>
            <p:cNvSpPr/>
            <p:nvPr/>
          </p:nvSpPr>
          <p:spPr>
            <a:xfrm>
              <a:off x="6849530" y="3967985"/>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a:t>
              </a:r>
            </a:p>
          </p:txBody>
        </p:sp>
        <p:sp>
          <p:nvSpPr>
            <p:cNvPr id="12" name="Rounded Rectangle 65">
              <a:extLst>
                <a:ext uri="{FF2B5EF4-FFF2-40B4-BE49-F238E27FC236}">
                  <a16:creationId xmlns:a16="http://schemas.microsoft.com/office/drawing/2014/main" xmlns="" id="{3D09B035-2240-416A-B6BA-DDCBB2504F50}"/>
                </a:ext>
              </a:extLst>
            </p:cNvPr>
            <p:cNvSpPr/>
            <p:nvPr/>
          </p:nvSpPr>
          <p:spPr>
            <a:xfrm>
              <a:off x="9843513" y="3952487"/>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a:t>
              </a:r>
            </a:p>
          </p:txBody>
        </p:sp>
      </p:grpSp>
      <p:sp>
        <p:nvSpPr>
          <p:cNvPr id="31" name="Rounded Rectangle 66">
            <a:extLst>
              <a:ext uri="{FF2B5EF4-FFF2-40B4-BE49-F238E27FC236}">
                <a16:creationId xmlns:a16="http://schemas.microsoft.com/office/drawing/2014/main" xmlns="" id="{BBFFAD3E-E72D-43AF-89EA-2D8D2954100B}"/>
              </a:ext>
            </a:extLst>
          </p:cNvPr>
          <p:cNvSpPr/>
          <p:nvPr/>
        </p:nvSpPr>
        <p:spPr>
          <a:xfrm>
            <a:off x="3997561" y="4559590"/>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FF0000"/>
                </a:solidFill>
                <a:effectLst/>
                <a:uLnTx/>
                <a:uFillTx/>
                <a:latin typeface="Arial"/>
                <a:cs typeface="+mn-cs"/>
              </a:rPr>
              <a:t>S</a:t>
            </a:r>
          </a:p>
        </p:txBody>
      </p:sp>
      <p:sp>
        <p:nvSpPr>
          <p:cNvPr id="32" name="Rounded Rectangle 67">
            <a:extLst>
              <a:ext uri="{FF2B5EF4-FFF2-40B4-BE49-F238E27FC236}">
                <a16:creationId xmlns:a16="http://schemas.microsoft.com/office/drawing/2014/main" xmlns="" id="{F77E1FDB-A3EF-4060-9920-2E00A1921273}"/>
              </a:ext>
            </a:extLst>
          </p:cNvPr>
          <p:cNvSpPr/>
          <p:nvPr/>
        </p:nvSpPr>
        <p:spPr>
          <a:xfrm>
            <a:off x="7172129" y="4561092"/>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FF0000"/>
                </a:solidFill>
                <a:effectLst/>
                <a:uLnTx/>
                <a:uFillTx/>
                <a:latin typeface="Arial"/>
                <a:cs typeface="+mn-cs"/>
              </a:rPr>
              <a:t>Đ</a:t>
            </a:r>
          </a:p>
        </p:txBody>
      </p:sp>
      <p:sp>
        <p:nvSpPr>
          <p:cNvPr id="33" name="Rounded Rectangle 68">
            <a:extLst>
              <a:ext uri="{FF2B5EF4-FFF2-40B4-BE49-F238E27FC236}">
                <a16:creationId xmlns:a16="http://schemas.microsoft.com/office/drawing/2014/main" xmlns="" id="{AF54ADBE-B1D1-4A30-9C6F-9D6B7D0A04D0}"/>
              </a:ext>
            </a:extLst>
          </p:cNvPr>
          <p:cNvSpPr/>
          <p:nvPr/>
        </p:nvSpPr>
        <p:spPr>
          <a:xfrm>
            <a:off x="10166112" y="4545594"/>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FF0000"/>
                </a:solidFill>
                <a:effectLst/>
                <a:uLnTx/>
                <a:uFillTx/>
                <a:latin typeface="Arial"/>
                <a:cs typeface="+mn-cs"/>
              </a:rPr>
              <a:t>Đ</a:t>
            </a:r>
          </a:p>
        </p:txBody>
      </p:sp>
    </p:spTree>
    <p:extLst>
      <p:ext uri="{BB962C8B-B14F-4D97-AF65-F5344CB8AC3E}">
        <p14:creationId xmlns:p14="http://schemas.microsoft.com/office/powerpoint/2010/main" xmlns="" val="140118455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31" grpId="0" animBg="1"/>
      <p:bldP spid="32" grpId="0" animBg="1"/>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251</Words>
  <Application>Microsoft Office PowerPoint</Application>
  <PresentationFormat>Custom</PresentationFormat>
  <Paragraphs>104</Paragraphs>
  <Slides>15</Slides>
  <Notes>1</Notes>
  <HiddenSlides>0</HiddenSlides>
  <MMClips>5</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1_Office Theme</vt:lpstr>
      <vt:lpstr>3_Office 主题​​</vt:lpstr>
      <vt:lpstr>Office Theme</vt:lpstr>
      <vt:lpstr>2_Office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cp:revision>
  <dcterms:created xsi:type="dcterms:W3CDTF">2021-08-07T00:59:52Z</dcterms:created>
  <dcterms:modified xsi:type="dcterms:W3CDTF">2023-09-19T01:46:05Z</dcterms:modified>
</cp:coreProperties>
</file>