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17"/>
  </p:notesMasterIdLst>
  <p:sldIdLst>
    <p:sldId id="2908" r:id="rId8"/>
    <p:sldId id="504" r:id="rId9"/>
    <p:sldId id="257" r:id="rId10"/>
    <p:sldId id="522" r:id="rId11"/>
    <p:sldId id="2923" r:id="rId12"/>
    <p:sldId id="2910" r:id="rId13"/>
    <p:sldId id="2920" r:id="rId14"/>
    <p:sldId id="267" r:id="rId15"/>
    <p:sldId id="29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11858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190</Words>
  <Application>Microsoft Office PowerPoint</Application>
  <PresentationFormat>Widescreen</PresentationFormat>
  <Paragraphs>38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Averta Std CY Bold</vt:lpstr>
      <vt:lpstr>等线</vt:lpstr>
      <vt:lpstr>等线 Light</vt:lpstr>
      <vt:lpstr>微软雅黑</vt:lpstr>
      <vt:lpstr>Quicksand Medium</vt:lpstr>
      <vt:lpstr>.VnAvant</vt:lpstr>
      <vt:lpstr>Arial</vt:lpstr>
      <vt:lpstr>Arial-Rounded</vt:lpstr>
      <vt:lpstr>Calibri</vt:lpstr>
      <vt:lpstr>Calibri Light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7</cp:revision>
  <dcterms:created xsi:type="dcterms:W3CDTF">2021-07-24T02:57:34Z</dcterms:created>
  <dcterms:modified xsi:type="dcterms:W3CDTF">2021-07-24T09:51:01Z</dcterms:modified>
</cp:coreProperties>
</file>