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95" r:id="rId3"/>
    <p:sldId id="357" r:id="rId4"/>
    <p:sldId id="358" r:id="rId5"/>
    <p:sldId id="359" r:id="rId6"/>
    <p:sldId id="360" r:id="rId7"/>
    <p:sldId id="361" r:id="rId8"/>
    <p:sldId id="362" r:id="rId9"/>
    <p:sldId id="301" r:id="rId10"/>
    <p:sldId id="365" r:id="rId11"/>
    <p:sldId id="363" r:id="rId12"/>
    <p:sldId id="366" r:id="rId13"/>
    <p:sldId id="367" r:id="rId14"/>
    <p:sldId id="368" r:id="rId15"/>
    <p:sldId id="265" r:id="rId16"/>
    <p:sldId id="371" r:id="rId17"/>
    <p:sldId id="369" r:id="rId18"/>
    <p:sldId id="304" r:id="rId19"/>
    <p:sldId id="32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3333CC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624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76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42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53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16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658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65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93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lop%203%20b&#224;i%2025\video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lop%203%20b&#224;i%2025\&#273;ongvat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xmlns="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2039766" y="1363980"/>
            <a:ext cx="8019731" cy="573300"/>
            <a:chOff x="376031" y="1360595"/>
            <a:chExt cx="8019731" cy="573300"/>
          </a:xfrm>
        </p:grpSpPr>
        <p:sp>
          <p:nvSpPr>
            <p:cNvPr id="16" name="TextBox 15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6031" y="1360595"/>
              <a:ext cx="8019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800" b="1" dirty="0"/>
                <a:t>Xem video Trái Đất quay quanh Mặt Trời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6" name="Group 16"/>
          <p:cNvGrpSpPr/>
          <p:nvPr/>
        </p:nvGrpSpPr>
        <p:grpSpPr>
          <a:xfrm>
            <a:off x="643324" y="2384552"/>
            <a:ext cx="5946161" cy="3343285"/>
            <a:chOff x="4638170" y="1470411"/>
            <a:chExt cx="7793339" cy="4257146"/>
          </a:xfrm>
        </p:grpSpPr>
        <p:sp>
          <p:nvSpPr>
            <p:cNvPr id="19" name="Rounded Rectangle 18"/>
            <p:cNvSpPr/>
            <p:nvPr/>
          </p:nvSpPr>
          <p:spPr>
            <a:xfrm>
              <a:off x="4638170" y="1470411"/>
              <a:ext cx="7793339" cy="425714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99865" y="2113252"/>
              <a:ext cx="7460436" cy="26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buClr>
                  <a:srgbClr val="FF0000"/>
                </a:buClr>
              </a:pPr>
              <a:r>
                <a:rPr lang="en-US" sz="280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8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80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 lời câu hỏi</a:t>
              </a:r>
              <a:r>
                <a:rPr lang="en-US" sz="280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vi-VN" sz="280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  <a:buClr>
                  <a:srgbClr val="FF0000"/>
                </a:buClr>
              </a:pPr>
              <a:r>
                <a:rPr lang="vi-VN" sz="27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7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hời </a:t>
              </a:r>
              <a:r>
                <a:rPr lang="en-US" sz="27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7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7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7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7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7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vòng</a:t>
              </a:r>
              <a:r>
                <a:rPr lang="en-US" sz="27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7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7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7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mất</a:t>
              </a:r>
              <a:r>
                <a:rPr lang="en-US" sz="27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7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lâu</a:t>
              </a:r>
              <a:r>
                <a:rPr lang="en-US" sz="27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7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229" y="2435519"/>
            <a:ext cx="4740145" cy="32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5969" y="152400"/>
            <a:ext cx="11423131" cy="6425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27320" y="1025269"/>
            <a:ext cx="7526280" cy="64112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 ĐỔI THEO </a:t>
            </a:r>
            <a:r>
              <a:rPr lang="vi-VN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ĐÔI</a:t>
            </a:r>
            <a:r>
              <a:rPr lang="vi-VN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738745" y="2168433"/>
            <a:ext cx="8769598" cy="3739266"/>
            <a:chOff x="3899271" y="1791404"/>
            <a:chExt cx="9455013" cy="4706857"/>
          </a:xfrm>
        </p:grpSpPr>
        <p:sp>
          <p:nvSpPr>
            <p:cNvPr id="20" name="Rounded Rectangle 19"/>
            <p:cNvSpPr/>
            <p:nvPr/>
          </p:nvSpPr>
          <p:spPr>
            <a:xfrm>
              <a:off x="3899271" y="1791404"/>
              <a:ext cx="9455013" cy="470685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21553" y="2378205"/>
              <a:ext cx="8685027" cy="3533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lnSpc>
                  <a:spcPct val="130000"/>
                </a:lnSpc>
                <a:spcBef>
                  <a:spcPts val="12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vòng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285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421499" y="427016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0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40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1187157" y="1528739"/>
            <a:ext cx="9684043" cy="3710918"/>
            <a:chOff x="4133109" y="986959"/>
            <a:chExt cx="8580206" cy="4511556"/>
          </a:xfrm>
        </p:grpSpPr>
        <p:sp>
          <p:nvSpPr>
            <p:cNvPr id="21" name="Rounded Rectangle 20"/>
            <p:cNvSpPr/>
            <p:nvPr/>
          </p:nvSpPr>
          <p:spPr>
            <a:xfrm>
              <a:off x="4133109" y="986959"/>
              <a:ext cx="8580206" cy="451155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38660" y="1430836"/>
              <a:ext cx="8167206" cy="3412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gần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vi-VN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300"/>
                </a:spcAft>
              </a:pPr>
              <a:r>
                <a:rPr lang="vi-VN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5236" y="1388675"/>
            <a:ext cx="10601658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cùng các bạn nháy </a:t>
            </a:r>
            <a:r>
              <a:rPr lang="vi-VN" sz="320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video về Thế giới động vật trên máy tính và trả lời câu hỏi sau:</a:t>
            </a:r>
            <a:endParaRPr lang="en-US" sz="32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806" y="3127943"/>
            <a:ext cx="8291898" cy="732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231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5236" y="1388675"/>
            <a:ext cx="10601658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video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83" y="2684590"/>
            <a:ext cx="5726674" cy="32042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9057" y="3177321"/>
            <a:ext cx="4695310" cy="2218765"/>
            <a:chOff x="1888562" y="-209791"/>
            <a:chExt cx="7025149" cy="2106150"/>
          </a:xfrm>
          <a:solidFill>
            <a:srgbClr val="C00000"/>
          </a:solidFill>
        </p:grpSpPr>
        <p:sp>
          <p:nvSpPr>
            <p:cNvPr id="9" name="Cloud 8"/>
            <p:cNvSpPr/>
            <p:nvPr/>
          </p:nvSpPr>
          <p:spPr>
            <a:xfrm>
              <a:off x="1888562" y="-209791"/>
              <a:ext cx="7025149" cy="2106150"/>
            </a:xfrm>
            <a:prstGeom prst="clou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79008" y="216682"/>
              <a:ext cx="5430411" cy="987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đongva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4070"/>
          <a:stretch/>
        </p:blipFill>
        <p:spPr>
          <a:xfrm>
            <a:off x="760593" y="1810936"/>
            <a:ext cx="3521121" cy="36703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27488" y="1040132"/>
            <a:ext cx="3726873" cy="77080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16287" y="2198390"/>
            <a:ext cx="7679027" cy="2895485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>
                <a:solidFill>
                  <a:srgbClr val="3333CC"/>
                </a:solidFill>
              </a:rPr>
              <a:t>Máy tính giúp em khám phá được nhiều điều thú vị về thế giới tự nhiên.</a:t>
            </a:r>
            <a:endParaRPr lang="en-US" sz="3200" b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4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1256" y="2006220"/>
            <a:ext cx="9935569" cy="3794079"/>
            <a:chOff x="2434170" y="-717865"/>
            <a:chExt cx="8135347" cy="3601508"/>
          </a:xfrm>
          <a:noFill/>
        </p:grpSpPr>
        <p:sp>
          <p:nvSpPr>
            <p:cNvPr id="5" name="Cloud 4"/>
            <p:cNvSpPr/>
            <p:nvPr/>
          </p:nvSpPr>
          <p:spPr>
            <a:xfrm>
              <a:off x="2434170" y="-717865"/>
              <a:ext cx="8135347" cy="3601508"/>
            </a:xfrm>
            <a:prstGeom prst="cloud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21576" y="145557"/>
              <a:ext cx="6967993" cy="13146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 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 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đọc 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 và chuẩn bị thông tin B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ài 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26: Tạo bài trình chiếu về thế giới tự nhiên.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47" y="1329035"/>
            <a:ext cx="788639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</a:t>
            </a:r>
          </a:p>
          <a:p>
            <a:pPr algn="ctr"/>
            <a:endParaRPr lang="en-US" sz="72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72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ONG NON HỌC VIỆC</a:t>
            </a:r>
            <a:endParaRPr lang="en-US" sz="7200" b="1" cap="none" spc="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076451" y="674645"/>
            <a:ext cx="704850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kích hoạt phần mềm PowerPoint?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 chuột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Nháy chuột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chuột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2 lần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000251" y="693695"/>
            <a:ext cx="773429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trình chiếu PowerPoint ta sử dụng phím nào trên bàn phím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424928" y="5799014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F3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8221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khi mở PowerPoint, làm thế nào để chèn thêm hình 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9073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1632003" y="300808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Insert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1653353" y="378775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8075297" y="283566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102100" y="372790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Review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59763" y="2874924"/>
            <a:ext cx="2777326" cy="872618"/>
          </a:xfrm>
          <a:prstGeom prst="roundRect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241236" y="464690"/>
            <a:ext cx="858370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gì xảy ra khi nháy chuột vào nút lệnh       ở góc trên bên phải PowerPoint?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nhỏ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Thoát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2717" y="739302"/>
            <a:ext cx="581617" cy="4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795536" y="139420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Thượng Thanh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966603" y="243089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Khối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7203805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Tiến bộ</a:t>
            </a:r>
            <a:endParaRPr lang="en-US" sz="4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5092699" y="139420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Chăm</a:t>
            </a:r>
            <a:r>
              <a:rPr kumimoji="0" lang="en-US" sz="3600" b="1" i="0" u="none" strike="noStrike" kern="120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ngoan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10636957" y="5572832"/>
            <a:ext cx="1180289" cy="87548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69650" y="1911451"/>
            <a:ext cx="5082481" cy="3996113"/>
            <a:chOff x="4963381" y="1905936"/>
            <a:chExt cx="6765172" cy="3653820"/>
          </a:xfrm>
        </p:grpSpPr>
        <p:sp>
          <p:nvSpPr>
            <p:cNvPr id="20" name="Rounded Rectangle 19"/>
            <p:cNvSpPr/>
            <p:nvPr/>
          </p:nvSpPr>
          <p:spPr>
            <a:xfrm>
              <a:off x="4963381" y="1905936"/>
              <a:ext cx="6765172" cy="36538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5691" y="1964609"/>
              <a:ext cx="6063259" cy="3061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 ngày, Hà thấy buổi sáng Mặt Trời ở phía đông, buổi chiều lại ở phía tây. Thế mà dì Tư bảo Trái Đất quay quanh Mặt Trời. Hà muốn sử dụng máy tính để tìm hiểu hiện tượng Trái Đất quay quanh Mặt Trời. 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34565" y="422671"/>
            <a:ext cx="4306335" cy="641127"/>
            <a:chOff x="3934565" y="422671"/>
            <a:chExt cx="4306335" cy="641127"/>
          </a:xfrm>
        </p:grpSpPr>
        <p:sp>
          <p:nvSpPr>
            <p:cNvPr id="13" name="Rounded Rectangle 1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907386"/>
            <a:ext cx="5013158" cy="3627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7916" y="562257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/object&gt;&lt;/database&gt;"/>
  <p:tag name="MMPROD_NEXTUNIQUEID" val="100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449</Words>
  <Application>Microsoft Office PowerPoint</Application>
  <PresentationFormat>Custom</PresentationFormat>
  <Paragraphs>68</Paragraphs>
  <Slides>19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530</cp:revision>
  <dcterms:created xsi:type="dcterms:W3CDTF">2022-01-27T15:18:21Z</dcterms:created>
  <dcterms:modified xsi:type="dcterms:W3CDTF">2024-03-12T09:16:27Z</dcterms:modified>
</cp:coreProperties>
</file>