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4"/>
  </p:notesMasterIdLst>
  <p:sldIdLst>
    <p:sldId id="257" r:id="rId2"/>
    <p:sldId id="259" r:id="rId3"/>
    <p:sldId id="300" r:id="rId4"/>
    <p:sldId id="270" r:id="rId5"/>
    <p:sldId id="271" r:id="rId6"/>
    <p:sldId id="291" r:id="rId7"/>
    <p:sldId id="275" r:id="rId8"/>
    <p:sldId id="277" r:id="rId9"/>
    <p:sldId id="279" r:id="rId10"/>
    <p:sldId id="283" r:id="rId11"/>
    <p:sldId id="281" r:id="rId12"/>
    <p:sldId id="295" r:id="rId13"/>
    <p:sldId id="296" r:id="rId14"/>
    <p:sldId id="297" r:id="rId15"/>
    <p:sldId id="298" r:id="rId16"/>
    <p:sldId id="278" r:id="rId17"/>
    <p:sldId id="282" r:id="rId18"/>
    <p:sldId id="299" r:id="rId19"/>
    <p:sldId id="280" r:id="rId20"/>
    <p:sldId id="294" r:id="rId21"/>
    <p:sldId id="288" r:id="rId22"/>
    <p:sldId id="290" r:id="rId23"/>
  </p:sldIdLst>
  <p:sldSz cx="12192000" cy="6858000"/>
  <p:notesSz cx="6858000" cy="9144000"/>
  <p:embeddedFontLst>
    <p:embeddedFont>
      <p:font typeface="#9Slide07 HoneyCream" charset="0"/>
      <p:regular r:id="rId25"/>
    </p:embeddedFont>
    <p:embeddedFont>
      <p:font typeface="#9Slide03 IcielPanton Black" charset="0"/>
      <p:bold r:id="rId26"/>
    </p:embeddedFont>
    <p:embeddedFont>
      <p:font typeface="#9Slide03 Cousine Bold" charset="0"/>
      <p:bold r:id="rId27"/>
    </p:embeddedFont>
    <p:embeddedFont>
      <p:font typeface="#9Slide05 SVNClementine" charset="0"/>
      <p:regular r:id="rId28"/>
    </p:embeddedFont>
    <p:embeddedFont>
      <p:font typeface="Cambria" pitchFamily="18" charset="0"/>
      <p:regular r:id="rId29"/>
      <p:bold r:id="rId30"/>
      <p:italic r:id="rId31"/>
      <p:boldItalic r:id="rId32"/>
    </p:embeddedFont>
    <p:embeddedFont>
      <p:font typeface="#9Slide03 AmpleSoft Bold" charset="0"/>
      <p:regular r:id="rId33"/>
    </p:embeddedFont>
    <p:embeddedFont>
      <p:font typeface="Calibri" pitchFamily="34" charset="0"/>
      <p:regular r:id="rId34"/>
      <p:bold r:id="rId35"/>
      <p:italic r:id="rId36"/>
      <p:boldItalic r:id="rId37"/>
    </p:embeddedFont>
    <p:embeddedFont>
      <p:font typeface="#9Slide03 Jura Bold" charset="0"/>
      <p:bold r:id="rId38"/>
    </p:embeddedFont>
    <p:embeddedFont>
      <p:font typeface="微软雅黑" pitchFamily="34" charset="-122"/>
      <p:regular r:id="rId39"/>
      <p:bold r:id="rId40"/>
    </p:embeddedFont>
    <p:embeddedFont>
      <p:font typeface="#9Slide03 SVNEvery Movie Every 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57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-898" y="-31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75CFE8-6D16-41D9-A29F-51C9EB7C09CA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CADD58-D0D6-4E52-B51D-1CF5A8645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150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91221-25AA-4493-BC2C-4472B9B90E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20897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91221-25AA-4493-BC2C-4472B9B90E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68755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91221-25AA-4493-BC2C-4472B9B90E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4534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91221-25AA-4493-BC2C-4472B9B90E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7674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91221-25AA-4493-BC2C-4472B9B90E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81927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91221-25AA-4493-BC2C-4472B9B90E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9039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91221-25AA-4493-BC2C-4472B9B90E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6481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91221-25AA-4493-BC2C-4472B9B90E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9815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91221-25AA-4493-BC2C-4472B9B90E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75639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91221-25AA-4493-BC2C-4472B9B90E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3693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91221-25AA-4493-BC2C-4472B9B90E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094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91221-25AA-4493-BC2C-4472B9B90E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2106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91221-25AA-4493-BC2C-4472B9B90E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5054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91221-25AA-4493-BC2C-4472B9B90E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243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91221-25AA-4493-BC2C-4472B9B90E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126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91221-25AA-4493-BC2C-4472B9B90E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541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91221-25AA-4493-BC2C-4472B9B90E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444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91221-25AA-4493-BC2C-4472B9B90E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1415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91221-25AA-4493-BC2C-4472B9B90E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2400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91221-25AA-4493-BC2C-4472B9B90E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59125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91221-25AA-4493-BC2C-4472B9B90E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187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B5CA629-2EE7-4445-8B6B-D05212392C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7F774A2-297F-4905-8119-D4B8B3A5D9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D328AE7-5D6C-4C63-BB00-CA5EEB9DF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91B83-7F85-412B-B55F-311BFBFEAF9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DE9CEB6-9C28-476A-9E6F-9960F0857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093B1BA-51C5-4AE0-B6C1-8DE9EDF60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1E9D5-643F-4B16-9C77-5AFD21C28B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17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3587A94-8BDA-473F-B641-7CE8954D7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7A35CAE-5BAD-493D-AA97-EDB575EE39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9EDE0D6-C914-4C23-9A3B-B7280FBA7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91B83-7F85-412B-B55F-311BFBFEAF9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7D86029-451C-4A23-A726-40DE65D38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2F042CE-3782-4E31-A71B-233724ACE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1E9D5-643F-4B16-9C77-5AFD21C28B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161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E8BEE589-2360-46CD-A48F-D0159C24BB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D55735D8-4E0F-42CA-85A9-109502420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5289540-1779-4633-AAEA-C2E349486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91B83-7F85-412B-B55F-311BFBFEAF9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CE35222-434E-4293-B90C-EC2C759D8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142FE9F-C8C7-4A56-A1BD-6009904EC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1E9D5-643F-4B16-9C77-5AFD21C28B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54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8E10079-ED89-4271-88FE-CFACEAAE2D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34255" y="277077"/>
            <a:ext cx="3247060" cy="182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92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915AA2F-A2C8-4033-ABB1-9676D9B4B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86B64E1-2010-49C4-B332-70C3A06471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08B5DFC-B13C-4C3C-BE11-E5060E3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91B83-7F85-412B-B55F-311BFBFEAF9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1D3C02C-D7B9-4FC5-9A0C-E47F51261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912A6E2-4736-4A5C-A049-0D1CCF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1E9D5-643F-4B16-9C77-5AFD21C28B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53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1A17726-F5E0-449F-8842-C42058F87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8EA88AA-091A-43A1-8814-68E884B23D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1F3DD6A-5FCE-41D3-BA04-C33B8E4C1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9094004-97B0-47BA-93CD-6D42579CF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91B83-7F85-412B-B55F-311BFBFEAF9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B715CB2-E91A-433B-BDB0-B0382B0D0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9959F244-1A56-4A7D-B702-39D21C3D0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1E9D5-643F-4B16-9C77-5AFD21C28B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12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CAAF099-1E37-49B3-BF74-2103EA7A6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AA159F8-5B8C-4152-8B9F-FF1560B2F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F675D9BF-A055-4A3B-AE81-5999D02EB4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38CFBD4-9D91-4C78-8D50-A864FCD022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EFFC61B4-F854-4403-AEF4-45DC5FE1A3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34C22695-E9A9-4465-9D47-BC9846669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91B83-7F85-412B-B55F-311BFBFEAF9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D784CD4C-0742-4A31-9389-634C1F538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82A32328-9D9F-4C59-BBE2-F25DD7332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1E9D5-643F-4B16-9C77-5AFD21C28B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AD5A37C-E4AE-414B-B858-604AAC1D0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B8EFC5F-FBEE-4E07-AC10-61052C21E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91B83-7F85-412B-B55F-311BFBFEAF9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91331917-62D1-4DF8-A771-75E0E2FC3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ED1067D-BFD8-4B52-8F30-D98E95B22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1E9D5-643F-4B16-9C77-5AFD21C28B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74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A6F7599-BAC8-4A3E-B81D-FD5E3DBD3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91B83-7F85-412B-B55F-311BFBFEAF9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89F6AE5F-FCFA-40B0-A492-95AEE68A5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51E7BF91-B6EC-451F-BC26-B2D4AE1EE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1E9D5-643F-4B16-9C77-5AFD21C28B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5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0C986DC-7857-45F3-A87A-E57B8C7B5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EABE26D-EDA4-4A88-B324-32E57C368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8C58D263-4469-4176-B80F-CE2D806003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D4E0042-9343-435B-8AC7-108E1F684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91B83-7F85-412B-B55F-311BFBFEAF9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FF64437-2F0F-496B-B89F-8FCA8CF19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F4AD77E-82EE-4D1E-B1F4-235046D47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1E9D5-643F-4B16-9C77-5AFD21C28B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95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640DEF3-9E02-4A7A-B985-43C7AA85C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FE8909E2-4391-48F1-AC76-7D846A630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538F403-E989-4C43-931E-392E028B24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BCADC77-9A5F-495E-948A-5E8C599C0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91B83-7F85-412B-B55F-311BFBFEAF9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68900D9-0F77-471E-9390-50CCA6F29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F101B63-0006-4567-803B-62E593D5B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1E9D5-643F-4B16-9C77-5AFD21C28B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21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3D16DB3D-8751-46C3-9D92-B6A66B356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981B940-43D1-4B9C-880A-9CDCAE7BC1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5B47934-06F7-464A-BD1B-592EA334EE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91B83-7F85-412B-B55F-311BFBFEAF9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1627D83-AD14-4F4A-BE87-4C38521AD6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A89853D-7AF8-4A87-AB31-363664C27A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1E9D5-643F-4B16-9C77-5AFD21C28B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31D9DE51-7B01-8AA7-E597-41F746AD30A7}"/>
              </a:ext>
            </a:extLst>
          </p:cNvPr>
          <p:cNvSpPr txBox="1"/>
          <p:nvPr userDrawn="1"/>
        </p:nvSpPr>
        <p:spPr>
          <a:xfrm>
            <a:off x="6052457" y="7515398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D81FFD16-2EE0-93C7-2650-5935BAA96EA9}"/>
              </a:ext>
            </a:extLst>
          </p:cNvPr>
          <p:cNvSpPr txBox="1">
            <a:spLocks/>
          </p:cNvSpPr>
          <p:nvPr userDrawn="1"/>
        </p:nvSpPr>
        <p:spPr>
          <a:xfrm>
            <a:off x="11474100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2E4CEE5-9F3A-31EE-19DA-0B12ED3A1AB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87180" y="-14589060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AF648A1-559A-1649-F685-2118C189B3E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7180" y="-14589060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64A7B75-27FC-6D02-C1CF-BCD05090552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74715" y="16047150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6EF1D7E-133F-23C9-8CFE-1277C615A73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0470" y="16047150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0621A215-1D0C-EFBE-99B2-EA39426B92A3}"/>
              </a:ext>
            </a:extLst>
          </p:cNvPr>
          <p:cNvSpPr txBox="1">
            <a:spLocks/>
          </p:cNvSpPr>
          <p:nvPr userDrawn="1"/>
        </p:nvSpPr>
        <p:spPr>
          <a:xfrm>
            <a:off x="-282213" y="6417092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E4A7754-FEA6-9EAC-26F0-2DB65E9D6C0E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4663710" y="6858000"/>
            <a:ext cx="1203760" cy="14619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2C207D6-84FE-8D41-960A-31430538FCEF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4667912" y="-41910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72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image" Target="../media/image5.jpg"/><Relationship Id="rId7" Type="http://schemas.microsoft.com/office/2007/relationships/hdphoto" Target="../media/hdphoto2.wdp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microsoft.com/office/2007/relationships/hdphoto" Target="../media/hdphoto3.wdp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5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7.jpg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8.emf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7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.png"/><Relationship Id="rId5" Type="http://schemas.openxmlformats.org/officeDocument/2006/relationships/image" Target="../media/image33.png"/><Relationship Id="rId10" Type="http://schemas.openxmlformats.org/officeDocument/2006/relationships/image" Target="../media/image2.png"/><Relationship Id="rId4" Type="http://schemas.openxmlformats.org/officeDocument/2006/relationships/image" Target="../media/image18.emf"/><Relationship Id="rId9" Type="http://schemas.openxmlformats.org/officeDocument/2006/relationships/hyperlink" Target="https://www.facebook.com/groups/629898828017053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7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.png"/><Relationship Id="rId5" Type="http://schemas.openxmlformats.org/officeDocument/2006/relationships/image" Target="../media/image33.png"/><Relationship Id="rId10" Type="http://schemas.openxmlformats.org/officeDocument/2006/relationships/image" Target="../media/image2.png"/><Relationship Id="rId4" Type="http://schemas.openxmlformats.org/officeDocument/2006/relationships/image" Target="../media/image18.emf"/><Relationship Id="rId9" Type="http://schemas.openxmlformats.org/officeDocument/2006/relationships/hyperlink" Target="https://www.facebook.com/groups/629898828017053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7.jpg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8.emf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1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13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17.jp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8.png"/><Relationship Id="rId10" Type="http://schemas.openxmlformats.org/officeDocument/2006/relationships/image" Target="../media/image3.png"/><Relationship Id="rId4" Type="http://schemas.openxmlformats.org/officeDocument/2006/relationships/image" Target="../media/image18.emf"/><Relationship Id="rId9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image" Target="../media/image5.jpg"/><Relationship Id="rId7" Type="http://schemas.openxmlformats.org/officeDocument/2006/relationships/image" Target="../media/image42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11" Type="http://schemas.openxmlformats.org/officeDocument/2006/relationships/image" Target="../media/image3.png"/><Relationship Id="rId5" Type="http://schemas.openxmlformats.org/officeDocument/2006/relationships/image" Target="../media/image40.emf"/><Relationship Id="rId10" Type="http://schemas.openxmlformats.org/officeDocument/2006/relationships/image" Target="../media/image2.png"/><Relationship Id="rId4" Type="http://schemas.openxmlformats.org/officeDocument/2006/relationships/image" Target="../media/image18.emf"/><Relationship Id="rId9" Type="http://schemas.openxmlformats.org/officeDocument/2006/relationships/hyperlink" Target="https://www.facebook.com/groups/629898828017053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hyperlink" Target="https://www.youtube.com/watch?v=F5gOYj0PcEk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4.emf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jpg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11" Type="http://schemas.openxmlformats.org/officeDocument/2006/relationships/image" Target="../media/image3.png"/><Relationship Id="rId5" Type="http://schemas.microsoft.com/office/2007/relationships/hdphoto" Target="../media/hdphoto5.wdp"/><Relationship Id="rId10" Type="http://schemas.openxmlformats.org/officeDocument/2006/relationships/image" Target="../media/image2.png"/><Relationship Id="rId4" Type="http://schemas.openxmlformats.org/officeDocument/2006/relationships/image" Target="../media/image16.png"/><Relationship Id="rId9" Type="http://schemas.openxmlformats.org/officeDocument/2006/relationships/hyperlink" Target="https://www.facebook.com/groups/629898828017053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5.jpg"/><Relationship Id="rId7" Type="http://schemas.openxmlformats.org/officeDocument/2006/relationships/image" Target="../media/image16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.png"/><Relationship Id="rId5" Type="http://schemas.openxmlformats.org/officeDocument/2006/relationships/image" Target="../media/image18.emf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17.jp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7.jpg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8.emf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7.jpg"/><Relationship Id="rId10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7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9.png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" descr="C:\Users\HP\Desktop\pngtree-cloud-1252454-png-image_1737347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19" b="87500" l="1875" r="97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786" y="-3361868"/>
            <a:ext cx="9685037" cy="742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HP\Desktop\kisspng-tree-illustration-vector-hand-painted-tree-on-the-parrot-5aaef80476d328.4842660215214161964867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340" l="0" r="99222">
                        <a14:foregroundMark x1="31111" y1="46038" x2="35444" y2="42736"/>
                        <a14:backgroundMark x1="50333" y1="2547" x2="52222" y2="660"/>
                        <a14:backgroundMark x1="52222" y1="42264" x2="55000" y2="40189"/>
                        <a14:backgroundMark x1="44444" y1="56698" x2="44222" y2="55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920" y="2338167"/>
            <a:ext cx="4022355" cy="473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Users\HP\Desktop\a77fe80de587f4bfb18afed0975d51c5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00" b="97333" l="667" r="97000">
                        <a14:foregroundMark x1="40667" y1="35500" x2="43667" y2="39667"/>
                        <a14:foregroundMark x1="55500" y1="35000" x2="48500" y2="40500"/>
                        <a14:backgroundMark x1="50333" y1="75167" x2="50833" y2="9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542" y="4267388"/>
            <a:ext cx="2699363" cy="269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HP\Desktop\download-000978-ban-cung-truong-di-hoc-minh-hoa-vector-phang-vai-hoc-sinh-trong-dong-phuc-nam-tay-nhan-vat-hoat-hinh-free-vector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193" b="89937" l="3642" r="89901">
                        <a14:foregroundMark x1="57119" y1="45493" x2="53146" y2="48847"/>
                        <a14:foregroundMark x1="64901" y1="45283" x2="70199" y2="47379"/>
                        <a14:foregroundMark x1="68377" y1="74004" x2="70364" y2="78197"/>
                        <a14:foregroundMark x1="57781" y1="74633" x2="57450" y2="79455"/>
                        <a14:foregroundMark x1="57450" y1="79455" x2="57450" y2="79455"/>
                        <a14:foregroundMark x1="43874" y1="74633" x2="45695" y2="80922"/>
                        <a14:foregroundMark x1="31126" y1="73166" x2="25993" y2="7882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356" y="4067849"/>
            <a:ext cx="4204742" cy="332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463037A-0232-C14B-E075-E37B98E1315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63074" y="652694"/>
            <a:ext cx="2176461" cy="169483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D134866-FEBA-4173-AFC0-0DAE8EB94F4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113"/>
            <a:ext cx="1175834" cy="11758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853" y="12810"/>
            <a:ext cx="8346147" cy="346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21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3935" y="-2280072"/>
            <a:ext cx="13208000" cy="936667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3D7CA8BB-DBC1-465C-A8F8-DC99004520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27470"/>
            <a:ext cx="1716405" cy="85276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3F6A219-28DC-414F-9CB3-B1190C293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7705" y="553249"/>
            <a:ext cx="1716405" cy="85276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FB9CD9D1-40EC-4534-79F6-72AA27941132}"/>
              </a:ext>
            </a:extLst>
          </p:cNvPr>
          <p:cNvGrpSpPr/>
          <p:nvPr/>
        </p:nvGrpSpPr>
        <p:grpSpPr>
          <a:xfrm>
            <a:off x="-19250" y="3019900"/>
            <a:ext cx="11937900" cy="2813009"/>
            <a:chOff x="-541090" y="54948"/>
            <a:chExt cx="17451033" cy="6448842"/>
          </a:xfrm>
        </p:grpSpPr>
        <p:sp>
          <p:nvSpPr>
            <p:cNvPr id="12" name="Rectangle 1">
              <a:extLst>
                <a:ext uri="{FF2B5EF4-FFF2-40B4-BE49-F238E27FC236}">
                  <a16:creationId xmlns:a16="http://schemas.microsoft.com/office/drawing/2014/main" xmlns="" id="{9025C253-2A0B-A657-2E38-4B5D25742778}"/>
                </a:ext>
              </a:extLst>
            </p:cNvPr>
            <p:cNvSpPr/>
            <p:nvPr/>
          </p:nvSpPr>
          <p:spPr>
            <a:xfrm>
              <a:off x="-218290" y="54948"/>
              <a:ext cx="17128233" cy="6448842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11717079"/>
                        <a:gd name="connsiteY0" fmla="*/ 0 h 1662471"/>
                        <a:gd name="connsiteX1" fmla="*/ 11717079 w 11717079"/>
                        <a:gd name="connsiteY1" fmla="*/ 0 h 1662471"/>
                        <a:gd name="connsiteX2" fmla="*/ 11717079 w 11717079"/>
                        <a:gd name="connsiteY2" fmla="*/ 1662471 h 1662471"/>
                        <a:gd name="connsiteX3" fmla="*/ 0 w 11717079"/>
                        <a:gd name="connsiteY3" fmla="*/ 1662471 h 1662471"/>
                        <a:gd name="connsiteX4" fmla="*/ 0 w 11717079"/>
                        <a:gd name="connsiteY4" fmla="*/ 0 h 1662471"/>
                        <a:gd name="connsiteX0" fmla="*/ 0 w 11717079"/>
                        <a:gd name="connsiteY0" fmla="*/ 0 h 1662471"/>
                        <a:gd name="connsiteX1" fmla="*/ 11717079 w 11717079"/>
                        <a:gd name="connsiteY1" fmla="*/ 0 h 1662471"/>
                        <a:gd name="connsiteX2" fmla="*/ 11717079 w 11717079"/>
                        <a:gd name="connsiteY2" fmla="*/ 1662471 h 1662471"/>
                        <a:gd name="connsiteX3" fmla="*/ 0 w 11717079"/>
                        <a:gd name="connsiteY3" fmla="*/ 1662471 h 1662471"/>
                        <a:gd name="connsiteX4" fmla="*/ 0 w 11717079"/>
                        <a:gd name="connsiteY4" fmla="*/ 0 h 16624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717079" h="1662471" fill="none" extrusionOk="0">
                          <a:moveTo>
                            <a:pt x="0" y="0"/>
                          </a:moveTo>
                          <a:cubicBezTo>
                            <a:pt x="4132757" y="43473"/>
                            <a:pt x="6667221" y="147864"/>
                            <a:pt x="11717079" y="0"/>
                          </a:cubicBezTo>
                          <a:cubicBezTo>
                            <a:pt x="11511739" y="371800"/>
                            <a:pt x="11653305" y="1174989"/>
                            <a:pt x="11717079" y="1662471"/>
                          </a:cubicBezTo>
                          <a:cubicBezTo>
                            <a:pt x="6116722" y="1580071"/>
                            <a:pt x="2690281" y="1265659"/>
                            <a:pt x="0" y="1662471"/>
                          </a:cubicBezTo>
                          <a:cubicBezTo>
                            <a:pt x="67314" y="1128724"/>
                            <a:pt x="60545" y="375735"/>
                            <a:pt x="0" y="0"/>
                          </a:cubicBezTo>
                          <a:close/>
                        </a:path>
                        <a:path w="11717079" h="1662471" stroke="0" extrusionOk="0">
                          <a:moveTo>
                            <a:pt x="0" y="0"/>
                          </a:moveTo>
                          <a:cubicBezTo>
                            <a:pt x="5485031" y="-58498"/>
                            <a:pt x="8729398" y="-68279"/>
                            <a:pt x="11717079" y="0"/>
                          </a:cubicBezTo>
                          <a:cubicBezTo>
                            <a:pt x="11611604" y="188532"/>
                            <a:pt x="11754228" y="1073396"/>
                            <a:pt x="11717079" y="1662471"/>
                          </a:cubicBezTo>
                          <a:cubicBezTo>
                            <a:pt x="7394551" y="1566732"/>
                            <a:pt x="2625875" y="1837368"/>
                            <a:pt x="0" y="1662471"/>
                          </a:cubicBezTo>
                          <a:cubicBezTo>
                            <a:pt x="72425" y="1190314"/>
                            <a:pt x="100787" y="796744"/>
                            <a:pt x="0" y="0"/>
                          </a:cubicBezTo>
                          <a:close/>
                        </a:path>
                        <a:path w="11717079" h="1662471" fill="none" stroke="0" extrusionOk="0">
                          <a:moveTo>
                            <a:pt x="0" y="0"/>
                          </a:moveTo>
                          <a:cubicBezTo>
                            <a:pt x="4139244" y="-110757"/>
                            <a:pt x="7050966" y="207127"/>
                            <a:pt x="11717079" y="0"/>
                          </a:cubicBezTo>
                          <a:cubicBezTo>
                            <a:pt x="11477751" y="288259"/>
                            <a:pt x="11719483" y="1200903"/>
                            <a:pt x="11717079" y="1662471"/>
                          </a:cubicBezTo>
                          <a:cubicBezTo>
                            <a:pt x="5841973" y="1431174"/>
                            <a:pt x="2896651" y="1277739"/>
                            <a:pt x="0" y="1662471"/>
                          </a:cubicBezTo>
                          <a:cubicBezTo>
                            <a:pt x="80111" y="1104373"/>
                            <a:pt x="31245" y="31149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77830632-B98D-D8E6-9C39-9D4AD7F2E6B4}"/>
                </a:ext>
              </a:extLst>
            </p:cNvPr>
            <p:cNvSpPr txBox="1"/>
            <p:nvPr/>
          </p:nvSpPr>
          <p:spPr>
            <a:xfrm>
              <a:off x="-541090" y="140601"/>
              <a:ext cx="17442205" cy="5856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1200"/>
                </a:spcBef>
                <a:defRPr/>
              </a:pPr>
              <a:r>
                <a:rPr lang="vi-VN" altLang="en-US" sz="8000" b="1" kern="0" spc="-150" noProof="0" dirty="0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c. Người viết đã trình bày những gì trong đơn?</a:t>
              </a:r>
              <a:endParaRPr kumimoji="0" lang="vi-VN" altLang="en-US" sz="80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字魂37号-波纹乖乖体"/>
              </a:endParaRPr>
            </a:p>
          </p:txBody>
        </p:sp>
      </p:grpSp>
      <p:pic>
        <p:nvPicPr>
          <p:cNvPr id="7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463" y="1582470"/>
            <a:ext cx="4553905" cy="158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20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15" name="图片 15">
            <a:extLst>
              <a:ext uri="{FF2B5EF4-FFF2-40B4-BE49-F238E27FC236}">
                <a16:creationId xmlns:a16="http://schemas.microsoft.com/office/drawing/2014/main" xmlns="" id="{9BA0DE1C-1F6C-4D81-AFB8-F34342A305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9203" y="97639"/>
            <a:ext cx="3247060" cy="1823184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6669082A-60D0-5E5F-E6A3-621765C74526}"/>
              </a:ext>
            </a:extLst>
          </p:cNvPr>
          <p:cNvGrpSpPr/>
          <p:nvPr/>
        </p:nvGrpSpPr>
        <p:grpSpPr>
          <a:xfrm>
            <a:off x="9654895" y="1547469"/>
            <a:ext cx="2195096" cy="1629136"/>
            <a:chOff x="8295920" y="1978693"/>
            <a:chExt cx="3637280" cy="3493401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1E2F149E-FFC6-017F-A3FB-BDC3E9BD197E}"/>
                </a:ext>
              </a:extLst>
            </p:cNvPr>
            <p:cNvSpPr/>
            <p:nvPr/>
          </p:nvSpPr>
          <p:spPr>
            <a:xfrm>
              <a:off x="8295920" y="1978693"/>
              <a:ext cx="3637280" cy="349340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046C9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24EB5941-E469-EDA5-3E6A-23791EC1E874}"/>
                </a:ext>
              </a:extLst>
            </p:cNvPr>
            <p:cNvSpPr txBox="1"/>
            <p:nvPr/>
          </p:nvSpPr>
          <p:spPr>
            <a:xfrm>
              <a:off x="8624134" y="2570440"/>
              <a:ext cx="3218181" cy="23099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Lí</a:t>
              </a:r>
              <a:r>
                <a:rPr kumimoji="0" lang="vi-V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do viết đơn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437" y="153948"/>
            <a:ext cx="9415163" cy="6510322"/>
          </a:xfrm>
          <a:prstGeom prst="rect">
            <a:avLst/>
          </a:prstGeom>
        </p:spPr>
      </p:pic>
      <p:cxnSp>
        <p:nvCxnSpPr>
          <p:cNvPr id="32" name="Connector: Curved 10">
            <a:extLst>
              <a:ext uri="{FF2B5EF4-FFF2-40B4-BE49-F238E27FC236}">
                <a16:creationId xmlns:a16="http://schemas.microsoft.com/office/drawing/2014/main" xmlns="" id="{83C1B86F-B88E-80AC-C928-98486277EB41}"/>
              </a:ext>
            </a:extLst>
          </p:cNvPr>
          <p:cNvCxnSpPr>
            <a:cxnSpLocks/>
          </p:cNvCxnSpPr>
          <p:nvPr/>
        </p:nvCxnSpPr>
        <p:spPr>
          <a:xfrm flipV="1">
            <a:off x="8832714" y="3047575"/>
            <a:ext cx="1944992" cy="997364"/>
          </a:xfrm>
          <a:prstGeom prst="curvedConnector2">
            <a:avLst/>
          </a:prstGeom>
          <a:ln w="57150">
            <a:solidFill>
              <a:srgbClr val="F2685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856FA2E-0394-9C27-2EA3-152C83708637}"/>
              </a:ext>
            </a:extLst>
          </p:cNvPr>
          <p:cNvSpPr/>
          <p:nvPr/>
        </p:nvSpPr>
        <p:spPr>
          <a:xfrm>
            <a:off x="262725" y="3075307"/>
            <a:ext cx="8569989" cy="1314103"/>
          </a:xfrm>
          <a:prstGeom prst="rect">
            <a:avLst/>
          </a:prstGeom>
          <a:solidFill>
            <a:schemeClr val="accent4">
              <a:lumMod val="20000"/>
              <a:lumOff val="80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653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15" name="图片 15">
            <a:extLst>
              <a:ext uri="{FF2B5EF4-FFF2-40B4-BE49-F238E27FC236}">
                <a16:creationId xmlns:a16="http://schemas.microsoft.com/office/drawing/2014/main" xmlns="" id="{9BA0DE1C-1F6C-4D81-AFB8-F34342A305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9203" y="97639"/>
            <a:ext cx="3247060" cy="1823184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6669082A-60D0-5E5F-E6A3-621765C74526}"/>
              </a:ext>
            </a:extLst>
          </p:cNvPr>
          <p:cNvGrpSpPr/>
          <p:nvPr/>
        </p:nvGrpSpPr>
        <p:grpSpPr>
          <a:xfrm>
            <a:off x="9654895" y="1547469"/>
            <a:ext cx="2195096" cy="1629136"/>
            <a:chOff x="8295920" y="1978693"/>
            <a:chExt cx="3637280" cy="3493401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1E2F149E-FFC6-017F-A3FB-BDC3E9BD197E}"/>
                </a:ext>
              </a:extLst>
            </p:cNvPr>
            <p:cNvSpPr/>
            <p:nvPr/>
          </p:nvSpPr>
          <p:spPr>
            <a:xfrm>
              <a:off x="8295920" y="1978693"/>
              <a:ext cx="3637280" cy="349340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046C9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24EB5941-E469-EDA5-3E6A-23791EC1E874}"/>
                </a:ext>
              </a:extLst>
            </p:cNvPr>
            <p:cNvSpPr txBox="1"/>
            <p:nvPr/>
          </p:nvSpPr>
          <p:spPr>
            <a:xfrm>
              <a:off x="8547330" y="3181333"/>
              <a:ext cx="3218181" cy="12539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Lời</a:t>
              </a:r>
              <a:r>
                <a:rPr kumimoji="0" lang="vi-V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hứa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460" y="173838"/>
            <a:ext cx="9415163" cy="6510322"/>
          </a:xfrm>
          <a:prstGeom prst="rect">
            <a:avLst/>
          </a:prstGeom>
        </p:spPr>
      </p:pic>
      <p:cxnSp>
        <p:nvCxnSpPr>
          <p:cNvPr id="32" name="Connector: Curved 10">
            <a:extLst>
              <a:ext uri="{FF2B5EF4-FFF2-40B4-BE49-F238E27FC236}">
                <a16:creationId xmlns:a16="http://schemas.microsoft.com/office/drawing/2014/main" xmlns="" id="{83C1B86F-B88E-80AC-C928-98486277EB41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8825510" y="3103884"/>
            <a:ext cx="1347382" cy="1330153"/>
          </a:xfrm>
          <a:prstGeom prst="curvedConnector3">
            <a:avLst>
              <a:gd name="adj1" fmla="val 50000"/>
            </a:avLst>
          </a:prstGeom>
          <a:ln w="57150">
            <a:solidFill>
              <a:srgbClr val="F2685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856FA2E-0394-9C27-2EA3-152C83708637}"/>
              </a:ext>
            </a:extLst>
          </p:cNvPr>
          <p:cNvSpPr/>
          <p:nvPr/>
        </p:nvSpPr>
        <p:spPr>
          <a:xfrm>
            <a:off x="223460" y="4442652"/>
            <a:ext cx="8569989" cy="649193"/>
          </a:xfrm>
          <a:prstGeom prst="rect">
            <a:avLst/>
          </a:prstGeom>
          <a:solidFill>
            <a:schemeClr val="accent4">
              <a:lumMod val="20000"/>
              <a:lumOff val="80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79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21" y="131778"/>
            <a:ext cx="9415163" cy="6510322"/>
          </a:xfrm>
          <a:prstGeom prst="rect">
            <a:avLst/>
          </a:prstGeom>
        </p:spPr>
      </p:pic>
      <p:pic>
        <p:nvPicPr>
          <p:cNvPr id="15" name="图片 15">
            <a:extLst>
              <a:ext uri="{FF2B5EF4-FFF2-40B4-BE49-F238E27FC236}">
                <a16:creationId xmlns:a16="http://schemas.microsoft.com/office/drawing/2014/main" xmlns="" id="{9BA0DE1C-1F6C-4D81-AFB8-F34342A305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9203" y="97639"/>
            <a:ext cx="3247060" cy="182318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856FA2E-0394-9C27-2EA3-152C83708637}"/>
              </a:ext>
            </a:extLst>
          </p:cNvPr>
          <p:cNvSpPr/>
          <p:nvPr/>
        </p:nvSpPr>
        <p:spPr>
          <a:xfrm>
            <a:off x="261317" y="5108052"/>
            <a:ext cx="4234483" cy="416447"/>
          </a:xfrm>
          <a:prstGeom prst="rect">
            <a:avLst/>
          </a:prstGeom>
          <a:solidFill>
            <a:schemeClr val="accent4">
              <a:lumMod val="20000"/>
              <a:lumOff val="80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6669082A-60D0-5E5F-E6A3-621765C74526}"/>
              </a:ext>
            </a:extLst>
          </p:cNvPr>
          <p:cNvGrpSpPr/>
          <p:nvPr/>
        </p:nvGrpSpPr>
        <p:grpSpPr>
          <a:xfrm>
            <a:off x="9654895" y="1547469"/>
            <a:ext cx="2195096" cy="1629136"/>
            <a:chOff x="8295920" y="1978693"/>
            <a:chExt cx="3637280" cy="3493401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1E2F149E-FFC6-017F-A3FB-BDC3E9BD197E}"/>
                </a:ext>
              </a:extLst>
            </p:cNvPr>
            <p:cNvSpPr/>
            <p:nvPr/>
          </p:nvSpPr>
          <p:spPr>
            <a:xfrm>
              <a:off x="8295920" y="1978693"/>
              <a:ext cx="3637280" cy="349340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046C9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24EB5941-E469-EDA5-3E6A-23791EC1E874}"/>
                </a:ext>
              </a:extLst>
            </p:cNvPr>
            <p:cNvSpPr txBox="1"/>
            <p:nvPr/>
          </p:nvSpPr>
          <p:spPr>
            <a:xfrm>
              <a:off x="8505470" y="2415889"/>
              <a:ext cx="3218181" cy="23099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Lời</a:t>
              </a:r>
              <a:r>
                <a:rPr kumimoji="0" lang="vi-V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cảm ơn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cxnSp>
        <p:nvCxnSpPr>
          <p:cNvPr id="32" name="Connector: Curved 10">
            <a:extLst>
              <a:ext uri="{FF2B5EF4-FFF2-40B4-BE49-F238E27FC236}">
                <a16:creationId xmlns:a16="http://schemas.microsoft.com/office/drawing/2014/main" xmlns="" id="{83C1B86F-B88E-80AC-C928-98486277EB41}"/>
              </a:ext>
            </a:extLst>
          </p:cNvPr>
          <p:cNvCxnSpPr>
            <a:cxnSpLocks/>
          </p:cNvCxnSpPr>
          <p:nvPr/>
        </p:nvCxnSpPr>
        <p:spPr>
          <a:xfrm flipV="1">
            <a:off x="4343400" y="3095271"/>
            <a:ext cx="5820876" cy="2162529"/>
          </a:xfrm>
          <a:prstGeom prst="curvedConnector3">
            <a:avLst>
              <a:gd name="adj1" fmla="val 50000"/>
            </a:avLst>
          </a:prstGeom>
          <a:ln w="57150">
            <a:solidFill>
              <a:srgbClr val="F2685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844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3935" y="-2280072"/>
            <a:ext cx="13208000" cy="936667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3D7CA8BB-DBC1-465C-A8F8-DC99004520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27470"/>
            <a:ext cx="1716405" cy="85276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3F6A219-28DC-414F-9CB3-B1190C293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7705" y="553249"/>
            <a:ext cx="1716405" cy="85276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FB9CD9D1-40EC-4534-79F6-72AA27941132}"/>
              </a:ext>
            </a:extLst>
          </p:cNvPr>
          <p:cNvGrpSpPr/>
          <p:nvPr/>
        </p:nvGrpSpPr>
        <p:grpSpPr>
          <a:xfrm>
            <a:off x="94179" y="3019900"/>
            <a:ext cx="11931861" cy="2813009"/>
            <a:chOff x="-375277" y="54948"/>
            <a:chExt cx="17442205" cy="6448842"/>
          </a:xfrm>
        </p:grpSpPr>
        <p:sp>
          <p:nvSpPr>
            <p:cNvPr id="12" name="Rectangle 1">
              <a:extLst>
                <a:ext uri="{FF2B5EF4-FFF2-40B4-BE49-F238E27FC236}">
                  <a16:creationId xmlns:a16="http://schemas.microsoft.com/office/drawing/2014/main" xmlns="" id="{9025C253-2A0B-A657-2E38-4B5D25742778}"/>
                </a:ext>
              </a:extLst>
            </p:cNvPr>
            <p:cNvSpPr/>
            <p:nvPr/>
          </p:nvSpPr>
          <p:spPr>
            <a:xfrm>
              <a:off x="-218290" y="54948"/>
              <a:ext cx="17128233" cy="6448842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11717079"/>
                        <a:gd name="connsiteY0" fmla="*/ 0 h 1662471"/>
                        <a:gd name="connsiteX1" fmla="*/ 11717079 w 11717079"/>
                        <a:gd name="connsiteY1" fmla="*/ 0 h 1662471"/>
                        <a:gd name="connsiteX2" fmla="*/ 11717079 w 11717079"/>
                        <a:gd name="connsiteY2" fmla="*/ 1662471 h 1662471"/>
                        <a:gd name="connsiteX3" fmla="*/ 0 w 11717079"/>
                        <a:gd name="connsiteY3" fmla="*/ 1662471 h 1662471"/>
                        <a:gd name="connsiteX4" fmla="*/ 0 w 11717079"/>
                        <a:gd name="connsiteY4" fmla="*/ 0 h 1662471"/>
                        <a:gd name="connsiteX0" fmla="*/ 0 w 11717079"/>
                        <a:gd name="connsiteY0" fmla="*/ 0 h 1662471"/>
                        <a:gd name="connsiteX1" fmla="*/ 11717079 w 11717079"/>
                        <a:gd name="connsiteY1" fmla="*/ 0 h 1662471"/>
                        <a:gd name="connsiteX2" fmla="*/ 11717079 w 11717079"/>
                        <a:gd name="connsiteY2" fmla="*/ 1662471 h 1662471"/>
                        <a:gd name="connsiteX3" fmla="*/ 0 w 11717079"/>
                        <a:gd name="connsiteY3" fmla="*/ 1662471 h 1662471"/>
                        <a:gd name="connsiteX4" fmla="*/ 0 w 11717079"/>
                        <a:gd name="connsiteY4" fmla="*/ 0 h 16624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717079" h="1662471" fill="none" extrusionOk="0">
                          <a:moveTo>
                            <a:pt x="0" y="0"/>
                          </a:moveTo>
                          <a:cubicBezTo>
                            <a:pt x="4132757" y="43473"/>
                            <a:pt x="6667221" y="147864"/>
                            <a:pt x="11717079" y="0"/>
                          </a:cubicBezTo>
                          <a:cubicBezTo>
                            <a:pt x="11511739" y="371800"/>
                            <a:pt x="11653305" y="1174989"/>
                            <a:pt x="11717079" y="1662471"/>
                          </a:cubicBezTo>
                          <a:cubicBezTo>
                            <a:pt x="6116722" y="1580071"/>
                            <a:pt x="2690281" y="1265659"/>
                            <a:pt x="0" y="1662471"/>
                          </a:cubicBezTo>
                          <a:cubicBezTo>
                            <a:pt x="67314" y="1128724"/>
                            <a:pt x="60545" y="375735"/>
                            <a:pt x="0" y="0"/>
                          </a:cubicBezTo>
                          <a:close/>
                        </a:path>
                        <a:path w="11717079" h="1662471" stroke="0" extrusionOk="0">
                          <a:moveTo>
                            <a:pt x="0" y="0"/>
                          </a:moveTo>
                          <a:cubicBezTo>
                            <a:pt x="5485031" y="-58498"/>
                            <a:pt x="8729398" y="-68279"/>
                            <a:pt x="11717079" y="0"/>
                          </a:cubicBezTo>
                          <a:cubicBezTo>
                            <a:pt x="11611604" y="188532"/>
                            <a:pt x="11754228" y="1073396"/>
                            <a:pt x="11717079" y="1662471"/>
                          </a:cubicBezTo>
                          <a:cubicBezTo>
                            <a:pt x="7394551" y="1566732"/>
                            <a:pt x="2625875" y="1837368"/>
                            <a:pt x="0" y="1662471"/>
                          </a:cubicBezTo>
                          <a:cubicBezTo>
                            <a:pt x="72425" y="1190314"/>
                            <a:pt x="100787" y="796744"/>
                            <a:pt x="0" y="0"/>
                          </a:cubicBezTo>
                          <a:close/>
                        </a:path>
                        <a:path w="11717079" h="1662471" fill="none" stroke="0" extrusionOk="0">
                          <a:moveTo>
                            <a:pt x="0" y="0"/>
                          </a:moveTo>
                          <a:cubicBezTo>
                            <a:pt x="4139244" y="-110757"/>
                            <a:pt x="7050966" y="207127"/>
                            <a:pt x="11717079" y="0"/>
                          </a:cubicBezTo>
                          <a:cubicBezTo>
                            <a:pt x="11477751" y="288259"/>
                            <a:pt x="11719483" y="1200903"/>
                            <a:pt x="11717079" y="1662471"/>
                          </a:cubicBezTo>
                          <a:cubicBezTo>
                            <a:pt x="5841973" y="1431174"/>
                            <a:pt x="2896651" y="1277739"/>
                            <a:pt x="0" y="1662471"/>
                          </a:cubicBezTo>
                          <a:cubicBezTo>
                            <a:pt x="80111" y="1104373"/>
                            <a:pt x="31245" y="31149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77830632-B98D-D8E6-9C39-9D4AD7F2E6B4}"/>
                </a:ext>
              </a:extLst>
            </p:cNvPr>
            <p:cNvSpPr txBox="1"/>
            <p:nvPr/>
          </p:nvSpPr>
          <p:spPr>
            <a:xfrm>
              <a:off x="-375277" y="372948"/>
              <a:ext cx="17442205" cy="52918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1200"/>
                </a:spcBef>
                <a:defRPr/>
              </a:pPr>
              <a:r>
                <a:rPr lang="vi-VN" altLang="en-US" sz="7200" b="1" kern="0" spc="-150" noProof="0" dirty="0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d. </a:t>
              </a:r>
              <a:r>
                <a:rPr lang="vi-VN" altLang="en-US" sz="7200" b="1" kern="0" spc="-150" dirty="0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Đơn gồm những mục nào? Nêu cách sắp xếp các mục đó.</a:t>
              </a:r>
              <a:endParaRPr kumimoji="0" lang="vi-VN" altLang="en-US" sz="72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字魂37号-波纹乖乖体"/>
              </a:endParaRPr>
            </a:p>
          </p:txBody>
        </p:sp>
      </p:grpSp>
      <p:pic>
        <p:nvPicPr>
          <p:cNvPr id="7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463" y="1582470"/>
            <a:ext cx="4553905" cy="158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42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5">
            <a:extLst>
              <a:ext uri="{FF2B5EF4-FFF2-40B4-BE49-F238E27FC236}">
                <a16:creationId xmlns:a16="http://schemas.microsoft.com/office/drawing/2014/main" xmlns="" id="{9BA0DE1C-1F6C-4D81-AFB8-F34342A30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9203" y="97639"/>
            <a:ext cx="3247060" cy="18231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10680970" cy="685800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856FA2E-0394-9C27-2EA3-152C83708637}"/>
              </a:ext>
            </a:extLst>
          </p:cNvPr>
          <p:cNvSpPr/>
          <p:nvPr/>
        </p:nvSpPr>
        <p:spPr>
          <a:xfrm>
            <a:off x="92532" y="97638"/>
            <a:ext cx="9661068" cy="842162"/>
          </a:xfrm>
          <a:prstGeom prst="rect">
            <a:avLst/>
          </a:prstGeom>
          <a:solidFill>
            <a:schemeClr val="accent6">
              <a:lumMod val="20000"/>
              <a:lumOff val="80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7" name="Straight Arrow Connector 6"/>
          <p:cNvCxnSpPr>
            <a:stCxn id="18" idx="3"/>
          </p:cNvCxnSpPr>
          <p:nvPr/>
        </p:nvCxnSpPr>
        <p:spPr>
          <a:xfrm>
            <a:off x="9753600" y="518719"/>
            <a:ext cx="927370" cy="0"/>
          </a:xfrm>
          <a:prstGeom prst="straightConnector1">
            <a:avLst/>
          </a:prstGeom>
          <a:ln w="38100" cap="flat" cmpd="sng" algn="ctr">
            <a:solidFill>
              <a:schemeClr val="accent6"/>
            </a:solidFill>
            <a:prstDash val="lg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10680970" y="46838"/>
            <a:ext cx="1511030" cy="100726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Quốc hiệu, Tiêu ngữ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856FA2E-0394-9C27-2EA3-152C83708637}"/>
              </a:ext>
            </a:extLst>
          </p:cNvPr>
          <p:cNvSpPr/>
          <p:nvPr/>
        </p:nvSpPr>
        <p:spPr>
          <a:xfrm>
            <a:off x="76200" y="1051281"/>
            <a:ext cx="9661068" cy="562762"/>
          </a:xfrm>
          <a:prstGeom prst="rect">
            <a:avLst/>
          </a:prstGeom>
          <a:solidFill>
            <a:schemeClr val="accent4">
              <a:lumMod val="20000"/>
              <a:lumOff val="80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9753600" y="1298780"/>
            <a:ext cx="927370" cy="0"/>
          </a:xfrm>
          <a:prstGeom prst="straightConnector1">
            <a:avLst/>
          </a:prstGeom>
          <a:ln w="38100" cap="flat" cmpd="sng" algn="ctr">
            <a:solidFill>
              <a:schemeClr val="accent4"/>
            </a:solidFill>
            <a:prstDash val="lg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10680970" y="957569"/>
            <a:ext cx="1511030" cy="682421"/>
          </a:xfrm>
          <a:prstGeom prst="roundRect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Tên đơn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5856FA2E-0394-9C27-2EA3-152C83708637}"/>
              </a:ext>
            </a:extLst>
          </p:cNvPr>
          <p:cNvSpPr/>
          <p:nvPr/>
        </p:nvSpPr>
        <p:spPr>
          <a:xfrm>
            <a:off x="69705" y="1621945"/>
            <a:ext cx="9661068" cy="349679"/>
          </a:xfrm>
          <a:prstGeom prst="rect">
            <a:avLst/>
          </a:prstGeom>
          <a:solidFill>
            <a:schemeClr val="accent3">
              <a:lumMod val="20000"/>
              <a:lumOff val="80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9753600" y="1790153"/>
            <a:ext cx="927370" cy="0"/>
          </a:xfrm>
          <a:prstGeom prst="straightConnector1">
            <a:avLst/>
          </a:prstGeom>
          <a:ln w="38100" cap="flat" cmpd="sng" algn="ctr">
            <a:solidFill>
              <a:schemeClr val="accent3"/>
            </a:solidFill>
            <a:prstDash val="lg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10680970" y="1448942"/>
            <a:ext cx="1511030" cy="682421"/>
          </a:xfrm>
          <a:prstGeom prst="round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Nơi nhận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5856FA2E-0394-9C27-2EA3-152C83708637}"/>
              </a:ext>
            </a:extLst>
          </p:cNvPr>
          <p:cNvSpPr/>
          <p:nvPr/>
        </p:nvSpPr>
        <p:spPr>
          <a:xfrm>
            <a:off x="115971" y="2018463"/>
            <a:ext cx="9661068" cy="3502368"/>
          </a:xfrm>
          <a:prstGeom prst="rect">
            <a:avLst/>
          </a:prstGeom>
          <a:solidFill>
            <a:schemeClr val="accent2">
              <a:lumMod val="20000"/>
              <a:lumOff val="80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9753600" y="3320887"/>
            <a:ext cx="927370" cy="0"/>
          </a:xfrm>
          <a:prstGeom prst="straightConnector1">
            <a:avLst/>
          </a:prstGeom>
          <a:ln w="38100" cap="flat" cmpd="sng" algn="ctr">
            <a:solidFill>
              <a:schemeClr val="accent2"/>
            </a:solidFill>
            <a:prstDash val="lg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10680970" y="2979676"/>
            <a:ext cx="1511030" cy="682421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Nội dung đơn</a:t>
            </a:r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5856FA2E-0394-9C27-2EA3-152C83708637}"/>
              </a:ext>
            </a:extLst>
          </p:cNvPr>
          <p:cNvSpPr/>
          <p:nvPr/>
        </p:nvSpPr>
        <p:spPr>
          <a:xfrm>
            <a:off x="342900" y="5854699"/>
            <a:ext cx="2540000" cy="520701"/>
          </a:xfrm>
          <a:prstGeom prst="rect">
            <a:avLst/>
          </a:prstGeom>
          <a:solidFill>
            <a:schemeClr val="tx2">
              <a:lumMod val="20000"/>
              <a:lumOff val="80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2882900" y="4510411"/>
            <a:ext cx="7798070" cy="1610989"/>
          </a:xfrm>
          <a:prstGeom prst="straightConnector1">
            <a:avLst/>
          </a:prstGeom>
          <a:ln w="38100" cap="flat" cmpd="sng" algn="ctr">
            <a:solidFill>
              <a:schemeClr val="tx2"/>
            </a:solidFill>
            <a:prstDash val="lg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10680970" y="4169200"/>
            <a:ext cx="1511030" cy="682421"/>
          </a:xfrm>
          <a:prstGeom prst="round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Ý kiến</a:t>
            </a:r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5856FA2E-0394-9C27-2EA3-152C83708637}"/>
              </a:ext>
            </a:extLst>
          </p:cNvPr>
          <p:cNvSpPr/>
          <p:nvPr/>
        </p:nvSpPr>
        <p:spPr>
          <a:xfrm>
            <a:off x="5340484" y="5467349"/>
            <a:ext cx="4472983" cy="1390650"/>
          </a:xfrm>
          <a:prstGeom prst="rect">
            <a:avLst/>
          </a:prstGeom>
          <a:solidFill>
            <a:schemeClr val="accent2">
              <a:lumMod val="60000"/>
              <a:lumOff val="40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9753600" y="6121400"/>
            <a:ext cx="927370" cy="0"/>
          </a:xfrm>
          <a:prstGeom prst="straightConnector1">
            <a:avLst/>
          </a:prstGeom>
          <a:ln w="38100" cap="flat" cmpd="sng" algn="ctr">
            <a:solidFill>
              <a:schemeClr val="accent2"/>
            </a:solidFill>
            <a:prstDash val="lg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7" name="Rounded Rectangle 36"/>
          <p:cNvSpPr/>
          <p:nvPr/>
        </p:nvSpPr>
        <p:spPr>
          <a:xfrm>
            <a:off x="10680970" y="5520831"/>
            <a:ext cx="1511030" cy="1269778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Địa điểm, thời gian viết đơn</a:t>
            </a:r>
          </a:p>
          <a:p>
            <a:pPr algn="ctr"/>
            <a:r>
              <a:rPr lang="vi-VN" dirty="0" smtClean="0"/>
              <a:t>Chữ kí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88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0" grpId="0" animBg="1"/>
      <p:bldP spid="19" grpId="0" animBg="1"/>
      <p:bldP spid="21" grpId="0" animBg="1"/>
      <p:bldP spid="22" grpId="0" animBg="1"/>
      <p:bldP spid="24" grpId="0" animBg="1"/>
      <p:bldP spid="25" grpId="0" animBg="1"/>
      <p:bldP spid="27" grpId="0" animBg="1"/>
      <p:bldP spid="29" grpId="0" animBg="1"/>
      <p:bldP spid="34" grpId="0" animBg="1"/>
      <p:bldP spid="35" grpId="0" animBg="1"/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5" y="-527470"/>
            <a:ext cx="12279086" cy="738547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3D7CA8BB-DBC1-465C-A8F8-DC99004520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255" y="-426381"/>
            <a:ext cx="1716405" cy="85276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3F6A219-28DC-414F-9CB3-B1190C293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7705" y="553249"/>
            <a:ext cx="1716405" cy="8527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555" y="-250371"/>
            <a:ext cx="8566931" cy="5337994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9" name="Picture 2" descr="C:\Users\HP\Desktop\0000000625-tre-em-hoc-tap-hoc-bai-giao-duc-tai-hinh-png-107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17" y="3346121"/>
            <a:ext cx="4336093" cy="427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3581400" y="1425892"/>
            <a:ext cx="630936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6000" b="1" i="1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Bài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vi-VN" sz="6000" b="1" i="1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2: Trao đổi</a:t>
            </a:r>
            <a:r>
              <a:rPr kumimoji="0" lang="vi-VN" sz="6000" b="1" i="1" u="none" strike="noStrike" kern="1200" cap="none" spc="0" normalizeH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về những điểm lưu ý khi viết đơn.</a:t>
            </a:r>
            <a:endParaRPr kumimoji="0" lang="en-US" sz="6000" b="1" i="1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xmlns="" id="{31D9DE51-7B01-8AA7-E597-41F746AD30A7}"/>
              </a:ext>
            </a:extLst>
          </p:cNvPr>
          <p:cNvSpPr txBox="1"/>
          <p:nvPr/>
        </p:nvSpPr>
        <p:spPr>
          <a:xfrm>
            <a:off x="6052457" y="7515398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D81FFD16-2EE0-93C7-2650-5935BAA96EA9}"/>
              </a:ext>
            </a:extLst>
          </p:cNvPr>
          <p:cNvSpPr txBox="1">
            <a:spLocks/>
          </p:cNvSpPr>
          <p:nvPr/>
        </p:nvSpPr>
        <p:spPr>
          <a:xfrm>
            <a:off x="11474100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2E4CEE5-9F3A-31EE-19DA-0B12ED3A1A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87180" y="-14589060"/>
            <a:ext cx="1202436" cy="20447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AF648A1-559A-1649-F685-2118C189B3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7180" y="-14589060"/>
            <a:ext cx="1202436" cy="20447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64A7B75-27FC-6D02-C1CF-BCD0509055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74715" y="16047150"/>
            <a:ext cx="1202436" cy="20447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6EF1D7E-133F-23C9-8CFE-1277C615A7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0470" y="16047150"/>
            <a:ext cx="1202436" cy="2044763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xmlns="" id="{0621A215-1D0C-EFBE-99B2-EA39426B92A3}"/>
              </a:ext>
            </a:extLst>
          </p:cNvPr>
          <p:cNvSpPr txBox="1">
            <a:spLocks/>
          </p:cNvSpPr>
          <p:nvPr/>
        </p:nvSpPr>
        <p:spPr>
          <a:xfrm>
            <a:off x="-282213" y="6417092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E4A7754-FEA6-9EAC-26F0-2DB65E9D6C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63710" y="6858000"/>
            <a:ext cx="1203760" cy="14619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2C207D6-84FE-8D41-960A-31430538FC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667912" y="-41910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07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5" y="-527470"/>
            <a:ext cx="12279086" cy="738547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3D7CA8BB-DBC1-465C-A8F8-DC99004520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27470"/>
            <a:ext cx="1716405" cy="85276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3F6A219-28DC-414F-9CB3-B1190C293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7705" y="553249"/>
            <a:ext cx="1716405" cy="852762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80" y="-1740657"/>
            <a:ext cx="9118600" cy="3738813"/>
          </a:xfrm>
          <a:prstGeom prst="rect">
            <a:avLst/>
          </a:prstGeom>
        </p:spPr>
      </p:pic>
      <p:pic>
        <p:nvPicPr>
          <p:cNvPr id="7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270" y="-336412"/>
            <a:ext cx="2775187" cy="968224"/>
          </a:xfrm>
          <a:prstGeom prst="rect">
            <a:avLst/>
          </a:prstGeom>
        </p:spPr>
      </p:pic>
      <p:pic>
        <p:nvPicPr>
          <p:cNvPr id="10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6897" y="979630"/>
            <a:ext cx="16452231" cy="6602270"/>
          </a:xfrm>
          <a:prstGeom prst="rect">
            <a:avLst/>
          </a:prstGeom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209841" y="553249"/>
            <a:ext cx="113919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vi-VN" altLang="en-US" sz="6000" b="1" dirty="0" smtClean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 THỨC VIẾT ĐƠN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7172" name="Picture 4" descr="C:\Users\HP\Desktop\crown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06" b="9303"/>
          <a:stretch/>
        </p:blipFill>
        <p:spPr bwMode="auto">
          <a:xfrm>
            <a:off x="-313945" y="3020988"/>
            <a:ext cx="2344294" cy="287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2030349" y="3020988"/>
            <a:ext cx="8779091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vi-VN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Trình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bày đầy đủ các mục cần có đúng quy định: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+ Quốc hiệu, tiêu ngữ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+ Tên đơn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+ Nơi nhận đơn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+ Nội dung đơn 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+ Địa điểm, thời gian viết đơn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+ Chữ kí và họ tên người viết </a:t>
            </a:r>
            <a:r>
              <a:rPr lang="vi-VN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endParaRPr lang="vi-VN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xmlns="" id="{31D9DE51-7B01-8AA7-E597-41F746AD30A7}"/>
              </a:ext>
            </a:extLst>
          </p:cNvPr>
          <p:cNvSpPr txBox="1"/>
          <p:nvPr/>
        </p:nvSpPr>
        <p:spPr>
          <a:xfrm>
            <a:off x="6052457" y="7515398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D81FFD16-2EE0-93C7-2650-5935BAA96EA9}"/>
              </a:ext>
            </a:extLst>
          </p:cNvPr>
          <p:cNvSpPr txBox="1">
            <a:spLocks/>
          </p:cNvSpPr>
          <p:nvPr/>
        </p:nvSpPr>
        <p:spPr>
          <a:xfrm>
            <a:off x="11474100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2E4CEE5-9F3A-31EE-19DA-0B12ED3A1AB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87180" y="-14589060"/>
            <a:ext cx="1202436" cy="20447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AF648A1-559A-1649-F685-2118C189B3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7180" y="-14589060"/>
            <a:ext cx="1202436" cy="20447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64A7B75-27FC-6D02-C1CF-BCD05090552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74715" y="16047150"/>
            <a:ext cx="1202436" cy="20447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6EF1D7E-133F-23C9-8CFE-1277C615A73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0470" y="16047150"/>
            <a:ext cx="1202436" cy="2044763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xmlns="" id="{0621A215-1D0C-EFBE-99B2-EA39426B92A3}"/>
              </a:ext>
            </a:extLst>
          </p:cNvPr>
          <p:cNvSpPr txBox="1">
            <a:spLocks/>
          </p:cNvSpPr>
          <p:nvPr/>
        </p:nvSpPr>
        <p:spPr>
          <a:xfrm>
            <a:off x="-282213" y="6417092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E4A7754-FEA6-9EAC-26F0-2DB65E9D6C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63710" y="6858000"/>
            <a:ext cx="1203760" cy="14619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2C207D6-84FE-8D41-960A-31430538FC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4667912" y="-41910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67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5" y="-527470"/>
            <a:ext cx="12279086" cy="738547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3D7CA8BB-DBC1-465C-A8F8-DC99004520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27470"/>
            <a:ext cx="1716405" cy="85276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3F6A219-28DC-414F-9CB3-B1190C293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7705" y="553249"/>
            <a:ext cx="1716405" cy="852762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80" y="-1740657"/>
            <a:ext cx="9118600" cy="3738813"/>
          </a:xfrm>
          <a:prstGeom prst="rect">
            <a:avLst/>
          </a:prstGeom>
        </p:spPr>
      </p:pic>
      <p:pic>
        <p:nvPicPr>
          <p:cNvPr id="7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376" y="-33519"/>
            <a:ext cx="2775187" cy="968224"/>
          </a:xfrm>
          <a:prstGeom prst="rect">
            <a:avLst/>
          </a:prstGeom>
        </p:spPr>
      </p:pic>
      <p:pic>
        <p:nvPicPr>
          <p:cNvPr id="10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6897" y="979630"/>
            <a:ext cx="16452231" cy="6602270"/>
          </a:xfrm>
          <a:prstGeom prst="rect">
            <a:avLst/>
          </a:prstGeom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-607770" y="743944"/>
            <a:ext cx="113919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vi-VN" altLang="en-US" sz="6000" b="1" dirty="0" smtClean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NỘI DUNG CỦA ĐƠN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7172" name="Picture 4" descr="C:\Users\HP\Desktop\crown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06" b="9303"/>
          <a:stretch/>
        </p:blipFill>
        <p:spPr bwMode="auto">
          <a:xfrm>
            <a:off x="-313945" y="3020988"/>
            <a:ext cx="2344294" cy="287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1904244" y="2799077"/>
            <a:ext cx="7926451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just"/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vi-VN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Bao </a:t>
            </a:r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gồm giới thiệu bản thân, lí do viết đơn, lời hứa, lời cảm ơn; câu từ trong sáng, rõ ràng, mạch lạc; đúng thông tin, không viết </a:t>
            </a:r>
            <a:r>
              <a:rPr lang="vi-VN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dài </a:t>
            </a:r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vi-VN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7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xmlns="" id="{31D9DE51-7B01-8AA7-E597-41F746AD30A7}"/>
              </a:ext>
            </a:extLst>
          </p:cNvPr>
          <p:cNvSpPr txBox="1"/>
          <p:nvPr/>
        </p:nvSpPr>
        <p:spPr>
          <a:xfrm>
            <a:off x="6052457" y="7515398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D81FFD16-2EE0-93C7-2650-5935BAA96EA9}"/>
              </a:ext>
            </a:extLst>
          </p:cNvPr>
          <p:cNvSpPr txBox="1">
            <a:spLocks/>
          </p:cNvSpPr>
          <p:nvPr/>
        </p:nvSpPr>
        <p:spPr>
          <a:xfrm>
            <a:off x="11474100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2E4CEE5-9F3A-31EE-19DA-0B12ED3A1AB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87180" y="-14589060"/>
            <a:ext cx="1202436" cy="20447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AF648A1-559A-1649-F685-2118C189B3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7180" y="-14589060"/>
            <a:ext cx="1202436" cy="20447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64A7B75-27FC-6D02-C1CF-BCD05090552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74715" y="16047150"/>
            <a:ext cx="1202436" cy="20447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6EF1D7E-133F-23C9-8CFE-1277C615A73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0470" y="16047150"/>
            <a:ext cx="1202436" cy="2044763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xmlns="" id="{0621A215-1D0C-EFBE-99B2-EA39426B92A3}"/>
              </a:ext>
            </a:extLst>
          </p:cNvPr>
          <p:cNvSpPr txBox="1">
            <a:spLocks/>
          </p:cNvSpPr>
          <p:nvPr/>
        </p:nvSpPr>
        <p:spPr>
          <a:xfrm>
            <a:off x="-282213" y="6417092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E4A7754-FEA6-9EAC-26F0-2DB65E9D6C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63710" y="6858000"/>
            <a:ext cx="1203760" cy="14619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2C207D6-84FE-8D41-960A-31430538FC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4667912" y="-41910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2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5" y="-527470"/>
            <a:ext cx="12279086" cy="738547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3D7CA8BB-DBC1-465C-A8F8-DC99004520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255" y="-426381"/>
            <a:ext cx="1716405" cy="85276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3F6A219-28DC-414F-9CB3-B1190C293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745" y="-447000"/>
            <a:ext cx="1716405" cy="852762"/>
          </a:xfrm>
          <a:prstGeom prst="rect">
            <a:avLst/>
          </a:prstGeom>
        </p:spPr>
      </p:pic>
      <p:pic>
        <p:nvPicPr>
          <p:cNvPr id="7" name="Picture 6" descr="content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87085" y="117693"/>
            <a:ext cx="10932885" cy="6333907"/>
          </a:xfrm>
          <a:prstGeom prst="rect">
            <a:avLst/>
          </a:prstGeom>
        </p:spPr>
      </p:pic>
      <p:pic>
        <p:nvPicPr>
          <p:cNvPr id="9" name="Picture 8" descr="A picture containing toy, doll, clipart&#10;&#10;Description automatically generated">
            <a:extLst>
              <a:ext uri="{FF2B5EF4-FFF2-40B4-BE49-F238E27FC236}">
                <a16:creationId xmlns:a16="http://schemas.microsoft.com/office/drawing/2014/main" xmlns="" id="{B71EA60B-0EAD-4B83-81D8-0D06D103678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9422720" y="1903652"/>
            <a:ext cx="3548493" cy="51575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77278" y="1068822"/>
            <a:ext cx="839862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Cần</a:t>
            </a:r>
            <a:r>
              <a:rPr kumimoji="0" lang="vi-VN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trình bày đơn đúng quy định: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36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Quốc hiệu, tiêu ngữ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Tên</a:t>
            </a:r>
            <a:r>
              <a:rPr kumimoji="0" lang="vi-VN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đơn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3600" b="1" baseline="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Nơi</a:t>
            </a:r>
            <a:r>
              <a:rPr lang="vi-VN" sz="36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nhận đơn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Nội</a:t>
            </a:r>
            <a:r>
              <a:rPr kumimoji="0" lang="vi-VN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dung đơn (giới thiệu bản thân, lí do viết đơn, lời hứa, lời cảm ơn)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3600" b="1" noProof="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Địa điểm, thời gian viết đơn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600" b="1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Chữ</a:t>
            </a:r>
            <a:r>
              <a:rPr kumimoji="0" lang="vi-VN" sz="3600" b="1" i="0" u="none" strike="noStrike" kern="1200" cap="none" spc="0" normalizeH="0" dirty="0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kí, họ tên người viết đơn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07960" y="608450"/>
            <a:ext cx="1052068" cy="4356100"/>
          </a:xfrm>
          <a:prstGeom prst="roundRect">
            <a:avLst/>
          </a:prstGeom>
          <a:solidFill>
            <a:srgbClr val="185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 rot="16200000">
            <a:off x="-1039095" y="2199015"/>
            <a:ext cx="3706936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all" spc="0" normalizeH="0" baseline="0" noProof="0" dirty="0" err="1">
                <a:ln w="0"/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#9Slide05 SVNClementine" panose="020F0502020204030203" pitchFamily="34" charset="0"/>
              </a:rPr>
              <a:t>Ghi</a:t>
            </a:r>
            <a:r>
              <a:rPr kumimoji="0" lang="en-US" sz="8800" b="1" i="0" u="none" strike="noStrike" kern="1200" cap="all" spc="0" normalizeH="0" baseline="0" noProof="0" dirty="0">
                <a:ln w="0"/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#9Slide05 SVNClementine" panose="020F0502020204030203" pitchFamily="34" charset="0"/>
              </a:rPr>
              <a:t> </a:t>
            </a:r>
            <a:r>
              <a:rPr kumimoji="0" lang="en-US" sz="8800" b="1" i="0" u="none" strike="noStrike" kern="1200" cap="all" spc="0" normalizeH="0" baseline="0" noProof="0" dirty="0" err="1" smtClean="0">
                <a:ln w="0"/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#9Slide05 SVNClementine" panose="020F0502020204030203" pitchFamily="34" charset="0"/>
              </a:rPr>
              <a:t>nhớ</a:t>
            </a:r>
            <a:endParaRPr kumimoji="0" lang="en-US" sz="8800" b="1" i="0" u="none" strike="noStrike" kern="1200" cap="all" spc="0" normalizeH="0" baseline="0" noProof="0" dirty="0">
              <a:ln w="0"/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#9Slide05 SVNClementine" panose="020F0502020204030203" pitchFamily="34" charset="0"/>
            </a:endParaRP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xmlns="" id="{31D9DE51-7B01-8AA7-E597-41F746AD30A7}"/>
              </a:ext>
            </a:extLst>
          </p:cNvPr>
          <p:cNvSpPr txBox="1"/>
          <p:nvPr/>
        </p:nvSpPr>
        <p:spPr>
          <a:xfrm>
            <a:off x="6052457" y="7515398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D81FFD16-2EE0-93C7-2650-5935BAA96EA9}"/>
              </a:ext>
            </a:extLst>
          </p:cNvPr>
          <p:cNvSpPr txBox="1">
            <a:spLocks/>
          </p:cNvSpPr>
          <p:nvPr/>
        </p:nvSpPr>
        <p:spPr>
          <a:xfrm>
            <a:off x="11474100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2E4CEE5-9F3A-31EE-19DA-0B12ED3A1A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87180" y="-14589060"/>
            <a:ext cx="1202436" cy="20447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AF648A1-559A-1649-F685-2118C189B3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7180" y="-14589060"/>
            <a:ext cx="1202436" cy="20447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64A7B75-27FC-6D02-C1CF-BCD0509055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74715" y="16047150"/>
            <a:ext cx="1202436" cy="20447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6EF1D7E-133F-23C9-8CFE-1277C615A7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0470" y="16047150"/>
            <a:ext cx="1202436" cy="2044763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xmlns="" id="{0621A215-1D0C-EFBE-99B2-EA39426B92A3}"/>
              </a:ext>
            </a:extLst>
          </p:cNvPr>
          <p:cNvSpPr txBox="1">
            <a:spLocks/>
          </p:cNvSpPr>
          <p:nvPr/>
        </p:nvSpPr>
        <p:spPr>
          <a:xfrm>
            <a:off x="-282213" y="6417092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E4A7754-FEA6-9EAC-26F0-2DB65E9D6C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63710" y="6858000"/>
            <a:ext cx="1203760" cy="14619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2C207D6-84FE-8D41-960A-31430538FC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667912" y="-41910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25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xmlns="" id="{68F85452-4E40-40DC-9526-CC39C4FD4A99}"/>
              </a:ext>
            </a:extLst>
          </p:cNvPr>
          <p:cNvGrpSpPr/>
          <p:nvPr/>
        </p:nvGrpSpPr>
        <p:grpSpPr>
          <a:xfrm rot="511293">
            <a:off x="3486184" y="1767873"/>
            <a:ext cx="6216649" cy="5019675"/>
            <a:chOff x="2908301" y="1417638"/>
            <a:chExt cx="6216649" cy="5019675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xmlns="" id="{81683AAA-366D-49F2-A8CB-69BD44099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8301" y="1417638"/>
              <a:ext cx="6051550" cy="4633913"/>
            </a:xfrm>
            <a:custGeom>
              <a:avLst/>
              <a:gdLst>
                <a:gd name="T0" fmla="*/ 127 w 769"/>
                <a:gd name="T1" fmla="*/ 588 h 588"/>
                <a:gd name="T2" fmla="*/ 9 w 769"/>
                <a:gd name="T3" fmla="*/ 156 h 588"/>
                <a:gd name="T4" fmla="*/ 337 w 769"/>
                <a:gd name="T5" fmla="*/ 43 h 588"/>
                <a:gd name="T6" fmla="*/ 722 w 769"/>
                <a:gd name="T7" fmla="*/ 29 h 588"/>
                <a:gd name="T8" fmla="*/ 765 w 769"/>
                <a:gd name="T9" fmla="*/ 485 h 588"/>
                <a:gd name="T10" fmla="*/ 127 w 769"/>
                <a:gd name="T11" fmla="*/ 588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9" h="588">
                  <a:moveTo>
                    <a:pt x="127" y="588"/>
                  </a:moveTo>
                  <a:cubicBezTo>
                    <a:pt x="67" y="461"/>
                    <a:pt x="0" y="179"/>
                    <a:pt x="9" y="156"/>
                  </a:cubicBezTo>
                  <a:cubicBezTo>
                    <a:pt x="21" y="119"/>
                    <a:pt x="168" y="78"/>
                    <a:pt x="337" y="43"/>
                  </a:cubicBezTo>
                  <a:cubicBezTo>
                    <a:pt x="525" y="5"/>
                    <a:pt x="702" y="0"/>
                    <a:pt x="722" y="29"/>
                  </a:cubicBezTo>
                  <a:cubicBezTo>
                    <a:pt x="739" y="53"/>
                    <a:pt x="769" y="323"/>
                    <a:pt x="765" y="485"/>
                  </a:cubicBezTo>
                  <a:lnTo>
                    <a:pt x="127" y="588"/>
                  </a:lnTo>
                  <a:close/>
                </a:path>
              </a:pathLst>
            </a:custGeom>
            <a:solidFill>
              <a:srgbClr val="A66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xmlns="" id="{BD9FB5D5-DDCE-4836-ADE3-E8EC6FB05D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2000" y="1779588"/>
              <a:ext cx="5232400" cy="3862388"/>
            </a:xfrm>
            <a:custGeom>
              <a:avLst/>
              <a:gdLst>
                <a:gd name="T0" fmla="*/ 105 w 665"/>
                <a:gd name="T1" fmla="*/ 490 h 490"/>
                <a:gd name="T2" fmla="*/ 8 w 665"/>
                <a:gd name="T3" fmla="*/ 137 h 490"/>
                <a:gd name="T4" fmla="*/ 297 w 665"/>
                <a:gd name="T5" fmla="*/ 39 h 490"/>
                <a:gd name="T6" fmla="*/ 637 w 665"/>
                <a:gd name="T7" fmla="*/ 25 h 490"/>
                <a:gd name="T8" fmla="*/ 660 w 665"/>
                <a:gd name="T9" fmla="*/ 399 h 490"/>
                <a:gd name="T10" fmla="*/ 389 w 665"/>
                <a:gd name="T11" fmla="*/ 430 h 490"/>
                <a:gd name="T12" fmla="*/ 105 w 665"/>
                <a:gd name="T13" fmla="*/ 49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5" h="490">
                  <a:moveTo>
                    <a:pt x="105" y="490"/>
                  </a:moveTo>
                  <a:cubicBezTo>
                    <a:pt x="53" y="382"/>
                    <a:pt x="0" y="158"/>
                    <a:pt x="8" y="137"/>
                  </a:cubicBezTo>
                  <a:cubicBezTo>
                    <a:pt x="19" y="106"/>
                    <a:pt x="149" y="70"/>
                    <a:pt x="297" y="39"/>
                  </a:cubicBezTo>
                  <a:cubicBezTo>
                    <a:pt x="463" y="5"/>
                    <a:pt x="619" y="0"/>
                    <a:pt x="637" y="25"/>
                  </a:cubicBezTo>
                  <a:cubicBezTo>
                    <a:pt x="652" y="46"/>
                    <a:pt x="665" y="260"/>
                    <a:pt x="660" y="399"/>
                  </a:cubicBezTo>
                  <a:cubicBezTo>
                    <a:pt x="660" y="399"/>
                    <a:pt x="537" y="404"/>
                    <a:pt x="389" y="430"/>
                  </a:cubicBezTo>
                  <a:cubicBezTo>
                    <a:pt x="209" y="462"/>
                    <a:pt x="105" y="490"/>
                    <a:pt x="105" y="490"/>
                  </a:cubicBezTo>
                  <a:close/>
                </a:path>
              </a:pathLst>
            </a:custGeom>
            <a:solidFill>
              <a:srgbClr val="9BC8E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xmlns="" id="{B2A435FF-DEE9-4C8E-81C1-3E251775D9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3513" y="4829175"/>
              <a:ext cx="1187450" cy="614363"/>
            </a:xfrm>
            <a:custGeom>
              <a:avLst/>
              <a:gdLst>
                <a:gd name="T0" fmla="*/ 3 w 151"/>
                <a:gd name="T1" fmla="*/ 45 h 78"/>
                <a:gd name="T2" fmla="*/ 29 w 151"/>
                <a:gd name="T3" fmla="*/ 10 h 78"/>
                <a:gd name="T4" fmla="*/ 120 w 151"/>
                <a:gd name="T5" fmla="*/ 1 h 78"/>
                <a:gd name="T6" fmla="*/ 149 w 151"/>
                <a:gd name="T7" fmla="*/ 32 h 78"/>
                <a:gd name="T8" fmla="*/ 127 w 151"/>
                <a:gd name="T9" fmla="*/ 64 h 78"/>
                <a:gd name="T10" fmla="*/ 29 w 151"/>
                <a:gd name="T11" fmla="*/ 75 h 78"/>
                <a:gd name="T12" fmla="*/ 3 w 151"/>
                <a:gd name="T13" fmla="*/ 4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78">
                  <a:moveTo>
                    <a:pt x="3" y="45"/>
                  </a:moveTo>
                  <a:cubicBezTo>
                    <a:pt x="0" y="26"/>
                    <a:pt x="2" y="16"/>
                    <a:pt x="29" y="10"/>
                  </a:cubicBezTo>
                  <a:cubicBezTo>
                    <a:pt x="63" y="3"/>
                    <a:pt x="93" y="0"/>
                    <a:pt x="120" y="1"/>
                  </a:cubicBezTo>
                  <a:cubicBezTo>
                    <a:pt x="146" y="3"/>
                    <a:pt x="147" y="13"/>
                    <a:pt x="149" y="32"/>
                  </a:cubicBezTo>
                  <a:cubicBezTo>
                    <a:pt x="151" y="53"/>
                    <a:pt x="150" y="62"/>
                    <a:pt x="127" y="64"/>
                  </a:cubicBezTo>
                  <a:cubicBezTo>
                    <a:pt x="107" y="66"/>
                    <a:pt x="49" y="72"/>
                    <a:pt x="29" y="75"/>
                  </a:cubicBezTo>
                  <a:cubicBezTo>
                    <a:pt x="9" y="78"/>
                    <a:pt x="5" y="62"/>
                    <a:pt x="3" y="45"/>
                  </a:cubicBezTo>
                  <a:close/>
                </a:path>
              </a:pathLst>
            </a:custGeom>
            <a:solidFill>
              <a:srgbClr val="FFF9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xmlns="" id="{39AF1890-CB23-42B4-8881-3D3A6550AF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9125" y="4813300"/>
              <a:ext cx="354012" cy="568325"/>
            </a:xfrm>
            <a:custGeom>
              <a:avLst/>
              <a:gdLst>
                <a:gd name="T0" fmla="*/ 0 w 45"/>
                <a:gd name="T1" fmla="*/ 6 h 72"/>
                <a:gd name="T2" fmla="*/ 11 w 45"/>
                <a:gd name="T3" fmla="*/ 72 h 72"/>
                <a:gd name="T4" fmla="*/ 43 w 45"/>
                <a:gd name="T5" fmla="*/ 69 h 72"/>
                <a:gd name="T6" fmla="*/ 33 w 45"/>
                <a:gd name="T7" fmla="*/ 3 h 72"/>
                <a:gd name="T8" fmla="*/ 0 w 45"/>
                <a:gd name="T9" fmla="*/ 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72">
                  <a:moveTo>
                    <a:pt x="0" y="6"/>
                  </a:moveTo>
                  <a:cubicBezTo>
                    <a:pt x="0" y="6"/>
                    <a:pt x="10" y="39"/>
                    <a:pt x="11" y="72"/>
                  </a:cubicBezTo>
                  <a:cubicBezTo>
                    <a:pt x="11" y="72"/>
                    <a:pt x="29" y="72"/>
                    <a:pt x="43" y="69"/>
                  </a:cubicBezTo>
                  <a:cubicBezTo>
                    <a:pt x="43" y="69"/>
                    <a:pt x="45" y="39"/>
                    <a:pt x="33" y="3"/>
                  </a:cubicBezTo>
                  <a:cubicBezTo>
                    <a:pt x="33" y="3"/>
                    <a:pt x="18" y="0"/>
                    <a:pt x="0" y="6"/>
                  </a:cubicBezTo>
                  <a:close/>
                </a:path>
              </a:pathLst>
            </a:custGeom>
            <a:solidFill>
              <a:srgbClr val="FED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xmlns="" id="{1A149948-5F01-4A4C-A525-3D59EF408B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4700" y="5405438"/>
              <a:ext cx="849312" cy="433388"/>
            </a:xfrm>
            <a:custGeom>
              <a:avLst/>
              <a:gdLst>
                <a:gd name="T0" fmla="*/ 0 w 108"/>
                <a:gd name="T1" fmla="*/ 13 h 55"/>
                <a:gd name="T2" fmla="*/ 85 w 108"/>
                <a:gd name="T3" fmla="*/ 2 h 55"/>
                <a:gd name="T4" fmla="*/ 104 w 108"/>
                <a:gd name="T5" fmla="*/ 18 h 55"/>
                <a:gd name="T6" fmla="*/ 90 w 108"/>
                <a:gd name="T7" fmla="*/ 40 h 55"/>
                <a:gd name="T8" fmla="*/ 9 w 108"/>
                <a:gd name="T9" fmla="*/ 55 h 55"/>
                <a:gd name="T10" fmla="*/ 0 w 108"/>
                <a:gd name="T11" fmla="*/ 1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55">
                  <a:moveTo>
                    <a:pt x="0" y="13"/>
                  </a:moveTo>
                  <a:cubicBezTo>
                    <a:pt x="0" y="13"/>
                    <a:pt x="48" y="0"/>
                    <a:pt x="85" y="2"/>
                  </a:cubicBezTo>
                  <a:cubicBezTo>
                    <a:pt x="85" y="2"/>
                    <a:pt x="100" y="2"/>
                    <a:pt x="104" y="18"/>
                  </a:cubicBezTo>
                  <a:cubicBezTo>
                    <a:pt x="108" y="38"/>
                    <a:pt x="90" y="40"/>
                    <a:pt x="90" y="40"/>
                  </a:cubicBezTo>
                  <a:cubicBezTo>
                    <a:pt x="90" y="40"/>
                    <a:pt x="46" y="43"/>
                    <a:pt x="9" y="55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FFF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xmlns="" id="{A2A49F06-D064-4D1E-B966-3882E79F44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3413" y="5483225"/>
              <a:ext cx="354012" cy="379413"/>
            </a:xfrm>
            <a:custGeom>
              <a:avLst/>
              <a:gdLst>
                <a:gd name="T0" fmla="*/ 30 w 45"/>
                <a:gd name="T1" fmla="*/ 44 h 48"/>
                <a:gd name="T2" fmla="*/ 5 w 45"/>
                <a:gd name="T3" fmla="*/ 30 h 48"/>
                <a:gd name="T4" fmla="*/ 15 w 45"/>
                <a:gd name="T5" fmla="*/ 3 h 48"/>
                <a:gd name="T6" fmla="*/ 41 w 45"/>
                <a:gd name="T7" fmla="*/ 17 h 48"/>
                <a:gd name="T8" fmla="*/ 30 w 45"/>
                <a:gd name="T9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8">
                  <a:moveTo>
                    <a:pt x="30" y="44"/>
                  </a:moveTo>
                  <a:cubicBezTo>
                    <a:pt x="20" y="48"/>
                    <a:pt x="9" y="41"/>
                    <a:pt x="5" y="30"/>
                  </a:cubicBezTo>
                  <a:cubicBezTo>
                    <a:pt x="0" y="19"/>
                    <a:pt x="5" y="7"/>
                    <a:pt x="15" y="3"/>
                  </a:cubicBezTo>
                  <a:cubicBezTo>
                    <a:pt x="25" y="0"/>
                    <a:pt x="36" y="6"/>
                    <a:pt x="41" y="17"/>
                  </a:cubicBezTo>
                  <a:cubicBezTo>
                    <a:pt x="45" y="28"/>
                    <a:pt x="40" y="40"/>
                    <a:pt x="30" y="44"/>
                  </a:cubicBezTo>
                  <a:close/>
                </a:path>
              </a:pathLst>
            </a:custGeom>
            <a:solidFill>
              <a:srgbClr val="FFF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xmlns="" id="{75CC0419-578E-4DD8-8428-797577B125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3075" y="5278438"/>
              <a:ext cx="849312" cy="433388"/>
            </a:xfrm>
            <a:custGeom>
              <a:avLst/>
              <a:gdLst>
                <a:gd name="T0" fmla="*/ 0 w 108"/>
                <a:gd name="T1" fmla="*/ 13 h 55"/>
                <a:gd name="T2" fmla="*/ 85 w 108"/>
                <a:gd name="T3" fmla="*/ 2 h 55"/>
                <a:gd name="T4" fmla="*/ 104 w 108"/>
                <a:gd name="T5" fmla="*/ 19 h 55"/>
                <a:gd name="T6" fmla="*/ 89 w 108"/>
                <a:gd name="T7" fmla="*/ 41 h 55"/>
                <a:gd name="T8" fmla="*/ 9 w 108"/>
                <a:gd name="T9" fmla="*/ 55 h 55"/>
                <a:gd name="T10" fmla="*/ 0 w 108"/>
                <a:gd name="T11" fmla="*/ 1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55">
                  <a:moveTo>
                    <a:pt x="0" y="13"/>
                  </a:moveTo>
                  <a:cubicBezTo>
                    <a:pt x="0" y="13"/>
                    <a:pt x="48" y="0"/>
                    <a:pt x="85" y="2"/>
                  </a:cubicBezTo>
                  <a:cubicBezTo>
                    <a:pt x="85" y="2"/>
                    <a:pt x="100" y="2"/>
                    <a:pt x="104" y="19"/>
                  </a:cubicBezTo>
                  <a:cubicBezTo>
                    <a:pt x="108" y="38"/>
                    <a:pt x="89" y="41"/>
                    <a:pt x="89" y="41"/>
                  </a:cubicBezTo>
                  <a:cubicBezTo>
                    <a:pt x="89" y="41"/>
                    <a:pt x="46" y="43"/>
                    <a:pt x="9" y="55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FFF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xmlns="" id="{BCA8EFB2-09EA-473B-8B84-F69ECE39F8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1788" y="5357813"/>
              <a:ext cx="346075" cy="377825"/>
            </a:xfrm>
            <a:custGeom>
              <a:avLst/>
              <a:gdLst>
                <a:gd name="T0" fmla="*/ 30 w 44"/>
                <a:gd name="T1" fmla="*/ 44 h 48"/>
                <a:gd name="T2" fmla="*/ 4 w 44"/>
                <a:gd name="T3" fmla="*/ 30 h 48"/>
                <a:gd name="T4" fmla="*/ 15 w 44"/>
                <a:gd name="T5" fmla="*/ 3 h 48"/>
                <a:gd name="T6" fmla="*/ 40 w 44"/>
                <a:gd name="T7" fmla="*/ 17 h 48"/>
                <a:gd name="T8" fmla="*/ 30 w 44"/>
                <a:gd name="T9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8">
                  <a:moveTo>
                    <a:pt x="30" y="44"/>
                  </a:moveTo>
                  <a:cubicBezTo>
                    <a:pt x="20" y="48"/>
                    <a:pt x="8" y="42"/>
                    <a:pt x="4" y="30"/>
                  </a:cubicBezTo>
                  <a:cubicBezTo>
                    <a:pt x="0" y="19"/>
                    <a:pt x="5" y="7"/>
                    <a:pt x="15" y="3"/>
                  </a:cubicBezTo>
                  <a:cubicBezTo>
                    <a:pt x="25" y="0"/>
                    <a:pt x="36" y="6"/>
                    <a:pt x="40" y="17"/>
                  </a:cubicBezTo>
                  <a:cubicBezTo>
                    <a:pt x="44" y="29"/>
                    <a:pt x="40" y="41"/>
                    <a:pt x="30" y="44"/>
                  </a:cubicBezTo>
                  <a:close/>
                </a:path>
              </a:pathLst>
            </a:custGeom>
            <a:solidFill>
              <a:srgbClr val="FFF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xmlns="" id="{A34E9843-2B66-493B-962E-C2E3F19CEA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2200" y="5121275"/>
              <a:ext cx="5492750" cy="1316038"/>
            </a:xfrm>
            <a:custGeom>
              <a:avLst/>
              <a:gdLst>
                <a:gd name="T0" fmla="*/ 28 w 698"/>
                <a:gd name="T1" fmla="*/ 167 h 167"/>
                <a:gd name="T2" fmla="*/ 0 w 698"/>
                <a:gd name="T3" fmla="*/ 113 h 167"/>
                <a:gd name="T4" fmla="*/ 698 w 698"/>
                <a:gd name="T5" fmla="*/ 0 h 167"/>
                <a:gd name="T6" fmla="*/ 687 w 698"/>
                <a:gd name="T7" fmla="*/ 60 h 167"/>
                <a:gd name="T8" fmla="*/ 28 w 698"/>
                <a:gd name="T9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8" h="167">
                  <a:moveTo>
                    <a:pt x="28" y="167"/>
                  </a:moveTo>
                  <a:cubicBezTo>
                    <a:pt x="28" y="167"/>
                    <a:pt x="18" y="145"/>
                    <a:pt x="0" y="113"/>
                  </a:cubicBezTo>
                  <a:cubicBezTo>
                    <a:pt x="0" y="113"/>
                    <a:pt x="341" y="18"/>
                    <a:pt x="698" y="0"/>
                  </a:cubicBezTo>
                  <a:cubicBezTo>
                    <a:pt x="698" y="0"/>
                    <a:pt x="690" y="36"/>
                    <a:pt x="687" y="60"/>
                  </a:cubicBezTo>
                  <a:cubicBezTo>
                    <a:pt x="687" y="60"/>
                    <a:pt x="367" y="81"/>
                    <a:pt x="28" y="167"/>
                  </a:cubicBezTo>
                  <a:close/>
                </a:path>
              </a:pathLst>
            </a:custGeom>
            <a:solidFill>
              <a:srgbClr val="7A44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2478F9DF-CB93-4306-A392-BC191172E4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0551" y="3590397"/>
            <a:ext cx="3124364" cy="3221112"/>
          </a:xfrm>
          <a:prstGeom prst="rect">
            <a:avLst/>
          </a:prstGeom>
        </p:spPr>
      </p:pic>
      <p:sp>
        <p:nvSpPr>
          <p:cNvPr id="20" name="文本框 9">
            <a:extLst>
              <a:ext uri="{FF2B5EF4-FFF2-40B4-BE49-F238E27FC236}">
                <a16:creationId xmlns:a16="http://schemas.microsoft.com/office/drawing/2014/main" xmlns="" id="{5935B7E4-1580-4912-8F03-F687088AE727}"/>
              </a:ext>
            </a:extLst>
          </p:cNvPr>
          <p:cNvSpPr txBox="1"/>
          <p:nvPr/>
        </p:nvSpPr>
        <p:spPr>
          <a:xfrm>
            <a:off x="4548947" y="2133038"/>
            <a:ext cx="4466287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115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#9Slide03 Jura Bold" panose="00000800000000000000" pitchFamily="2" charset="0"/>
                <a:ea typeface="印品黑体" panose="00000500000000000000" pitchFamily="2" charset="-122"/>
              </a:rPr>
              <a:t>KHỞI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115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#9Slide03 Jura Bold" panose="00000800000000000000" pitchFamily="2" charset="0"/>
                <a:ea typeface="印品黑体" panose="00000500000000000000" pitchFamily="2" charset="-122"/>
              </a:rPr>
              <a:t>ĐỘNG</a:t>
            </a:r>
            <a:endParaRPr kumimoji="0" lang="zh-CN" altLang="en-US" sz="1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3 Jura Bold" panose="00000800000000000000" pitchFamily="2" charset="0"/>
              <a:ea typeface="印品黑体" panose="00000500000000000000" pitchFamily="2" charset="-122"/>
            </a:endParaRPr>
          </a:p>
        </p:txBody>
      </p:sp>
      <p:sp>
        <p:nvSpPr>
          <p:cNvPr id="15" name="TextBox 3">
            <a:extLst>
              <a:ext uri="{FF2B5EF4-FFF2-40B4-BE49-F238E27FC236}">
                <a16:creationId xmlns:a16="http://schemas.microsoft.com/office/drawing/2014/main" xmlns="" id="{31D9DE51-7B01-8AA7-E597-41F746AD30A7}"/>
              </a:ext>
            </a:extLst>
          </p:cNvPr>
          <p:cNvSpPr txBox="1"/>
          <p:nvPr/>
        </p:nvSpPr>
        <p:spPr>
          <a:xfrm>
            <a:off x="6052457" y="7515398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D81FFD16-2EE0-93C7-2650-5935BAA96EA9}"/>
              </a:ext>
            </a:extLst>
          </p:cNvPr>
          <p:cNvSpPr txBox="1">
            <a:spLocks/>
          </p:cNvSpPr>
          <p:nvPr/>
        </p:nvSpPr>
        <p:spPr>
          <a:xfrm>
            <a:off x="11474100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2E4CEE5-9F3A-31EE-19DA-0B12ED3A1A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87180" y="-14589060"/>
            <a:ext cx="1202436" cy="20447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8AF648A1-559A-1649-F685-2118C189B3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7180" y="-14589060"/>
            <a:ext cx="1202436" cy="204476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764A7B75-27FC-6D02-C1CF-BCD0509055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74715" y="16047150"/>
            <a:ext cx="1202436" cy="204476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C6EF1D7E-133F-23C9-8CFE-1277C615A7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0470" y="16047150"/>
            <a:ext cx="1202436" cy="2044763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xmlns="" id="{0621A215-1D0C-EFBE-99B2-EA39426B92A3}"/>
              </a:ext>
            </a:extLst>
          </p:cNvPr>
          <p:cNvSpPr txBox="1">
            <a:spLocks/>
          </p:cNvSpPr>
          <p:nvPr/>
        </p:nvSpPr>
        <p:spPr>
          <a:xfrm>
            <a:off x="-282213" y="6417092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E4A7754-FEA6-9EAC-26F0-2DB65E9D6C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3710" y="6858000"/>
            <a:ext cx="1203760" cy="146194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E2C207D6-84FE-8D41-960A-31430538FC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667912" y="-41910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10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nodeType="clickEffect" p14:presetBounceEnd="7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000">
                                          <p:cBhvr additive="base"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000">
                                          <p:cBhvr additive="base"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20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21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2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23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20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21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2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23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4" y="0"/>
            <a:ext cx="12192000" cy="6858000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xmlns="" id="{68F85452-4E40-40DC-9526-CC39C4FD4A99}"/>
              </a:ext>
            </a:extLst>
          </p:cNvPr>
          <p:cNvGrpSpPr/>
          <p:nvPr/>
        </p:nvGrpSpPr>
        <p:grpSpPr>
          <a:xfrm rot="511293">
            <a:off x="3486184" y="1767873"/>
            <a:ext cx="6216649" cy="5019675"/>
            <a:chOff x="2908301" y="1417638"/>
            <a:chExt cx="6216649" cy="5019675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xmlns="" id="{81683AAA-366D-49F2-A8CB-69BD44099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8301" y="1417638"/>
              <a:ext cx="6051550" cy="4633913"/>
            </a:xfrm>
            <a:custGeom>
              <a:avLst/>
              <a:gdLst>
                <a:gd name="T0" fmla="*/ 127 w 769"/>
                <a:gd name="T1" fmla="*/ 588 h 588"/>
                <a:gd name="T2" fmla="*/ 9 w 769"/>
                <a:gd name="T3" fmla="*/ 156 h 588"/>
                <a:gd name="T4" fmla="*/ 337 w 769"/>
                <a:gd name="T5" fmla="*/ 43 h 588"/>
                <a:gd name="T6" fmla="*/ 722 w 769"/>
                <a:gd name="T7" fmla="*/ 29 h 588"/>
                <a:gd name="T8" fmla="*/ 765 w 769"/>
                <a:gd name="T9" fmla="*/ 485 h 588"/>
                <a:gd name="T10" fmla="*/ 127 w 769"/>
                <a:gd name="T11" fmla="*/ 588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9" h="588">
                  <a:moveTo>
                    <a:pt x="127" y="588"/>
                  </a:moveTo>
                  <a:cubicBezTo>
                    <a:pt x="67" y="461"/>
                    <a:pt x="0" y="179"/>
                    <a:pt x="9" y="156"/>
                  </a:cubicBezTo>
                  <a:cubicBezTo>
                    <a:pt x="21" y="119"/>
                    <a:pt x="168" y="78"/>
                    <a:pt x="337" y="43"/>
                  </a:cubicBezTo>
                  <a:cubicBezTo>
                    <a:pt x="525" y="5"/>
                    <a:pt x="702" y="0"/>
                    <a:pt x="722" y="29"/>
                  </a:cubicBezTo>
                  <a:cubicBezTo>
                    <a:pt x="739" y="53"/>
                    <a:pt x="769" y="323"/>
                    <a:pt x="765" y="485"/>
                  </a:cubicBezTo>
                  <a:lnTo>
                    <a:pt x="127" y="588"/>
                  </a:lnTo>
                  <a:close/>
                </a:path>
              </a:pathLst>
            </a:custGeom>
            <a:solidFill>
              <a:srgbClr val="A66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xmlns="" id="{BD9FB5D5-DDCE-4836-ADE3-E8EC6FB05D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2000" y="1779588"/>
              <a:ext cx="5232400" cy="3862388"/>
            </a:xfrm>
            <a:custGeom>
              <a:avLst/>
              <a:gdLst>
                <a:gd name="T0" fmla="*/ 105 w 665"/>
                <a:gd name="T1" fmla="*/ 490 h 490"/>
                <a:gd name="T2" fmla="*/ 8 w 665"/>
                <a:gd name="T3" fmla="*/ 137 h 490"/>
                <a:gd name="T4" fmla="*/ 297 w 665"/>
                <a:gd name="T5" fmla="*/ 39 h 490"/>
                <a:gd name="T6" fmla="*/ 637 w 665"/>
                <a:gd name="T7" fmla="*/ 25 h 490"/>
                <a:gd name="T8" fmla="*/ 660 w 665"/>
                <a:gd name="T9" fmla="*/ 399 h 490"/>
                <a:gd name="T10" fmla="*/ 389 w 665"/>
                <a:gd name="T11" fmla="*/ 430 h 490"/>
                <a:gd name="T12" fmla="*/ 105 w 665"/>
                <a:gd name="T13" fmla="*/ 49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5" h="490">
                  <a:moveTo>
                    <a:pt x="105" y="490"/>
                  </a:moveTo>
                  <a:cubicBezTo>
                    <a:pt x="53" y="382"/>
                    <a:pt x="0" y="158"/>
                    <a:pt x="8" y="137"/>
                  </a:cubicBezTo>
                  <a:cubicBezTo>
                    <a:pt x="19" y="106"/>
                    <a:pt x="149" y="70"/>
                    <a:pt x="297" y="39"/>
                  </a:cubicBezTo>
                  <a:cubicBezTo>
                    <a:pt x="463" y="5"/>
                    <a:pt x="619" y="0"/>
                    <a:pt x="637" y="25"/>
                  </a:cubicBezTo>
                  <a:cubicBezTo>
                    <a:pt x="652" y="46"/>
                    <a:pt x="665" y="260"/>
                    <a:pt x="660" y="399"/>
                  </a:cubicBezTo>
                  <a:cubicBezTo>
                    <a:pt x="660" y="399"/>
                    <a:pt x="537" y="404"/>
                    <a:pt x="389" y="430"/>
                  </a:cubicBezTo>
                  <a:cubicBezTo>
                    <a:pt x="209" y="462"/>
                    <a:pt x="105" y="490"/>
                    <a:pt x="105" y="490"/>
                  </a:cubicBezTo>
                  <a:close/>
                </a:path>
              </a:pathLst>
            </a:custGeom>
            <a:solidFill>
              <a:srgbClr val="9BC8E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xmlns="" id="{B2A435FF-DEE9-4C8E-81C1-3E251775D9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3513" y="4829175"/>
              <a:ext cx="1187450" cy="614363"/>
            </a:xfrm>
            <a:custGeom>
              <a:avLst/>
              <a:gdLst>
                <a:gd name="T0" fmla="*/ 3 w 151"/>
                <a:gd name="T1" fmla="*/ 45 h 78"/>
                <a:gd name="T2" fmla="*/ 29 w 151"/>
                <a:gd name="T3" fmla="*/ 10 h 78"/>
                <a:gd name="T4" fmla="*/ 120 w 151"/>
                <a:gd name="T5" fmla="*/ 1 h 78"/>
                <a:gd name="T6" fmla="*/ 149 w 151"/>
                <a:gd name="T7" fmla="*/ 32 h 78"/>
                <a:gd name="T8" fmla="*/ 127 w 151"/>
                <a:gd name="T9" fmla="*/ 64 h 78"/>
                <a:gd name="T10" fmla="*/ 29 w 151"/>
                <a:gd name="T11" fmla="*/ 75 h 78"/>
                <a:gd name="T12" fmla="*/ 3 w 151"/>
                <a:gd name="T13" fmla="*/ 4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78">
                  <a:moveTo>
                    <a:pt x="3" y="45"/>
                  </a:moveTo>
                  <a:cubicBezTo>
                    <a:pt x="0" y="26"/>
                    <a:pt x="2" y="16"/>
                    <a:pt x="29" y="10"/>
                  </a:cubicBezTo>
                  <a:cubicBezTo>
                    <a:pt x="63" y="3"/>
                    <a:pt x="93" y="0"/>
                    <a:pt x="120" y="1"/>
                  </a:cubicBezTo>
                  <a:cubicBezTo>
                    <a:pt x="146" y="3"/>
                    <a:pt x="147" y="13"/>
                    <a:pt x="149" y="32"/>
                  </a:cubicBezTo>
                  <a:cubicBezTo>
                    <a:pt x="151" y="53"/>
                    <a:pt x="150" y="62"/>
                    <a:pt x="127" y="64"/>
                  </a:cubicBezTo>
                  <a:cubicBezTo>
                    <a:pt x="107" y="66"/>
                    <a:pt x="49" y="72"/>
                    <a:pt x="29" y="75"/>
                  </a:cubicBezTo>
                  <a:cubicBezTo>
                    <a:pt x="9" y="78"/>
                    <a:pt x="5" y="62"/>
                    <a:pt x="3" y="45"/>
                  </a:cubicBezTo>
                  <a:close/>
                </a:path>
              </a:pathLst>
            </a:custGeom>
            <a:solidFill>
              <a:srgbClr val="FFF9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xmlns="" id="{39AF1890-CB23-42B4-8881-3D3A6550AF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9125" y="4813300"/>
              <a:ext cx="354012" cy="568325"/>
            </a:xfrm>
            <a:custGeom>
              <a:avLst/>
              <a:gdLst>
                <a:gd name="T0" fmla="*/ 0 w 45"/>
                <a:gd name="T1" fmla="*/ 6 h 72"/>
                <a:gd name="T2" fmla="*/ 11 w 45"/>
                <a:gd name="T3" fmla="*/ 72 h 72"/>
                <a:gd name="T4" fmla="*/ 43 w 45"/>
                <a:gd name="T5" fmla="*/ 69 h 72"/>
                <a:gd name="T6" fmla="*/ 33 w 45"/>
                <a:gd name="T7" fmla="*/ 3 h 72"/>
                <a:gd name="T8" fmla="*/ 0 w 45"/>
                <a:gd name="T9" fmla="*/ 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72">
                  <a:moveTo>
                    <a:pt x="0" y="6"/>
                  </a:moveTo>
                  <a:cubicBezTo>
                    <a:pt x="0" y="6"/>
                    <a:pt x="10" y="39"/>
                    <a:pt x="11" y="72"/>
                  </a:cubicBezTo>
                  <a:cubicBezTo>
                    <a:pt x="11" y="72"/>
                    <a:pt x="29" y="72"/>
                    <a:pt x="43" y="69"/>
                  </a:cubicBezTo>
                  <a:cubicBezTo>
                    <a:pt x="43" y="69"/>
                    <a:pt x="45" y="39"/>
                    <a:pt x="33" y="3"/>
                  </a:cubicBezTo>
                  <a:cubicBezTo>
                    <a:pt x="33" y="3"/>
                    <a:pt x="18" y="0"/>
                    <a:pt x="0" y="6"/>
                  </a:cubicBezTo>
                  <a:close/>
                </a:path>
              </a:pathLst>
            </a:custGeom>
            <a:solidFill>
              <a:srgbClr val="FED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xmlns="" id="{1A149948-5F01-4A4C-A525-3D59EF408B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4700" y="5405438"/>
              <a:ext cx="849312" cy="433388"/>
            </a:xfrm>
            <a:custGeom>
              <a:avLst/>
              <a:gdLst>
                <a:gd name="T0" fmla="*/ 0 w 108"/>
                <a:gd name="T1" fmla="*/ 13 h 55"/>
                <a:gd name="T2" fmla="*/ 85 w 108"/>
                <a:gd name="T3" fmla="*/ 2 h 55"/>
                <a:gd name="T4" fmla="*/ 104 w 108"/>
                <a:gd name="T5" fmla="*/ 18 h 55"/>
                <a:gd name="T6" fmla="*/ 90 w 108"/>
                <a:gd name="T7" fmla="*/ 40 h 55"/>
                <a:gd name="T8" fmla="*/ 9 w 108"/>
                <a:gd name="T9" fmla="*/ 55 h 55"/>
                <a:gd name="T10" fmla="*/ 0 w 108"/>
                <a:gd name="T11" fmla="*/ 1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55">
                  <a:moveTo>
                    <a:pt x="0" y="13"/>
                  </a:moveTo>
                  <a:cubicBezTo>
                    <a:pt x="0" y="13"/>
                    <a:pt x="48" y="0"/>
                    <a:pt x="85" y="2"/>
                  </a:cubicBezTo>
                  <a:cubicBezTo>
                    <a:pt x="85" y="2"/>
                    <a:pt x="100" y="2"/>
                    <a:pt x="104" y="18"/>
                  </a:cubicBezTo>
                  <a:cubicBezTo>
                    <a:pt x="108" y="38"/>
                    <a:pt x="90" y="40"/>
                    <a:pt x="90" y="40"/>
                  </a:cubicBezTo>
                  <a:cubicBezTo>
                    <a:pt x="90" y="40"/>
                    <a:pt x="46" y="43"/>
                    <a:pt x="9" y="55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FFF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xmlns="" id="{A2A49F06-D064-4D1E-B966-3882E79F44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3413" y="5483225"/>
              <a:ext cx="354012" cy="379413"/>
            </a:xfrm>
            <a:custGeom>
              <a:avLst/>
              <a:gdLst>
                <a:gd name="T0" fmla="*/ 30 w 45"/>
                <a:gd name="T1" fmla="*/ 44 h 48"/>
                <a:gd name="T2" fmla="*/ 5 w 45"/>
                <a:gd name="T3" fmla="*/ 30 h 48"/>
                <a:gd name="T4" fmla="*/ 15 w 45"/>
                <a:gd name="T5" fmla="*/ 3 h 48"/>
                <a:gd name="T6" fmla="*/ 41 w 45"/>
                <a:gd name="T7" fmla="*/ 17 h 48"/>
                <a:gd name="T8" fmla="*/ 30 w 45"/>
                <a:gd name="T9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8">
                  <a:moveTo>
                    <a:pt x="30" y="44"/>
                  </a:moveTo>
                  <a:cubicBezTo>
                    <a:pt x="20" y="48"/>
                    <a:pt x="9" y="41"/>
                    <a:pt x="5" y="30"/>
                  </a:cubicBezTo>
                  <a:cubicBezTo>
                    <a:pt x="0" y="19"/>
                    <a:pt x="5" y="7"/>
                    <a:pt x="15" y="3"/>
                  </a:cubicBezTo>
                  <a:cubicBezTo>
                    <a:pt x="25" y="0"/>
                    <a:pt x="36" y="6"/>
                    <a:pt x="41" y="17"/>
                  </a:cubicBezTo>
                  <a:cubicBezTo>
                    <a:pt x="45" y="28"/>
                    <a:pt x="40" y="40"/>
                    <a:pt x="30" y="44"/>
                  </a:cubicBezTo>
                  <a:close/>
                </a:path>
              </a:pathLst>
            </a:custGeom>
            <a:solidFill>
              <a:srgbClr val="FFF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xmlns="" id="{75CC0419-578E-4DD8-8428-797577B125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3075" y="5278438"/>
              <a:ext cx="849312" cy="433388"/>
            </a:xfrm>
            <a:custGeom>
              <a:avLst/>
              <a:gdLst>
                <a:gd name="T0" fmla="*/ 0 w 108"/>
                <a:gd name="T1" fmla="*/ 13 h 55"/>
                <a:gd name="T2" fmla="*/ 85 w 108"/>
                <a:gd name="T3" fmla="*/ 2 h 55"/>
                <a:gd name="T4" fmla="*/ 104 w 108"/>
                <a:gd name="T5" fmla="*/ 19 h 55"/>
                <a:gd name="T6" fmla="*/ 89 w 108"/>
                <a:gd name="T7" fmla="*/ 41 h 55"/>
                <a:gd name="T8" fmla="*/ 9 w 108"/>
                <a:gd name="T9" fmla="*/ 55 h 55"/>
                <a:gd name="T10" fmla="*/ 0 w 108"/>
                <a:gd name="T11" fmla="*/ 1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55">
                  <a:moveTo>
                    <a:pt x="0" y="13"/>
                  </a:moveTo>
                  <a:cubicBezTo>
                    <a:pt x="0" y="13"/>
                    <a:pt x="48" y="0"/>
                    <a:pt x="85" y="2"/>
                  </a:cubicBezTo>
                  <a:cubicBezTo>
                    <a:pt x="85" y="2"/>
                    <a:pt x="100" y="2"/>
                    <a:pt x="104" y="19"/>
                  </a:cubicBezTo>
                  <a:cubicBezTo>
                    <a:pt x="108" y="38"/>
                    <a:pt x="89" y="41"/>
                    <a:pt x="89" y="41"/>
                  </a:cubicBezTo>
                  <a:cubicBezTo>
                    <a:pt x="89" y="41"/>
                    <a:pt x="46" y="43"/>
                    <a:pt x="9" y="55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FFF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xmlns="" id="{BCA8EFB2-09EA-473B-8B84-F69ECE39F8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1788" y="5357813"/>
              <a:ext cx="346075" cy="377825"/>
            </a:xfrm>
            <a:custGeom>
              <a:avLst/>
              <a:gdLst>
                <a:gd name="T0" fmla="*/ 30 w 44"/>
                <a:gd name="T1" fmla="*/ 44 h 48"/>
                <a:gd name="T2" fmla="*/ 4 w 44"/>
                <a:gd name="T3" fmla="*/ 30 h 48"/>
                <a:gd name="T4" fmla="*/ 15 w 44"/>
                <a:gd name="T5" fmla="*/ 3 h 48"/>
                <a:gd name="T6" fmla="*/ 40 w 44"/>
                <a:gd name="T7" fmla="*/ 17 h 48"/>
                <a:gd name="T8" fmla="*/ 30 w 44"/>
                <a:gd name="T9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8">
                  <a:moveTo>
                    <a:pt x="30" y="44"/>
                  </a:moveTo>
                  <a:cubicBezTo>
                    <a:pt x="20" y="48"/>
                    <a:pt x="8" y="42"/>
                    <a:pt x="4" y="30"/>
                  </a:cubicBezTo>
                  <a:cubicBezTo>
                    <a:pt x="0" y="19"/>
                    <a:pt x="5" y="7"/>
                    <a:pt x="15" y="3"/>
                  </a:cubicBezTo>
                  <a:cubicBezTo>
                    <a:pt x="25" y="0"/>
                    <a:pt x="36" y="6"/>
                    <a:pt x="40" y="17"/>
                  </a:cubicBezTo>
                  <a:cubicBezTo>
                    <a:pt x="44" y="29"/>
                    <a:pt x="40" y="41"/>
                    <a:pt x="30" y="44"/>
                  </a:cubicBezTo>
                  <a:close/>
                </a:path>
              </a:pathLst>
            </a:custGeom>
            <a:solidFill>
              <a:srgbClr val="FFF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xmlns="" id="{A34E9843-2B66-493B-962E-C2E3F19CEA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2200" y="5121275"/>
              <a:ext cx="5492750" cy="1316038"/>
            </a:xfrm>
            <a:custGeom>
              <a:avLst/>
              <a:gdLst>
                <a:gd name="T0" fmla="*/ 28 w 698"/>
                <a:gd name="T1" fmla="*/ 167 h 167"/>
                <a:gd name="T2" fmla="*/ 0 w 698"/>
                <a:gd name="T3" fmla="*/ 113 h 167"/>
                <a:gd name="T4" fmla="*/ 698 w 698"/>
                <a:gd name="T5" fmla="*/ 0 h 167"/>
                <a:gd name="T6" fmla="*/ 687 w 698"/>
                <a:gd name="T7" fmla="*/ 60 h 167"/>
                <a:gd name="T8" fmla="*/ 28 w 698"/>
                <a:gd name="T9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8" h="167">
                  <a:moveTo>
                    <a:pt x="28" y="167"/>
                  </a:moveTo>
                  <a:cubicBezTo>
                    <a:pt x="28" y="167"/>
                    <a:pt x="18" y="145"/>
                    <a:pt x="0" y="113"/>
                  </a:cubicBezTo>
                  <a:cubicBezTo>
                    <a:pt x="0" y="113"/>
                    <a:pt x="341" y="18"/>
                    <a:pt x="698" y="0"/>
                  </a:cubicBezTo>
                  <a:cubicBezTo>
                    <a:pt x="698" y="0"/>
                    <a:pt x="690" y="36"/>
                    <a:pt x="687" y="60"/>
                  </a:cubicBezTo>
                  <a:cubicBezTo>
                    <a:pt x="687" y="60"/>
                    <a:pt x="367" y="81"/>
                    <a:pt x="28" y="167"/>
                  </a:cubicBezTo>
                  <a:close/>
                </a:path>
              </a:pathLst>
            </a:custGeom>
            <a:solidFill>
              <a:srgbClr val="7A44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2478F9DF-CB93-4306-A392-BC191172E4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0551" y="3590397"/>
            <a:ext cx="3124364" cy="3221112"/>
          </a:xfrm>
          <a:prstGeom prst="rect">
            <a:avLst/>
          </a:prstGeom>
        </p:spPr>
      </p:pic>
      <p:sp>
        <p:nvSpPr>
          <p:cNvPr id="20" name="文本框 9">
            <a:extLst>
              <a:ext uri="{FF2B5EF4-FFF2-40B4-BE49-F238E27FC236}">
                <a16:creationId xmlns:a16="http://schemas.microsoft.com/office/drawing/2014/main" xmlns="" id="{5935B7E4-1580-4912-8F03-F687088AE727}"/>
              </a:ext>
            </a:extLst>
          </p:cNvPr>
          <p:cNvSpPr txBox="1"/>
          <p:nvPr/>
        </p:nvSpPr>
        <p:spPr>
          <a:xfrm>
            <a:off x="4607275" y="2137098"/>
            <a:ext cx="4507965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1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#9Slide03 Jura Bold" panose="00000800000000000000" pitchFamily="2" charset="0"/>
                <a:ea typeface="印品黑体" panose="00000500000000000000" pitchFamily="2" charset="-122"/>
              </a:rPr>
              <a:t>VẬN</a:t>
            </a:r>
            <a:r>
              <a:rPr kumimoji="0" lang="vi-VN" altLang="zh-CN" sz="115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#9Slide03 Jura Bold" panose="00000800000000000000" pitchFamily="2" charset="0"/>
                <a:ea typeface="印品黑体" panose="00000500000000000000" pitchFamily="2" charset="-122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15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#9Slide03 Jura Bold" panose="00000800000000000000" pitchFamily="2" charset="0"/>
                <a:ea typeface="印品黑体" panose="00000500000000000000" pitchFamily="2" charset="-122"/>
              </a:rPr>
              <a:t>DỤNG</a:t>
            </a:r>
            <a:endParaRPr kumimoji="0" lang="zh-CN" altLang="en-US" sz="115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#9Slide03 Jura Bold" panose="00000800000000000000" pitchFamily="2" charset="0"/>
              <a:ea typeface="印品黑体" panose="00000500000000000000" pitchFamily="2" charset="-122"/>
            </a:endParaRPr>
          </a:p>
        </p:txBody>
      </p:sp>
      <p:pic>
        <p:nvPicPr>
          <p:cNvPr id="15" name="图片 15">
            <a:extLst>
              <a:ext uri="{FF2B5EF4-FFF2-40B4-BE49-F238E27FC236}">
                <a16:creationId xmlns:a16="http://schemas.microsoft.com/office/drawing/2014/main" xmlns="" id="{9BA0DE1C-1F6C-4D81-AFB8-F34342A305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9203" y="97639"/>
            <a:ext cx="3247060" cy="182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45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nodeType="clickEffect" p14:presetBounceEnd="7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000">
                                          <p:cBhvr additive="base"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000">
                                          <p:cBhvr additive="base"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20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21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2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23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20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21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2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23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5" y="-527470"/>
            <a:ext cx="12279086" cy="738547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3D7CA8BB-DBC1-465C-A8F8-DC99004520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255" y="-426381"/>
            <a:ext cx="1716405" cy="85276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3F6A219-28DC-414F-9CB3-B1190C293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7705" y="553249"/>
            <a:ext cx="1716405" cy="852762"/>
          </a:xfrm>
          <a:prstGeom prst="rect">
            <a:avLst/>
          </a:prstGeom>
        </p:spPr>
      </p:pic>
      <p:pic>
        <p:nvPicPr>
          <p:cNvPr id="11266" name="Picture 2" descr="C:\Users\HP\Desktop\kisspng-cartoon-student-school-child-7-up-5b28248f88f355.4546279715293574555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25" b="96625" l="5222" r="92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94255" y="1905000"/>
            <a:ext cx="5881681" cy="498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3">
            <a:extLst>
              <a:ext uri="{FF2B5EF4-FFF2-40B4-BE49-F238E27FC236}">
                <a16:creationId xmlns:a16="http://schemas.microsoft.com/office/drawing/2014/main" xmlns="" id="{660822AD-2810-4D2D-93CA-9AAF113A8C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87" y="-787061"/>
            <a:ext cx="6568440" cy="82087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957" y="1761107"/>
            <a:ext cx="51943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dirty="0" smtClean="0">
                <a:latin typeface="Cambria" panose="02040503050406030204" pitchFamily="18" charset="0"/>
                <a:ea typeface="Cambria" panose="02040503050406030204" pitchFamily="18" charset="0"/>
              </a:rPr>
              <a:t>Trao đổi với người thân về một tình huống cần viết đơn.</a:t>
            </a:r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xmlns="" id="{31D9DE51-7B01-8AA7-E597-41F746AD30A7}"/>
              </a:ext>
            </a:extLst>
          </p:cNvPr>
          <p:cNvSpPr txBox="1"/>
          <p:nvPr/>
        </p:nvSpPr>
        <p:spPr>
          <a:xfrm>
            <a:off x="6052457" y="7515398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D81FFD16-2EE0-93C7-2650-5935BAA96EA9}"/>
              </a:ext>
            </a:extLst>
          </p:cNvPr>
          <p:cNvSpPr txBox="1">
            <a:spLocks/>
          </p:cNvSpPr>
          <p:nvPr/>
        </p:nvSpPr>
        <p:spPr>
          <a:xfrm>
            <a:off x="11474100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2E4CEE5-9F3A-31EE-19DA-0B12ED3A1AB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87180" y="-14589060"/>
            <a:ext cx="1202436" cy="20447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AF648A1-559A-1649-F685-2118C189B3E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7180" y="-14589060"/>
            <a:ext cx="1202436" cy="20447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64A7B75-27FC-6D02-C1CF-BCD0509055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74715" y="16047150"/>
            <a:ext cx="1202436" cy="20447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6EF1D7E-133F-23C9-8CFE-1277C615A73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0470" y="16047150"/>
            <a:ext cx="1202436" cy="2044763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xmlns="" id="{0621A215-1D0C-EFBE-99B2-EA39426B92A3}"/>
              </a:ext>
            </a:extLst>
          </p:cNvPr>
          <p:cNvSpPr txBox="1">
            <a:spLocks/>
          </p:cNvSpPr>
          <p:nvPr/>
        </p:nvSpPr>
        <p:spPr>
          <a:xfrm>
            <a:off x="-282213" y="6417092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E4A7754-FEA6-9EAC-26F0-2DB65E9D6C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63710" y="6858000"/>
            <a:ext cx="1203760" cy="14619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2C207D6-84FE-8D41-960A-31430538FC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667912" y="-41910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0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>
            <a:extLst>
              <a:ext uri="{FF2B5EF4-FFF2-40B4-BE49-F238E27FC236}">
                <a16:creationId xmlns:a16="http://schemas.microsoft.com/office/drawing/2014/main" xmlns="" id="{68F85452-4E40-40DC-9526-CC39C4FD4A99}"/>
              </a:ext>
            </a:extLst>
          </p:cNvPr>
          <p:cNvGrpSpPr/>
          <p:nvPr/>
        </p:nvGrpSpPr>
        <p:grpSpPr>
          <a:xfrm rot="511293">
            <a:off x="4264717" y="887774"/>
            <a:ext cx="6216649" cy="5019675"/>
            <a:chOff x="2908301" y="1417638"/>
            <a:chExt cx="6216649" cy="5019675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xmlns="" id="{81683AAA-366D-49F2-A8CB-69BD44099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8301" y="1417638"/>
              <a:ext cx="6051550" cy="4633913"/>
            </a:xfrm>
            <a:custGeom>
              <a:avLst/>
              <a:gdLst>
                <a:gd name="T0" fmla="*/ 127 w 769"/>
                <a:gd name="T1" fmla="*/ 588 h 588"/>
                <a:gd name="T2" fmla="*/ 9 w 769"/>
                <a:gd name="T3" fmla="*/ 156 h 588"/>
                <a:gd name="T4" fmla="*/ 337 w 769"/>
                <a:gd name="T5" fmla="*/ 43 h 588"/>
                <a:gd name="T6" fmla="*/ 722 w 769"/>
                <a:gd name="T7" fmla="*/ 29 h 588"/>
                <a:gd name="T8" fmla="*/ 765 w 769"/>
                <a:gd name="T9" fmla="*/ 485 h 588"/>
                <a:gd name="T10" fmla="*/ 127 w 769"/>
                <a:gd name="T11" fmla="*/ 588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9" h="588">
                  <a:moveTo>
                    <a:pt x="127" y="588"/>
                  </a:moveTo>
                  <a:cubicBezTo>
                    <a:pt x="67" y="461"/>
                    <a:pt x="0" y="179"/>
                    <a:pt x="9" y="156"/>
                  </a:cubicBezTo>
                  <a:cubicBezTo>
                    <a:pt x="21" y="119"/>
                    <a:pt x="168" y="78"/>
                    <a:pt x="337" y="43"/>
                  </a:cubicBezTo>
                  <a:cubicBezTo>
                    <a:pt x="525" y="5"/>
                    <a:pt x="702" y="0"/>
                    <a:pt x="722" y="29"/>
                  </a:cubicBezTo>
                  <a:cubicBezTo>
                    <a:pt x="739" y="53"/>
                    <a:pt x="769" y="323"/>
                    <a:pt x="765" y="485"/>
                  </a:cubicBezTo>
                  <a:lnTo>
                    <a:pt x="127" y="588"/>
                  </a:lnTo>
                  <a:close/>
                </a:path>
              </a:pathLst>
            </a:custGeom>
            <a:solidFill>
              <a:srgbClr val="A66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xmlns="" id="{BD9FB5D5-DDCE-4836-ADE3-E8EC6FB05D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2000" y="1779588"/>
              <a:ext cx="5232400" cy="3862388"/>
            </a:xfrm>
            <a:custGeom>
              <a:avLst/>
              <a:gdLst>
                <a:gd name="T0" fmla="*/ 105 w 665"/>
                <a:gd name="T1" fmla="*/ 490 h 490"/>
                <a:gd name="T2" fmla="*/ 8 w 665"/>
                <a:gd name="T3" fmla="*/ 137 h 490"/>
                <a:gd name="T4" fmla="*/ 297 w 665"/>
                <a:gd name="T5" fmla="*/ 39 h 490"/>
                <a:gd name="T6" fmla="*/ 637 w 665"/>
                <a:gd name="T7" fmla="*/ 25 h 490"/>
                <a:gd name="T8" fmla="*/ 660 w 665"/>
                <a:gd name="T9" fmla="*/ 399 h 490"/>
                <a:gd name="T10" fmla="*/ 389 w 665"/>
                <a:gd name="T11" fmla="*/ 430 h 490"/>
                <a:gd name="T12" fmla="*/ 105 w 665"/>
                <a:gd name="T13" fmla="*/ 49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5" h="490">
                  <a:moveTo>
                    <a:pt x="105" y="490"/>
                  </a:moveTo>
                  <a:cubicBezTo>
                    <a:pt x="53" y="382"/>
                    <a:pt x="0" y="158"/>
                    <a:pt x="8" y="137"/>
                  </a:cubicBezTo>
                  <a:cubicBezTo>
                    <a:pt x="19" y="106"/>
                    <a:pt x="149" y="70"/>
                    <a:pt x="297" y="39"/>
                  </a:cubicBezTo>
                  <a:cubicBezTo>
                    <a:pt x="463" y="5"/>
                    <a:pt x="619" y="0"/>
                    <a:pt x="637" y="25"/>
                  </a:cubicBezTo>
                  <a:cubicBezTo>
                    <a:pt x="652" y="46"/>
                    <a:pt x="665" y="260"/>
                    <a:pt x="660" y="399"/>
                  </a:cubicBezTo>
                  <a:cubicBezTo>
                    <a:pt x="660" y="399"/>
                    <a:pt x="537" y="404"/>
                    <a:pt x="389" y="430"/>
                  </a:cubicBezTo>
                  <a:cubicBezTo>
                    <a:pt x="209" y="462"/>
                    <a:pt x="105" y="490"/>
                    <a:pt x="105" y="490"/>
                  </a:cubicBezTo>
                  <a:close/>
                </a:path>
              </a:pathLst>
            </a:custGeom>
            <a:solidFill>
              <a:srgbClr val="9BC8E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xmlns="" id="{B2A435FF-DEE9-4C8E-81C1-3E251775D9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3513" y="4829175"/>
              <a:ext cx="1187450" cy="614363"/>
            </a:xfrm>
            <a:custGeom>
              <a:avLst/>
              <a:gdLst>
                <a:gd name="T0" fmla="*/ 3 w 151"/>
                <a:gd name="T1" fmla="*/ 45 h 78"/>
                <a:gd name="T2" fmla="*/ 29 w 151"/>
                <a:gd name="T3" fmla="*/ 10 h 78"/>
                <a:gd name="T4" fmla="*/ 120 w 151"/>
                <a:gd name="T5" fmla="*/ 1 h 78"/>
                <a:gd name="T6" fmla="*/ 149 w 151"/>
                <a:gd name="T7" fmla="*/ 32 h 78"/>
                <a:gd name="T8" fmla="*/ 127 w 151"/>
                <a:gd name="T9" fmla="*/ 64 h 78"/>
                <a:gd name="T10" fmla="*/ 29 w 151"/>
                <a:gd name="T11" fmla="*/ 75 h 78"/>
                <a:gd name="T12" fmla="*/ 3 w 151"/>
                <a:gd name="T13" fmla="*/ 4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78">
                  <a:moveTo>
                    <a:pt x="3" y="45"/>
                  </a:moveTo>
                  <a:cubicBezTo>
                    <a:pt x="0" y="26"/>
                    <a:pt x="2" y="16"/>
                    <a:pt x="29" y="10"/>
                  </a:cubicBezTo>
                  <a:cubicBezTo>
                    <a:pt x="63" y="3"/>
                    <a:pt x="93" y="0"/>
                    <a:pt x="120" y="1"/>
                  </a:cubicBezTo>
                  <a:cubicBezTo>
                    <a:pt x="146" y="3"/>
                    <a:pt x="147" y="13"/>
                    <a:pt x="149" y="32"/>
                  </a:cubicBezTo>
                  <a:cubicBezTo>
                    <a:pt x="151" y="53"/>
                    <a:pt x="150" y="62"/>
                    <a:pt x="127" y="64"/>
                  </a:cubicBezTo>
                  <a:cubicBezTo>
                    <a:pt x="107" y="66"/>
                    <a:pt x="49" y="72"/>
                    <a:pt x="29" y="75"/>
                  </a:cubicBezTo>
                  <a:cubicBezTo>
                    <a:pt x="9" y="78"/>
                    <a:pt x="5" y="62"/>
                    <a:pt x="3" y="45"/>
                  </a:cubicBezTo>
                  <a:close/>
                </a:path>
              </a:pathLst>
            </a:custGeom>
            <a:solidFill>
              <a:srgbClr val="FFF9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xmlns="" id="{39AF1890-CB23-42B4-8881-3D3A6550AF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9125" y="4813300"/>
              <a:ext cx="354012" cy="568325"/>
            </a:xfrm>
            <a:custGeom>
              <a:avLst/>
              <a:gdLst>
                <a:gd name="T0" fmla="*/ 0 w 45"/>
                <a:gd name="T1" fmla="*/ 6 h 72"/>
                <a:gd name="T2" fmla="*/ 11 w 45"/>
                <a:gd name="T3" fmla="*/ 72 h 72"/>
                <a:gd name="T4" fmla="*/ 43 w 45"/>
                <a:gd name="T5" fmla="*/ 69 h 72"/>
                <a:gd name="T6" fmla="*/ 33 w 45"/>
                <a:gd name="T7" fmla="*/ 3 h 72"/>
                <a:gd name="T8" fmla="*/ 0 w 45"/>
                <a:gd name="T9" fmla="*/ 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72">
                  <a:moveTo>
                    <a:pt x="0" y="6"/>
                  </a:moveTo>
                  <a:cubicBezTo>
                    <a:pt x="0" y="6"/>
                    <a:pt x="10" y="39"/>
                    <a:pt x="11" y="72"/>
                  </a:cubicBezTo>
                  <a:cubicBezTo>
                    <a:pt x="11" y="72"/>
                    <a:pt x="29" y="72"/>
                    <a:pt x="43" y="69"/>
                  </a:cubicBezTo>
                  <a:cubicBezTo>
                    <a:pt x="43" y="69"/>
                    <a:pt x="45" y="39"/>
                    <a:pt x="33" y="3"/>
                  </a:cubicBezTo>
                  <a:cubicBezTo>
                    <a:pt x="33" y="3"/>
                    <a:pt x="18" y="0"/>
                    <a:pt x="0" y="6"/>
                  </a:cubicBezTo>
                  <a:close/>
                </a:path>
              </a:pathLst>
            </a:custGeom>
            <a:solidFill>
              <a:srgbClr val="FED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xmlns="" id="{1A149948-5F01-4A4C-A525-3D59EF408B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4700" y="5405438"/>
              <a:ext cx="849312" cy="433388"/>
            </a:xfrm>
            <a:custGeom>
              <a:avLst/>
              <a:gdLst>
                <a:gd name="T0" fmla="*/ 0 w 108"/>
                <a:gd name="T1" fmla="*/ 13 h 55"/>
                <a:gd name="T2" fmla="*/ 85 w 108"/>
                <a:gd name="T3" fmla="*/ 2 h 55"/>
                <a:gd name="T4" fmla="*/ 104 w 108"/>
                <a:gd name="T5" fmla="*/ 18 h 55"/>
                <a:gd name="T6" fmla="*/ 90 w 108"/>
                <a:gd name="T7" fmla="*/ 40 h 55"/>
                <a:gd name="T8" fmla="*/ 9 w 108"/>
                <a:gd name="T9" fmla="*/ 55 h 55"/>
                <a:gd name="T10" fmla="*/ 0 w 108"/>
                <a:gd name="T11" fmla="*/ 1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55">
                  <a:moveTo>
                    <a:pt x="0" y="13"/>
                  </a:moveTo>
                  <a:cubicBezTo>
                    <a:pt x="0" y="13"/>
                    <a:pt x="48" y="0"/>
                    <a:pt x="85" y="2"/>
                  </a:cubicBezTo>
                  <a:cubicBezTo>
                    <a:pt x="85" y="2"/>
                    <a:pt x="100" y="2"/>
                    <a:pt x="104" y="18"/>
                  </a:cubicBezTo>
                  <a:cubicBezTo>
                    <a:pt x="108" y="38"/>
                    <a:pt x="90" y="40"/>
                    <a:pt x="90" y="40"/>
                  </a:cubicBezTo>
                  <a:cubicBezTo>
                    <a:pt x="90" y="40"/>
                    <a:pt x="46" y="43"/>
                    <a:pt x="9" y="55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FFF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xmlns="" id="{A2A49F06-D064-4D1E-B966-3882E79F44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3413" y="5483225"/>
              <a:ext cx="354012" cy="379413"/>
            </a:xfrm>
            <a:custGeom>
              <a:avLst/>
              <a:gdLst>
                <a:gd name="T0" fmla="*/ 30 w 45"/>
                <a:gd name="T1" fmla="*/ 44 h 48"/>
                <a:gd name="T2" fmla="*/ 5 w 45"/>
                <a:gd name="T3" fmla="*/ 30 h 48"/>
                <a:gd name="T4" fmla="*/ 15 w 45"/>
                <a:gd name="T5" fmla="*/ 3 h 48"/>
                <a:gd name="T6" fmla="*/ 41 w 45"/>
                <a:gd name="T7" fmla="*/ 17 h 48"/>
                <a:gd name="T8" fmla="*/ 30 w 45"/>
                <a:gd name="T9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8">
                  <a:moveTo>
                    <a:pt x="30" y="44"/>
                  </a:moveTo>
                  <a:cubicBezTo>
                    <a:pt x="20" y="48"/>
                    <a:pt x="9" y="41"/>
                    <a:pt x="5" y="30"/>
                  </a:cubicBezTo>
                  <a:cubicBezTo>
                    <a:pt x="0" y="19"/>
                    <a:pt x="5" y="7"/>
                    <a:pt x="15" y="3"/>
                  </a:cubicBezTo>
                  <a:cubicBezTo>
                    <a:pt x="25" y="0"/>
                    <a:pt x="36" y="6"/>
                    <a:pt x="41" y="17"/>
                  </a:cubicBezTo>
                  <a:cubicBezTo>
                    <a:pt x="45" y="28"/>
                    <a:pt x="40" y="40"/>
                    <a:pt x="30" y="44"/>
                  </a:cubicBezTo>
                  <a:close/>
                </a:path>
              </a:pathLst>
            </a:custGeom>
            <a:solidFill>
              <a:srgbClr val="FFF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xmlns="" id="{75CC0419-578E-4DD8-8428-797577B125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3075" y="5278438"/>
              <a:ext cx="849312" cy="433388"/>
            </a:xfrm>
            <a:custGeom>
              <a:avLst/>
              <a:gdLst>
                <a:gd name="T0" fmla="*/ 0 w 108"/>
                <a:gd name="T1" fmla="*/ 13 h 55"/>
                <a:gd name="T2" fmla="*/ 85 w 108"/>
                <a:gd name="T3" fmla="*/ 2 h 55"/>
                <a:gd name="T4" fmla="*/ 104 w 108"/>
                <a:gd name="T5" fmla="*/ 19 h 55"/>
                <a:gd name="T6" fmla="*/ 89 w 108"/>
                <a:gd name="T7" fmla="*/ 41 h 55"/>
                <a:gd name="T8" fmla="*/ 9 w 108"/>
                <a:gd name="T9" fmla="*/ 55 h 55"/>
                <a:gd name="T10" fmla="*/ 0 w 108"/>
                <a:gd name="T11" fmla="*/ 1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55">
                  <a:moveTo>
                    <a:pt x="0" y="13"/>
                  </a:moveTo>
                  <a:cubicBezTo>
                    <a:pt x="0" y="13"/>
                    <a:pt x="48" y="0"/>
                    <a:pt x="85" y="2"/>
                  </a:cubicBezTo>
                  <a:cubicBezTo>
                    <a:pt x="85" y="2"/>
                    <a:pt x="100" y="2"/>
                    <a:pt x="104" y="19"/>
                  </a:cubicBezTo>
                  <a:cubicBezTo>
                    <a:pt x="108" y="38"/>
                    <a:pt x="89" y="41"/>
                    <a:pt x="89" y="41"/>
                  </a:cubicBezTo>
                  <a:cubicBezTo>
                    <a:pt x="89" y="41"/>
                    <a:pt x="46" y="43"/>
                    <a:pt x="9" y="55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FFF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xmlns="" id="{BCA8EFB2-09EA-473B-8B84-F69ECE39F8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1788" y="5357813"/>
              <a:ext cx="346075" cy="377825"/>
            </a:xfrm>
            <a:custGeom>
              <a:avLst/>
              <a:gdLst>
                <a:gd name="T0" fmla="*/ 30 w 44"/>
                <a:gd name="T1" fmla="*/ 44 h 48"/>
                <a:gd name="T2" fmla="*/ 4 w 44"/>
                <a:gd name="T3" fmla="*/ 30 h 48"/>
                <a:gd name="T4" fmla="*/ 15 w 44"/>
                <a:gd name="T5" fmla="*/ 3 h 48"/>
                <a:gd name="T6" fmla="*/ 40 w 44"/>
                <a:gd name="T7" fmla="*/ 17 h 48"/>
                <a:gd name="T8" fmla="*/ 30 w 44"/>
                <a:gd name="T9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8">
                  <a:moveTo>
                    <a:pt x="30" y="44"/>
                  </a:moveTo>
                  <a:cubicBezTo>
                    <a:pt x="20" y="48"/>
                    <a:pt x="8" y="42"/>
                    <a:pt x="4" y="30"/>
                  </a:cubicBezTo>
                  <a:cubicBezTo>
                    <a:pt x="0" y="19"/>
                    <a:pt x="5" y="7"/>
                    <a:pt x="15" y="3"/>
                  </a:cubicBezTo>
                  <a:cubicBezTo>
                    <a:pt x="25" y="0"/>
                    <a:pt x="36" y="6"/>
                    <a:pt x="40" y="17"/>
                  </a:cubicBezTo>
                  <a:cubicBezTo>
                    <a:pt x="44" y="29"/>
                    <a:pt x="40" y="41"/>
                    <a:pt x="30" y="44"/>
                  </a:cubicBezTo>
                  <a:close/>
                </a:path>
              </a:pathLst>
            </a:custGeom>
            <a:solidFill>
              <a:srgbClr val="FFF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xmlns="" id="{A34E9843-2B66-493B-962E-C2E3F19CEA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2200" y="5121275"/>
              <a:ext cx="5492750" cy="1316038"/>
            </a:xfrm>
            <a:custGeom>
              <a:avLst/>
              <a:gdLst>
                <a:gd name="T0" fmla="*/ 28 w 698"/>
                <a:gd name="T1" fmla="*/ 167 h 167"/>
                <a:gd name="T2" fmla="*/ 0 w 698"/>
                <a:gd name="T3" fmla="*/ 113 h 167"/>
                <a:gd name="T4" fmla="*/ 698 w 698"/>
                <a:gd name="T5" fmla="*/ 0 h 167"/>
                <a:gd name="T6" fmla="*/ 687 w 698"/>
                <a:gd name="T7" fmla="*/ 60 h 167"/>
                <a:gd name="T8" fmla="*/ 28 w 698"/>
                <a:gd name="T9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8" h="167">
                  <a:moveTo>
                    <a:pt x="28" y="167"/>
                  </a:moveTo>
                  <a:cubicBezTo>
                    <a:pt x="28" y="167"/>
                    <a:pt x="18" y="145"/>
                    <a:pt x="0" y="113"/>
                  </a:cubicBezTo>
                  <a:cubicBezTo>
                    <a:pt x="0" y="113"/>
                    <a:pt x="341" y="18"/>
                    <a:pt x="698" y="0"/>
                  </a:cubicBezTo>
                  <a:cubicBezTo>
                    <a:pt x="698" y="0"/>
                    <a:pt x="690" y="36"/>
                    <a:pt x="687" y="60"/>
                  </a:cubicBezTo>
                  <a:cubicBezTo>
                    <a:pt x="687" y="60"/>
                    <a:pt x="367" y="81"/>
                    <a:pt x="28" y="167"/>
                  </a:cubicBezTo>
                  <a:close/>
                </a:path>
              </a:pathLst>
            </a:custGeom>
            <a:solidFill>
              <a:srgbClr val="7A44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34E4DB84-B045-4A9D-A1A5-0C50204A2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2279" y="279208"/>
            <a:ext cx="1716405" cy="85276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52F2F716-FC10-439B-9750-FE016B5B8F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2219" y="354957"/>
            <a:ext cx="1716405" cy="85276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B0F37AC8-9243-43BA-92A4-C5A61AD565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5169" y="261395"/>
            <a:ext cx="1297339" cy="160289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46EBD98-BC44-48BE-AB5F-557172BE7F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9325" y="3989343"/>
            <a:ext cx="2212675" cy="2079929"/>
          </a:xfrm>
          <a:prstGeom prst="rect">
            <a:avLst/>
          </a:prstGeom>
        </p:spPr>
      </p:pic>
      <p:pic>
        <p:nvPicPr>
          <p:cNvPr id="29" name="图片 23">
            <a:extLst>
              <a:ext uri="{FF2B5EF4-FFF2-40B4-BE49-F238E27FC236}">
                <a16:creationId xmlns:a16="http://schemas.microsoft.com/office/drawing/2014/main" xmlns="" id="{9DAE39EE-51C3-4844-83CA-69213B7BE2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1934" y="4908238"/>
            <a:ext cx="6958584" cy="1709481"/>
          </a:xfrm>
          <a:prstGeom prst="rect">
            <a:avLst/>
          </a:prstGeom>
        </p:spPr>
      </p:pic>
      <p:pic>
        <p:nvPicPr>
          <p:cNvPr id="30" name="图片 19">
            <a:extLst>
              <a:ext uri="{FF2B5EF4-FFF2-40B4-BE49-F238E27FC236}">
                <a16:creationId xmlns:a16="http://schemas.microsoft.com/office/drawing/2014/main" xmlns="" id="{D47A3504-2B43-44B4-958A-AD4558C238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7385" y="2843157"/>
            <a:ext cx="2429098" cy="4198081"/>
          </a:xfrm>
          <a:prstGeom prst="rect">
            <a:avLst/>
          </a:prstGeom>
        </p:spPr>
      </p:pic>
      <p:sp>
        <p:nvSpPr>
          <p:cNvPr id="20" name="TextBox 3">
            <a:extLst>
              <a:ext uri="{FF2B5EF4-FFF2-40B4-BE49-F238E27FC236}">
                <a16:creationId xmlns:a16="http://schemas.microsoft.com/office/drawing/2014/main" xmlns="" id="{31D9DE51-7B01-8AA7-E597-41F746AD30A7}"/>
              </a:ext>
            </a:extLst>
          </p:cNvPr>
          <p:cNvSpPr txBox="1"/>
          <p:nvPr/>
        </p:nvSpPr>
        <p:spPr>
          <a:xfrm>
            <a:off x="6052457" y="7515398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xmlns="" id="{D81FFD16-2EE0-93C7-2650-5935BAA96EA9}"/>
              </a:ext>
            </a:extLst>
          </p:cNvPr>
          <p:cNvSpPr txBox="1">
            <a:spLocks/>
          </p:cNvSpPr>
          <p:nvPr/>
        </p:nvSpPr>
        <p:spPr>
          <a:xfrm>
            <a:off x="11474100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E2E4CEE5-9F3A-31EE-19DA-0B12ED3A1AB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87180" y="-14589060"/>
            <a:ext cx="1202436" cy="204476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8AF648A1-559A-1649-F685-2118C189B3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7180" y="-14589060"/>
            <a:ext cx="1202436" cy="204476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764A7B75-27FC-6D02-C1CF-BCD05090552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74715" y="16047150"/>
            <a:ext cx="1202436" cy="204476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C6EF1D7E-133F-23C9-8CFE-1277C615A73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0470" y="16047150"/>
            <a:ext cx="1202436" cy="2044763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xmlns="" id="{0621A215-1D0C-EFBE-99B2-EA39426B92A3}"/>
              </a:ext>
            </a:extLst>
          </p:cNvPr>
          <p:cNvSpPr txBox="1">
            <a:spLocks/>
          </p:cNvSpPr>
          <p:nvPr/>
        </p:nvSpPr>
        <p:spPr>
          <a:xfrm>
            <a:off x="-282213" y="6417092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7E4A7754-FEA6-9EAC-26F0-2DB65E9D6C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63710" y="6858000"/>
            <a:ext cx="1203760" cy="146194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E2C207D6-84FE-8D41-960A-31430538FC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4667912" y="-41910"/>
            <a:ext cx="1203760" cy="1461947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4382929" y="1846306"/>
            <a:ext cx="611659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500"/>
              <a:buFontTx/>
              <a:buNone/>
              <a:tabLst/>
              <a:defRPr/>
            </a:pPr>
            <a:r>
              <a:rPr kumimoji="0" lang="vi-VN" sz="8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3 IcielPanton Black" panose="00000A00000000000000" pitchFamily="2" charset="0"/>
                <a:ea typeface="微软雅黑"/>
                <a:cs typeface="#9Slide03 Cousine Bold" panose="02070709020205020404" pitchFamily="49" charset="0"/>
                <a:sym typeface="Poppins ExtraBold"/>
              </a:rPr>
              <a:t>HẸN GẶP LẠI!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#9Slide03 SVNEvery Movie Every " panose="02000500000000000000" pitchFamily="2" charset="0"/>
              <a:ea typeface="微软雅黑"/>
              <a:cs typeface="#9Slide03 Cousine Bold" panose="02070709020205020404" pitchFamily="49" charset="0"/>
              <a:sym typeface="Poppins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120470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24309" y="-369332"/>
            <a:ext cx="60417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hlinkClick r:id="rId4"/>
              </a:rPr>
              <a:t>Động</a:t>
            </a:r>
            <a:r>
              <a:rPr lang="en-US" dirty="0" smtClean="0">
                <a:hlinkClick r:id="rId4"/>
              </a:rPr>
              <a:t> </a:t>
            </a:r>
            <a:r>
              <a:rPr lang="en-US" dirty="0" err="1" smtClean="0">
                <a:hlinkClick r:id="rId4"/>
              </a:rPr>
              <a:t>tác</a:t>
            </a:r>
            <a:r>
              <a:rPr lang="en-US" dirty="0" smtClean="0">
                <a:hlinkClick r:id="rId4"/>
              </a:rPr>
              <a:t> </a:t>
            </a:r>
            <a:r>
              <a:rPr lang="en-US" dirty="0" err="1" smtClean="0">
                <a:hlinkClick r:id="rId4"/>
              </a:rPr>
              <a:t>khởi</a:t>
            </a:r>
            <a:r>
              <a:rPr lang="en-US" dirty="0" smtClean="0">
                <a:hlinkClick r:id="rId4"/>
              </a:rPr>
              <a:t> </a:t>
            </a:r>
            <a:r>
              <a:rPr lang="en-US" dirty="0" err="1" smtClean="0">
                <a:hlinkClick r:id="rId4"/>
              </a:rPr>
              <a:t>động</a:t>
            </a:r>
            <a:r>
              <a:rPr lang="en-US" dirty="0" smtClean="0">
                <a:hlinkClick r:id="rId4"/>
              </a:rPr>
              <a:t> </a:t>
            </a:r>
            <a:r>
              <a:rPr lang="en-US" dirty="0" err="1" smtClean="0">
                <a:hlinkClick r:id="rId4"/>
              </a:rPr>
              <a:t>tiết</a:t>
            </a:r>
            <a:r>
              <a:rPr lang="en-US" dirty="0" smtClean="0">
                <a:hlinkClick r:id="rId4"/>
              </a:rPr>
              <a:t> </a:t>
            </a:r>
            <a:r>
              <a:rPr lang="en-US" dirty="0" err="1" smtClean="0">
                <a:hlinkClick r:id="rId4"/>
              </a:rPr>
              <a:t>học</a:t>
            </a:r>
            <a:r>
              <a:rPr lang="en-US" dirty="0" smtClean="0">
                <a:hlinkClick r:id="rId4"/>
              </a:rPr>
              <a:t> </a:t>
            </a:r>
            <a:r>
              <a:rPr lang="en-US" dirty="0" err="1" smtClean="0">
                <a:hlinkClick r:id="rId4"/>
              </a:rPr>
              <a:t>cho</a:t>
            </a:r>
            <a:r>
              <a:rPr lang="en-US" dirty="0" smtClean="0">
                <a:hlinkClick r:id="rId4"/>
              </a:rPr>
              <a:t> </a:t>
            </a:r>
            <a:r>
              <a:rPr lang="en-US" dirty="0" err="1" smtClean="0">
                <a:hlinkClick r:id="rId4"/>
              </a:rPr>
              <a:t>học</a:t>
            </a:r>
            <a:r>
              <a:rPr lang="en-US" dirty="0" smtClean="0">
                <a:hlinkClick r:id="rId4"/>
              </a:rPr>
              <a:t> sinh|2023 - YouTube</a:t>
            </a:r>
            <a:endParaRPr lang="en-US" dirty="0"/>
          </a:p>
        </p:txBody>
      </p:sp>
      <p:pic>
        <p:nvPicPr>
          <p:cNvPr id="3" name="Động tác khởi động tiết học cho học sinh_202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67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4" y="0"/>
            <a:ext cx="12192000" cy="6858000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xmlns="" id="{68F85452-4E40-40DC-9526-CC39C4FD4A99}"/>
              </a:ext>
            </a:extLst>
          </p:cNvPr>
          <p:cNvGrpSpPr/>
          <p:nvPr/>
        </p:nvGrpSpPr>
        <p:grpSpPr>
          <a:xfrm rot="511293">
            <a:off x="3486184" y="1767873"/>
            <a:ext cx="6216649" cy="5019675"/>
            <a:chOff x="2908301" y="1417638"/>
            <a:chExt cx="6216649" cy="5019675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xmlns="" id="{81683AAA-366D-49F2-A8CB-69BD44099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8301" y="1417638"/>
              <a:ext cx="6051550" cy="4633913"/>
            </a:xfrm>
            <a:custGeom>
              <a:avLst/>
              <a:gdLst>
                <a:gd name="T0" fmla="*/ 127 w 769"/>
                <a:gd name="T1" fmla="*/ 588 h 588"/>
                <a:gd name="T2" fmla="*/ 9 w 769"/>
                <a:gd name="T3" fmla="*/ 156 h 588"/>
                <a:gd name="T4" fmla="*/ 337 w 769"/>
                <a:gd name="T5" fmla="*/ 43 h 588"/>
                <a:gd name="T6" fmla="*/ 722 w 769"/>
                <a:gd name="T7" fmla="*/ 29 h 588"/>
                <a:gd name="T8" fmla="*/ 765 w 769"/>
                <a:gd name="T9" fmla="*/ 485 h 588"/>
                <a:gd name="T10" fmla="*/ 127 w 769"/>
                <a:gd name="T11" fmla="*/ 588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9" h="588">
                  <a:moveTo>
                    <a:pt x="127" y="588"/>
                  </a:moveTo>
                  <a:cubicBezTo>
                    <a:pt x="67" y="461"/>
                    <a:pt x="0" y="179"/>
                    <a:pt x="9" y="156"/>
                  </a:cubicBezTo>
                  <a:cubicBezTo>
                    <a:pt x="21" y="119"/>
                    <a:pt x="168" y="78"/>
                    <a:pt x="337" y="43"/>
                  </a:cubicBezTo>
                  <a:cubicBezTo>
                    <a:pt x="525" y="5"/>
                    <a:pt x="702" y="0"/>
                    <a:pt x="722" y="29"/>
                  </a:cubicBezTo>
                  <a:cubicBezTo>
                    <a:pt x="739" y="53"/>
                    <a:pt x="769" y="323"/>
                    <a:pt x="765" y="485"/>
                  </a:cubicBezTo>
                  <a:lnTo>
                    <a:pt x="127" y="588"/>
                  </a:lnTo>
                  <a:close/>
                </a:path>
              </a:pathLst>
            </a:custGeom>
            <a:solidFill>
              <a:srgbClr val="A66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xmlns="" id="{BD9FB5D5-DDCE-4836-ADE3-E8EC6FB05D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2000" y="1779588"/>
              <a:ext cx="5232400" cy="3862388"/>
            </a:xfrm>
            <a:custGeom>
              <a:avLst/>
              <a:gdLst>
                <a:gd name="T0" fmla="*/ 105 w 665"/>
                <a:gd name="T1" fmla="*/ 490 h 490"/>
                <a:gd name="T2" fmla="*/ 8 w 665"/>
                <a:gd name="T3" fmla="*/ 137 h 490"/>
                <a:gd name="T4" fmla="*/ 297 w 665"/>
                <a:gd name="T5" fmla="*/ 39 h 490"/>
                <a:gd name="T6" fmla="*/ 637 w 665"/>
                <a:gd name="T7" fmla="*/ 25 h 490"/>
                <a:gd name="T8" fmla="*/ 660 w 665"/>
                <a:gd name="T9" fmla="*/ 399 h 490"/>
                <a:gd name="T10" fmla="*/ 389 w 665"/>
                <a:gd name="T11" fmla="*/ 430 h 490"/>
                <a:gd name="T12" fmla="*/ 105 w 665"/>
                <a:gd name="T13" fmla="*/ 49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5" h="490">
                  <a:moveTo>
                    <a:pt x="105" y="490"/>
                  </a:moveTo>
                  <a:cubicBezTo>
                    <a:pt x="53" y="382"/>
                    <a:pt x="0" y="158"/>
                    <a:pt x="8" y="137"/>
                  </a:cubicBezTo>
                  <a:cubicBezTo>
                    <a:pt x="19" y="106"/>
                    <a:pt x="149" y="70"/>
                    <a:pt x="297" y="39"/>
                  </a:cubicBezTo>
                  <a:cubicBezTo>
                    <a:pt x="463" y="5"/>
                    <a:pt x="619" y="0"/>
                    <a:pt x="637" y="25"/>
                  </a:cubicBezTo>
                  <a:cubicBezTo>
                    <a:pt x="652" y="46"/>
                    <a:pt x="665" y="260"/>
                    <a:pt x="660" y="399"/>
                  </a:cubicBezTo>
                  <a:cubicBezTo>
                    <a:pt x="660" y="399"/>
                    <a:pt x="537" y="404"/>
                    <a:pt x="389" y="430"/>
                  </a:cubicBezTo>
                  <a:cubicBezTo>
                    <a:pt x="209" y="462"/>
                    <a:pt x="105" y="490"/>
                    <a:pt x="105" y="490"/>
                  </a:cubicBezTo>
                  <a:close/>
                </a:path>
              </a:pathLst>
            </a:custGeom>
            <a:solidFill>
              <a:srgbClr val="9BC8E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xmlns="" id="{B2A435FF-DEE9-4C8E-81C1-3E251775D9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3513" y="4829175"/>
              <a:ext cx="1187450" cy="614363"/>
            </a:xfrm>
            <a:custGeom>
              <a:avLst/>
              <a:gdLst>
                <a:gd name="T0" fmla="*/ 3 w 151"/>
                <a:gd name="T1" fmla="*/ 45 h 78"/>
                <a:gd name="T2" fmla="*/ 29 w 151"/>
                <a:gd name="T3" fmla="*/ 10 h 78"/>
                <a:gd name="T4" fmla="*/ 120 w 151"/>
                <a:gd name="T5" fmla="*/ 1 h 78"/>
                <a:gd name="T6" fmla="*/ 149 w 151"/>
                <a:gd name="T7" fmla="*/ 32 h 78"/>
                <a:gd name="T8" fmla="*/ 127 w 151"/>
                <a:gd name="T9" fmla="*/ 64 h 78"/>
                <a:gd name="T10" fmla="*/ 29 w 151"/>
                <a:gd name="T11" fmla="*/ 75 h 78"/>
                <a:gd name="T12" fmla="*/ 3 w 151"/>
                <a:gd name="T13" fmla="*/ 4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78">
                  <a:moveTo>
                    <a:pt x="3" y="45"/>
                  </a:moveTo>
                  <a:cubicBezTo>
                    <a:pt x="0" y="26"/>
                    <a:pt x="2" y="16"/>
                    <a:pt x="29" y="10"/>
                  </a:cubicBezTo>
                  <a:cubicBezTo>
                    <a:pt x="63" y="3"/>
                    <a:pt x="93" y="0"/>
                    <a:pt x="120" y="1"/>
                  </a:cubicBezTo>
                  <a:cubicBezTo>
                    <a:pt x="146" y="3"/>
                    <a:pt x="147" y="13"/>
                    <a:pt x="149" y="32"/>
                  </a:cubicBezTo>
                  <a:cubicBezTo>
                    <a:pt x="151" y="53"/>
                    <a:pt x="150" y="62"/>
                    <a:pt x="127" y="64"/>
                  </a:cubicBezTo>
                  <a:cubicBezTo>
                    <a:pt x="107" y="66"/>
                    <a:pt x="49" y="72"/>
                    <a:pt x="29" y="75"/>
                  </a:cubicBezTo>
                  <a:cubicBezTo>
                    <a:pt x="9" y="78"/>
                    <a:pt x="5" y="62"/>
                    <a:pt x="3" y="45"/>
                  </a:cubicBezTo>
                  <a:close/>
                </a:path>
              </a:pathLst>
            </a:custGeom>
            <a:solidFill>
              <a:srgbClr val="FFF9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xmlns="" id="{39AF1890-CB23-42B4-8881-3D3A6550AF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9125" y="4813300"/>
              <a:ext cx="354012" cy="568325"/>
            </a:xfrm>
            <a:custGeom>
              <a:avLst/>
              <a:gdLst>
                <a:gd name="T0" fmla="*/ 0 w 45"/>
                <a:gd name="T1" fmla="*/ 6 h 72"/>
                <a:gd name="T2" fmla="*/ 11 w 45"/>
                <a:gd name="T3" fmla="*/ 72 h 72"/>
                <a:gd name="T4" fmla="*/ 43 w 45"/>
                <a:gd name="T5" fmla="*/ 69 h 72"/>
                <a:gd name="T6" fmla="*/ 33 w 45"/>
                <a:gd name="T7" fmla="*/ 3 h 72"/>
                <a:gd name="T8" fmla="*/ 0 w 45"/>
                <a:gd name="T9" fmla="*/ 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72">
                  <a:moveTo>
                    <a:pt x="0" y="6"/>
                  </a:moveTo>
                  <a:cubicBezTo>
                    <a:pt x="0" y="6"/>
                    <a:pt x="10" y="39"/>
                    <a:pt x="11" y="72"/>
                  </a:cubicBezTo>
                  <a:cubicBezTo>
                    <a:pt x="11" y="72"/>
                    <a:pt x="29" y="72"/>
                    <a:pt x="43" y="69"/>
                  </a:cubicBezTo>
                  <a:cubicBezTo>
                    <a:pt x="43" y="69"/>
                    <a:pt x="45" y="39"/>
                    <a:pt x="33" y="3"/>
                  </a:cubicBezTo>
                  <a:cubicBezTo>
                    <a:pt x="33" y="3"/>
                    <a:pt x="18" y="0"/>
                    <a:pt x="0" y="6"/>
                  </a:cubicBezTo>
                  <a:close/>
                </a:path>
              </a:pathLst>
            </a:custGeom>
            <a:solidFill>
              <a:srgbClr val="FED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xmlns="" id="{1A149948-5F01-4A4C-A525-3D59EF408B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4700" y="5405438"/>
              <a:ext cx="849312" cy="433388"/>
            </a:xfrm>
            <a:custGeom>
              <a:avLst/>
              <a:gdLst>
                <a:gd name="T0" fmla="*/ 0 w 108"/>
                <a:gd name="T1" fmla="*/ 13 h 55"/>
                <a:gd name="T2" fmla="*/ 85 w 108"/>
                <a:gd name="T3" fmla="*/ 2 h 55"/>
                <a:gd name="T4" fmla="*/ 104 w 108"/>
                <a:gd name="T5" fmla="*/ 18 h 55"/>
                <a:gd name="T6" fmla="*/ 90 w 108"/>
                <a:gd name="T7" fmla="*/ 40 h 55"/>
                <a:gd name="T8" fmla="*/ 9 w 108"/>
                <a:gd name="T9" fmla="*/ 55 h 55"/>
                <a:gd name="T10" fmla="*/ 0 w 108"/>
                <a:gd name="T11" fmla="*/ 1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55">
                  <a:moveTo>
                    <a:pt x="0" y="13"/>
                  </a:moveTo>
                  <a:cubicBezTo>
                    <a:pt x="0" y="13"/>
                    <a:pt x="48" y="0"/>
                    <a:pt x="85" y="2"/>
                  </a:cubicBezTo>
                  <a:cubicBezTo>
                    <a:pt x="85" y="2"/>
                    <a:pt x="100" y="2"/>
                    <a:pt x="104" y="18"/>
                  </a:cubicBezTo>
                  <a:cubicBezTo>
                    <a:pt x="108" y="38"/>
                    <a:pt x="90" y="40"/>
                    <a:pt x="90" y="40"/>
                  </a:cubicBezTo>
                  <a:cubicBezTo>
                    <a:pt x="90" y="40"/>
                    <a:pt x="46" y="43"/>
                    <a:pt x="9" y="55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FFF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xmlns="" id="{A2A49F06-D064-4D1E-B966-3882E79F44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3413" y="5483225"/>
              <a:ext cx="354012" cy="379413"/>
            </a:xfrm>
            <a:custGeom>
              <a:avLst/>
              <a:gdLst>
                <a:gd name="T0" fmla="*/ 30 w 45"/>
                <a:gd name="T1" fmla="*/ 44 h 48"/>
                <a:gd name="T2" fmla="*/ 5 w 45"/>
                <a:gd name="T3" fmla="*/ 30 h 48"/>
                <a:gd name="T4" fmla="*/ 15 w 45"/>
                <a:gd name="T5" fmla="*/ 3 h 48"/>
                <a:gd name="T6" fmla="*/ 41 w 45"/>
                <a:gd name="T7" fmla="*/ 17 h 48"/>
                <a:gd name="T8" fmla="*/ 30 w 45"/>
                <a:gd name="T9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8">
                  <a:moveTo>
                    <a:pt x="30" y="44"/>
                  </a:moveTo>
                  <a:cubicBezTo>
                    <a:pt x="20" y="48"/>
                    <a:pt x="9" y="41"/>
                    <a:pt x="5" y="30"/>
                  </a:cubicBezTo>
                  <a:cubicBezTo>
                    <a:pt x="0" y="19"/>
                    <a:pt x="5" y="7"/>
                    <a:pt x="15" y="3"/>
                  </a:cubicBezTo>
                  <a:cubicBezTo>
                    <a:pt x="25" y="0"/>
                    <a:pt x="36" y="6"/>
                    <a:pt x="41" y="17"/>
                  </a:cubicBezTo>
                  <a:cubicBezTo>
                    <a:pt x="45" y="28"/>
                    <a:pt x="40" y="40"/>
                    <a:pt x="30" y="44"/>
                  </a:cubicBezTo>
                  <a:close/>
                </a:path>
              </a:pathLst>
            </a:custGeom>
            <a:solidFill>
              <a:srgbClr val="FFF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xmlns="" id="{75CC0419-578E-4DD8-8428-797577B125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3075" y="5278438"/>
              <a:ext cx="849312" cy="433388"/>
            </a:xfrm>
            <a:custGeom>
              <a:avLst/>
              <a:gdLst>
                <a:gd name="T0" fmla="*/ 0 w 108"/>
                <a:gd name="T1" fmla="*/ 13 h 55"/>
                <a:gd name="T2" fmla="*/ 85 w 108"/>
                <a:gd name="T3" fmla="*/ 2 h 55"/>
                <a:gd name="T4" fmla="*/ 104 w 108"/>
                <a:gd name="T5" fmla="*/ 19 h 55"/>
                <a:gd name="T6" fmla="*/ 89 w 108"/>
                <a:gd name="T7" fmla="*/ 41 h 55"/>
                <a:gd name="T8" fmla="*/ 9 w 108"/>
                <a:gd name="T9" fmla="*/ 55 h 55"/>
                <a:gd name="T10" fmla="*/ 0 w 108"/>
                <a:gd name="T11" fmla="*/ 1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55">
                  <a:moveTo>
                    <a:pt x="0" y="13"/>
                  </a:moveTo>
                  <a:cubicBezTo>
                    <a:pt x="0" y="13"/>
                    <a:pt x="48" y="0"/>
                    <a:pt x="85" y="2"/>
                  </a:cubicBezTo>
                  <a:cubicBezTo>
                    <a:pt x="85" y="2"/>
                    <a:pt x="100" y="2"/>
                    <a:pt x="104" y="19"/>
                  </a:cubicBezTo>
                  <a:cubicBezTo>
                    <a:pt x="108" y="38"/>
                    <a:pt x="89" y="41"/>
                    <a:pt x="89" y="41"/>
                  </a:cubicBezTo>
                  <a:cubicBezTo>
                    <a:pt x="89" y="41"/>
                    <a:pt x="46" y="43"/>
                    <a:pt x="9" y="55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FFF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xmlns="" id="{BCA8EFB2-09EA-473B-8B84-F69ECE39F8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1788" y="5357813"/>
              <a:ext cx="346075" cy="377825"/>
            </a:xfrm>
            <a:custGeom>
              <a:avLst/>
              <a:gdLst>
                <a:gd name="T0" fmla="*/ 30 w 44"/>
                <a:gd name="T1" fmla="*/ 44 h 48"/>
                <a:gd name="T2" fmla="*/ 4 w 44"/>
                <a:gd name="T3" fmla="*/ 30 h 48"/>
                <a:gd name="T4" fmla="*/ 15 w 44"/>
                <a:gd name="T5" fmla="*/ 3 h 48"/>
                <a:gd name="T6" fmla="*/ 40 w 44"/>
                <a:gd name="T7" fmla="*/ 17 h 48"/>
                <a:gd name="T8" fmla="*/ 30 w 44"/>
                <a:gd name="T9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8">
                  <a:moveTo>
                    <a:pt x="30" y="44"/>
                  </a:moveTo>
                  <a:cubicBezTo>
                    <a:pt x="20" y="48"/>
                    <a:pt x="8" y="42"/>
                    <a:pt x="4" y="30"/>
                  </a:cubicBezTo>
                  <a:cubicBezTo>
                    <a:pt x="0" y="19"/>
                    <a:pt x="5" y="7"/>
                    <a:pt x="15" y="3"/>
                  </a:cubicBezTo>
                  <a:cubicBezTo>
                    <a:pt x="25" y="0"/>
                    <a:pt x="36" y="6"/>
                    <a:pt x="40" y="17"/>
                  </a:cubicBezTo>
                  <a:cubicBezTo>
                    <a:pt x="44" y="29"/>
                    <a:pt x="40" y="41"/>
                    <a:pt x="30" y="44"/>
                  </a:cubicBezTo>
                  <a:close/>
                </a:path>
              </a:pathLst>
            </a:custGeom>
            <a:solidFill>
              <a:srgbClr val="FFF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xmlns="" id="{A34E9843-2B66-493B-962E-C2E3F19CEA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2200" y="5121275"/>
              <a:ext cx="5492750" cy="1316038"/>
            </a:xfrm>
            <a:custGeom>
              <a:avLst/>
              <a:gdLst>
                <a:gd name="T0" fmla="*/ 28 w 698"/>
                <a:gd name="T1" fmla="*/ 167 h 167"/>
                <a:gd name="T2" fmla="*/ 0 w 698"/>
                <a:gd name="T3" fmla="*/ 113 h 167"/>
                <a:gd name="T4" fmla="*/ 698 w 698"/>
                <a:gd name="T5" fmla="*/ 0 h 167"/>
                <a:gd name="T6" fmla="*/ 687 w 698"/>
                <a:gd name="T7" fmla="*/ 60 h 167"/>
                <a:gd name="T8" fmla="*/ 28 w 698"/>
                <a:gd name="T9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8" h="167">
                  <a:moveTo>
                    <a:pt x="28" y="167"/>
                  </a:moveTo>
                  <a:cubicBezTo>
                    <a:pt x="28" y="167"/>
                    <a:pt x="18" y="145"/>
                    <a:pt x="0" y="113"/>
                  </a:cubicBezTo>
                  <a:cubicBezTo>
                    <a:pt x="0" y="113"/>
                    <a:pt x="341" y="18"/>
                    <a:pt x="698" y="0"/>
                  </a:cubicBezTo>
                  <a:cubicBezTo>
                    <a:pt x="698" y="0"/>
                    <a:pt x="690" y="36"/>
                    <a:pt x="687" y="60"/>
                  </a:cubicBezTo>
                  <a:cubicBezTo>
                    <a:pt x="687" y="60"/>
                    <a:pt x="367" y="81"/>
                    <a:pt x="28" y="167"/>
                  </a:cubicBezTo>
                  <a:close/>
                </a:path>
              </a:pathLst>
            </a:custGeom>
            <a:solidFill>
              <a:srgbClr val="7A44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2478F9DF-CB93-4306-A392-BC191172E4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0551" y="3590397"/>
            <a:ext cx="3124364" cy="3221112"/>
          </a:xfrm>
          <a:prstGeom prst="rect">
            <a:avLst/>
          </a:prstGeom>
        </p:spPr>
      </p:pic>
      <p:sp>
        <p:nvSpPr>
          <p:cNvPr id="20" name="文本框 9">
            <a:extLst>
              <a:ext uri="{FF2B5EF4-FFF2-40B4-BE49-F238E27FC236}">
                <a16:creationId xmlns:a16="http://schemas.microsoft.com/office/drawing/2014/main" xmlns="" id="{5935B7E4-1580-4912-8F03-F687088AE727}"/>
              </a:ext>
            </a:extLst>
          </p:cNvPr>
          <p:cNvSpPr txBox="1"/>
          <p:nvPr/>
        </p:nvSpPr>
        <p:spPr>
          <a:xfrm>
            <a:off x="3914165" y="2119201"/>
            <a:ext cx="547522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15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#9Slide03 Jura Bold" panose="00000800000000000000" pitchFamily="2" charset="0"/>
                <a:ea typeface="印品黑体" panose="00000500000000000000" pitchFamily="2" charset="-122"/>
              </a:rPr>
              <a:t>KHÁM</a:t>
            </a:r>
            <a:r>
              <a:rPr kumimoji="0" lang="vi-VN" altLang="zh-CN" sz="115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#9Slide03 Jura Bold" panose="00000800000000000000" pitchFamily="2" charset="0"/>
                <a:ea typeface="印品黑体" panose="00000500000000000000" pitchFamily="2" charset="-122"/>
              </a:rPr>
              <a:t> PHÁ</a:t>
            </a:r>
            <a:endParaRPr kumimoji="0" lang="zh-CN" altLang="en-US" sz="115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3 Jura Bold" panose="00000800000000000000" pitchFamily="2" charset="0"/>
              <a:ea typeface="印品黑体" panose="00000500000000000000" pitchFamily="2" charset="-122"/>
            </a:endParaRPr>
          </a:p>
        </p:txBody>
      </p:sp>
      <p:pic>
        <p:nvPicPr>
          <p:cNvPr id="15" name="图片 15">
            <a:extLst>
              <a:ext uri="{FF2B5EF4-FFF2-40B4-BE49-F238E27FC236}">
                <a16:creationId xmlns:a16="http://schemas.microsoft.com/office/drawing/2014/main" xmlns="" id="{9BA0DE1C-1F6C-4D81-AFB8-F34342A305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9203" y="97639"/>
            <a:ext cx="3247060" cy="1823184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xmlns="" id="{31D9DE51-7B01-8AA7-E597-41F746AD30A7}"/>
              </a:ext>
            </a:extLst>
          </p:cNvPr>
          <p:cNvSpPr txBox="1"/>
          <p:nvPr/>
        </p:nvSpPr>
        <p:spPr>
          <a:xfrm>
            <a:off x="6052457" y="7515398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D81FFD16-2EE0-93C7-2650-5935BAA96EA9}"/>
              </a:ext>
            </a:extLst>
          </p:cNvPr>
          <p:cNvSpPr txBox="1">
            <a:spLocks/>
          </p:cNvSpPr>
          <p:nvPr/>
        </p:nvSpPr>
        <p:spPr>
          <a:xfrm>
            <a:off x="11474100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2E4CEE5-9F3A-31EE-19DA-0B12ED3A1A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87180" y="-14589060"/>
            <a:ext cx="1202436" cy="204476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8AF648A1-559A-1649-F685-2118C189B3E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7180" y="-14589060"/>
            <a:ext cx="1202436" cy="204476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764A7B75-27FC-6D02-C1CF-BCD0509055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74715" y="16047150"/>
            <a:ext cx="1202436" cy="204476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C6EF1D7E-133F-23C9-8CFE-1277C615A7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0470" y="16047150"/>
            <a:ext cx="1202436" cy="2044763"/>
          </a:xfrm>
          <a:prstGeom prst="rect">
            <a:avLst/>
          </a:prstGeom>
        </p:spPr>
      </p:pic>
      <p:sp>
        <p:nvSpPr>
          <p:cNvPr id="33" name="Title 1">
            <a:extLst>
              <a:ext uri="{FF2B5EF4-FFF2-40B4-BE49-F238E27FC236}">
                <a16:creationId xmlns:a16="http://schemas.microsoft.com/office/drawing/2014/main" xmlns="" id="{0621A215-1D0C-EFBE-99B2-EA39426B92A3}"/>
              </a:ext>
            </a:extLst>
          </p:cNvPr>
          <p:cNvSpPr txBox="1">
            <a:spLocks/>
          </p:cNvSpPr>
          <p:nvPr/>
        </p:nvSpPr>
        <p:spPr>
          <a:xfrm>
            <a:off x="-282213" y="6417092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7E4A7754-FEA6-9EAC-26F0-2DB65E9D6C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3710" y="6858000"/>
            <a:ext cx="1203760" cy="146194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E2C207D6-84FE-8D41-960A-31430538FC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667912" y="-41910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nodeType="clickEffect" p14:presetBounceEnd="7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000">
                                          <p:cBhvr additive="base"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000">
                                          <p:cBhvr additive="base"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20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21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2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23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20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21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2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23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HP\Desktop\c5d295a960c66816a873f59a3b438209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9725" y1="73556" x2="79128" y2="98222"/>
                        <a14:foregroundMark x1="62156" y1="84444" x2="68349" y2="93333"/>
                        <a14:foregroundMark x1="86927" y1="69556" x2="95642" y2="90889"/>
                        <a14:foregroundMark x1="69725" y1="88667" x2="69725" y2="74889"/>
                        <a14:foregroundMark x1="83716" y1="74667" x2="84633" y2="67556"/>
                        <a14:foregroundMark x1="37615" y1="82222" x2="42890" y2="81333"/>
                        <a14:foregroundMark x1="45183" y1="81556" x2="51147" y2="86222"/>
                        <a14:foregroundMark x1="20413" y1="79111" x2="21789" y2="8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34118" y="3993169"/>
            <a:ext cx="2852057" cy="304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6" y="-157356"/>
            <a:ext cx="12279086" cy="7385470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114300" y="620225"/>
            <a:ext cx="11823700" cy="647515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3D7CA8BB-DBC1-465C-A8F8-DC99004520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3742" y="123835"/>
            <a:ext cx="1716405" cy="85276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3F6A219-28DC-414F-9CB3-B1190C2933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590" y="123835"/>
            <a:ext cx="1716405" cy="85276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14299" y="780734"/>
            <a:ext cx="1202508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CỘNG HÒA XÃ HỘI CHỦ NGHĨA VIỆT NAM</a:t>
            </a:r>
          </a:p>
          <a:p>
            <a:pPr algn="ctr"/>
            <a:r>
              <a:rPr lang="vi-VN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Độc lập – Tự do – Hạnh phúc</a:t>
            </a:r>
          </a:p>
          <a:p>
            <a:pPr algn="ctr"/>
            <a:r>
              <a:rPr lang="vi-VN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ĐƠN XIN THAM GIA CÂU LẠC BỘ SÁNG TẠO</a:t>
            </a:r>
          </a:p>
          <a:p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Kính gửi: Ban Giám hiệu Trường Tiểu học Trung Hòa</a:t>
            </a:r>
          </a:p>
          <a:p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	Em tên là: Vũ Hải Nam, học sinh lớp 4C</a:t>
            </a:r>
          </a:p>
          <a:p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	Em 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viết đơn này xin được trình bày với Ban Giám hiệu nhà trường một việc</a:t>
            </a:r>
            <a:b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như sau:</a:t>
            </a:r>
            <a:b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	Hiện 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nay, nhà trường đang mở nhiều câu lạc bộ sau giờ học để học </a:t>
            </a:r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sinh phát 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huy năng khiếu và sở thích. Em thấy mình phù hợp với các hoạt động </a:t>
            </a:r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của Câu 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lạc bộ Sáng tạo. Vì thế, em viết đơn này đề nghị nhà trường cho </a:t>
            </a:r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em tham 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gia Câu lạc bộ Sáng tạo vào chiều thứ Ba và thứ Năm hằng </a:t>
            </a:r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tuần.</a:t>
            </a:r>
          </a:p>
          <a:p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xin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hứa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luôn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chấp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4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	Em xin chân thành cảm ơn!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70612" y="5645754"/>
            <a:ext cx="54021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Trung Hòa, ngày 11 tháng 10 năm 2022</a:t>
            </a:r>
          </a:p>
          <a:p>
            <a:pPr algn="ctr"/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Người viết đơn</a:t>
            </a:r>
          </a:p>
          <a:p>
            <a:pPr algn="ctr"/>
            <a:endParaRPr lang="vi-VN" sz="24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Vũ Nam Hải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97145" y="6169506"/>
            <a:ext cx="4740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Ý kiến phụ huynh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B4A9E138-FEFA-CA16-4254-15493065FAD5}"/>
              </a:ext>
            </a:extLst>
          </p:cNvPr>
          <p:cNvGrpSpPr/>
          <p:nvPr/>
        </p:nvGrpSpPr>
        <p:grpSpPr>
          <a:xfrm>
            <a:off x="2117864" y="29248"/>
            <a:ext cx="8333048" cy="611497"/>
            <a:chOff x="1969192" y="561107"/>
            <a:chExt cx="8333048" cy="611497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63BEA10D-B878-7143-8383-2A867CBD805D}"/>
                </a:ext>
              </a:extLst>
            </p:cNvPr>
            <p:cNvSpPr txBox="1"/>
            <p:nvPr/>
          </p:nvSpPr>
          <p:spPr>
            <a:xfrm>
              <a:off x="2256905" y="561107"/>
              <a:ext cx="7882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latin typeface="Cambria" panose="02040503050406030204" pitchFamily="18" charset="0"/>
                </a:rPr>
                <a:t>Đọc đoạn văn dưới đây và trả lời câu hỏi.</a:t>
              </a:r>
              <a:endParaRPr lang="en-US" sz="3200" b="1" dirty="0">
                <a:latin typeface="Cambria" panose="02040503050406030204" pitchFamily="18" charset="0"/>
              </a:endParaRPr>
            </a:p>
          </p:txBody>
        </p:sp>
        <p:sp>
          <p:nvSpPr>
            <p:cNvPr id="25" name="Rectangle: Rounded Corners 2">
              <a:extLst>
                <a:ext uri="{FF2B5EF4-FFF2-40B4-BE49-F238E27FC236}">
                  <a16:creationId xmlns:a16="http://schemas.microsoft.com/office/drawing/2014/main" xmlns="" id="{A545DABA-A15F-CDCB-41BF-8E6A64862C8B}"/>
                </a:ext>
              </a:extLst>
            </p:cNvPr>
            <p:cNvSpPr/>
            <p:nvPr/>
          </p:nvSpPr>
          <p:spPr>
            <a:xfrm>
              <a:off x="1969192" y="561107"/>
              <a:ext cx="8333048" cy="611497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046C9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E9C2C835-C811-01BC-93EF-12BC0C2D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0826" y="-174409"/>
            <a:ext cx="914479" cy="1176630"/>
          </a:xfrm>
          <a:prstGeom prst="rect">
            <a:avLst/>
          </a:prstGeom>
        </p:spPr>
      </p:pic>
      <p:sp>
        <p:nvSpPr>
          <p:cNvPr id="27" name="TextBox 3">
            <a:extLst>
              <a:ext uri="{FF2B5EF4-FFF2-40B4-BE49-F238E27FC236}">
                <a16:creationId xmlns:a16="http://schemas.microsoft.com/office/drawing/2014/main" xmlns="" id="{31D9DE51-7B01-8AA7-E597-41F746AD30A7}"/>
              </a:ext>
            </a:extLst>
          </p:cNvPr>
          <p:cNvSpPr txBox="1"/>
          <p:nvPr/>
        </p:nvSpPr>
        <p:spPr>
          <a:xfrm>
            <a:off x="6052457" y="7515398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xmlns="" id="{D81FFD16-2EE0-93C7-2650-5935BAA96EA9}"/>
              </a:ext>
            </a:extLst>
          </p:cNvPr>
          <p:cNvSpPr txBox="1">
            <a:spLocks/>
          </p:cNvSpPr>
          <p:nvPr/>
        </p:nvSpPr>
        <p:spPr>
          <a:xfrm>
            <a:off x="11474100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E2E4CEE5-9F3A-31EE-19DA-0B12ED3A1AB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87180" y="-14589060"/>
            <a:ext cx="1202436" cy="204476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8AF648A1-559A-1649-F685-2118C189B3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7180" y="-14589060"/>
            <a:ext cx="1202436" cy="204476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764A7B75-27FC-6D02-C1CF-BCD05090552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74715" y="16047150"/>
            <a:ext cx="1202436" cy="204476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C6EF1D7E-133F-23C9-8CFE-1277C615A73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0470" y="16047150"/>
            <a:ext cx="1202436" cy="2044763"/>
          </a:xfrm>
          <a:prstGeom prst="rect">
            <a:avLst/>
          </a:prstGeom>
        </p:spPr>
      </p:pic>
      <p:sp>
        <p:nvSpPr>
          <p:cNvPr id="33" name="Title 1">
            <a:extLst>
              <a:ext uri="{FF2B5EF4-FFF2-40B4-BE49-F238E27FC236}">
                <a16:creationId xmlns:a16="http://schemas.microsoft.com/office/drawing/2014/main" xmlns="" id="{0621A215-1D0C-EFBE-99B2-EA39426B92A3}"/>
              </a:ext>
            </a:extLst>
          </p:cNvPr>
          <p:cNvSpPr txBox="1">
            <a:spLocks/>
          </p:cNvSpPr>
          <p:nvPr/>
        </p:nvSpPr>
        <p:spPr>
          <a:xfrm>
            <a:off x="-282213" y="6417092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7E4A7754-FEA6-9EAC-26F0-2DB65E9D6C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63710" y="6858000"/>
            <a:ext cx="1203760" cy="146194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E2C207D6-84FE-8D41-960A-31430538FC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4667912" y="-41910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84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6" y="-157356"/>
            <a:ext cx="12279086" cy="738547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3D7CA8BB-DBC1-465C-A8F8-DC99004520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3742" y="123835"/>
            <a:ext cx="1716405" cy="85276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3F6A219-28DC-414F-9CB3-B1190C2933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590" y="123835"/>
            <a:ext cx="1716405" cy="85276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4489A63-4B88-489F-9ED2-06AA568E3C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8339"/>
            <a:ext cx="10308773" cy="6317490"/>
          </a:xfrm>
          <a:prstGeom prst="rect">
            <a:avLst/>
          </a:prstGeom>
        </p:spPr>
      </p:pic>
      <p:pic>
        <p:nvPicPr>
          <p:cNvPr id="12" name="Picture 2" descr="C:\Users\HP\Desktop\c5d295a960c66816a873f59a3b438209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9725" y1="73556" x2="79128" y2="98222"/>
                        <a14:foregroundMark x1="62156" y1="84444" x2="68349" y2="93333"/>
                        <a14:foregroundMark x1="86927" y1="69556" x2="95642" y2="90889"/>
                        <a14:foregroundMark x1="69725" y1="88667" x2="69725" y2="74889"/>
                        <a14:foregroundMark x1="83716" y1="74667" x2="84633" y2="67556"/>
                        <a14:foregroundMark x1="37615" y1="82222" x2="42890" y2="81333"/>
                        <a14:foregroundMark x1="45183" y1="81556" x2="51147" y2="86222"/>
                        <a14:foregroundMark x1="20413" y1="79111" x2="21789" y2="8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34118" y="3993169"/>
            <a:ext cx="2852057" cy="304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54967" y="2570973"/>
            <a:ext cx="84299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eriod"/>
            </a:pPr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Đơn trên được viết nhằm mục đích gì?</a:t>
            </a:r>
          </a:p>
          <a:p>
            <a:pPr marL="342900" indent="-342900">
              <a:buAutoNum type="alphaLcPeriod"/>
            </a:pPr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Đơn do ai viết? Đơn được gửi cho ai?</a:t>
            </a:r>
          </a:p>
          <a:p>
            <a:pPr marL="342900" indent="-342900">
              <a:buAutoNum type="alphaLcPeriod"/>
            </a:pPr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Người viết đã trình bày những gì trong đơn?</a:t>
            </a:r>
          </a:p>
          <a:p>
            <a:pPr marL="342900" indent="-342900">
              <a:buAutoNum type="alphaLcPeriod"/>
            </a:pPr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Đơn gồm những mục nào? Nêu cách sắp xếp các mục đó.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B4A9E138-FEFA-CA16-4254-15493065FAD5}"/>
              </a:ext>
            </a:extLst>
          </p:cNvPr>
          <p:cNvGrpSpPr/>
          <p:nvPr/>
        </p:nvGrpSpPr>
        <p:grpSpPr>
          <a:xfrm>
            <a:off x="1414452" y="441330"/>
            <a:ext cx="8333048" cy="611497"/>
            <a:chOff x="1969192" y="561107"/>
            <a:chExt cx="8333048" cy="61149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63BEA10D-B878-7143-8383-2A867CBD805D}"/>
                </a:ext>
              </a:extLst>
            </p:cNvPr>
            <p:cNvSpPr txBox="1"/>
            <p:nvPr/>
          </p:nvSpPr>
          <p:spPr>
            <a:xfrm>
              <a:off x="2256905" y="561107"/>
              <a:ext cx="7882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latin typeface="Cambria" panose="02040503050406030204" pitchFamily="18" charset="0"/>
                </a:rPr>
                <a:t>Đọc đoạn văn dưới đây và trả lời câu hỏi.</a:t>
              </a:r>
              <a:endParaRPr lang="en-US" sz="3200" b="1" dirty="0">
                <a:latin typeface="Cambria" panose="02040503050406030204" pitchFamily="18" charset="0"/>
              </a:endParaRPr>
            </a:p>
          </p:txBody>
        </p:sp>
        <p:sp>
          <p:nvSpPr>
            <p:cNvPr id="16" name="Rectangle: Rounded Corners 2">
              <a:extLst>
                <a:ext uri="{FF2B5EF4-FFF2-40B4-BE49-F238E27FC236}">
                  <a16:creationId xmlns:a16="http://schemas.microsoft.com/office/drawing/2014/main" xmlns="" id="{A545DABA-A15F-CDCB-41BF-8E6A64862C8B}"/>
                </a:ext>
              </a:extLst>
            </p:cNvPr>
            <p:cNvSpPr/>
            <p:nvPr/>
          </p:nvSpPr>
          <p:spPr>
            <a:xfrm>
              <a:off x="1969192" y="561107"/>
              <a:ext cx="8333048" cy="611497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046C9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9C2C835-C811-01BC-93EF-12BC0C2D95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7727" y="123835"/>
            <a:ext cx="914479" cy="1176630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xmlns="" id="{31D9DE51-7B01-8AA7-E597-41F746AD30A7}"/>
              </a:ext>
            </a:extLst>
          </p:cNvPr>
          <p:cNvSpPr txBox="1"/>
          <p:nvPr/>
        </p:nvSpPr>
        <p:spPr>
          <a:xfrm>
            <a:off x="6052457" y="7515398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D81FFD16-2EE0-93C7-2650-5935BAA96EA9}"/>
              </a:ext>
            </a:extLst>
          </p:cNvPr>
          <p:cNvSpPr txBox="1">
            <a:spLocks/>
          </p:cNvSpPr>
          <p:nvPr/>
        </p:nvSpPr>
        <p:spPr>
          <a:xfrm>
            <a:off x="11474100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2E4CEE5-9F3A-31EE-19DA-0B12ED3A1AB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87180" y="-14589060"/>
            <a:ext cx="1202436" cy="204476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AF648A1-559A-1649-F685-2118C189B3E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7180" y="-14589060"/>
            <a:ext cx="1202436" cy="20447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764A7B75-27FC-6D02-C1CF-BCD05090552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74715" y="16047150"/>
            <a:ext cx="1202436" cy="204476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C6EF1D7E-133F-23C9-8CFE-1277C615A73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0470" y="16047150"/>
            <a:ext cx="1202436" cy="2044763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xmlns="" id="{0621A215-1D0C-EFBE-99B2-EA39426B92A3}"/>
              </a:ext>
            </a:extLst>
          </p:cNvPr>
          <p:cNvSpPr txBox="1">
            <a:spLocks/>
          </p:cNvSpPr>
          <p:nvPr/>
        </p:nvSpPr>
        <p:spPr>
          <a:xfrm>
            <a:off x="-282213" y="6417092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7E4A7754-FEA6-9EAC-26F0-2DB65E9D6C0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63710" y="6858000"/>
            <a:ext cx="1203760" cy="146194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E2C207D6-84FE-8D41-960A-31430538FCE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4667912" y="-41910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5" y="-527470"/>
            <a:ext cx="12279086" cy="738547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3D7CA8BB-DBC1-465C-A8F8-DC99004520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255" y="-426381"/>
            <a:ext cx="1716405" cy="85276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3F6A219-28DC-414F-9CB3-B1190C293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7705" y="553249"/>
            <a:ext cx="1716405" cy="8527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555" y="-250371"/>
            <a:ext cx="8566931" cy="5337994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9" name="Picture 2" descr="C:\Users\HP\Desktop\0000000625-tre-em-hoc-tap-hoc-bai-giao-duc-tai-hinh-png-107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665" y="1895841"/>
            <a:ext cx="6053433" cy="5962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55"/>
          <p:cNvSpPr txBox="1">
            <a:spLocks noChangeArrowheads="1"/>
          </p:cNvSpPr>
          <p:nvPr/>
        </p:nvSpPr>
        <p:spPr bwMode="auto">
          <a:xfrm>
            <a:off x="3519760" y="1654541"/>
            <a:ext cx="638556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vi-VN" sz="8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mpleSoft Bold" pitchFamily="2" charset="0"/>
                <a:ea typeface="+mn-ea"/>
                <a:cs typeface="Times New Roman" pitchFamily="18" charset="0"/>
              </a:rPr>
              <a:t>THẢO</a:t>
            </a:r>
            <a:r>
              <a:rPr kumimoji="0" lang="vi-VN" sz="8800" b="1" i="1" u="none" strike="noStrike" kern="1200" cap="none" spc="0" normalizeH="0" noProof="0" dirty="0" smtClean="0">
                <a:ln>
                  <a:noFill/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mpleSoft Bold" pitchFamily="2" charset="0"/>
                <a:ea typeface="+mn-ea"/>
                <a:cs typeface="Times New Roman" pitchFamily="18" charset="0"/>
              </a:rPr>
              <a:t> LUẬN NHÓM </a:t>
            </a:r>
            <a:endParaRPr kumimoji="0" lang="en-US" sz="8800" b="1" i="1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AmpleSoft Bold" pitchFamily="2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xmlns="" id="{31D9DE51-7B01-8AA7-E597-41F746AD30A7}"/>
              </a:ext>
            </a:extLst>
          </p:cNvPr>
          <p:cNvSpPr txBox="1"/>
          <p:nvPr/>
        </p:nvSpPr>
        <p:spPr>
          <a:xfrm>
            <a:off x="6052457" y="7515398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D81FFD16-2EE0-93C7-2650-5935BAA96EA9}"/>
              </a:ext>
            </a:extLst>
          </p:cNvPr>
          <p:cNvSpPr txBox="1">
            <a:spLocks/>
          </p:cNvSpPr>
          <p:nvPr/>
        </p:nvSpPr>
        <p:spPr>
          <a:xfrm>
            <a:off x="11474100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2E4CEE5-9F3A-31EE-19DA-0B12ED3A1A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87180" y="-14589060"/>
            <a:ext cx="1202436" cy="20447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AF648A1-559A-1649-F685-2118C189B3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7180" y="-14589060"/>
            <a:ext cx="1202436" cy="20447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64A7B75-27FC-6D02-C1CF-BCD0509055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74715" y="16047150"/>
            <a:ext cx="1202436" cy="20447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6EF1D7E-133F-23C9-8CFE-1277C615A7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0470" y="16047150"/>
            <a:ext cx="1202436" cy="2044763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xmlns="" id="{0621A215-1D0C-EFBE-99B2-EA39426B92A3}"/>
              </a:ext>
            </a:extLst>
          </p:cNvPr>
          <p:cNvSpPr txBox="1">
            <a:spLocks/>
          </p:cNvSpPr>
          <p:nvPr/>
        </p:nvSpPr>
        <p:spPr>
          <a:xfrm>
            <a:off x="-282213" y="6417092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E4A7754-FEA6-9EAC-26F0-2DB65E9D6C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63710" y="6858000"/>
            <a:ext cx="1203760" cy="14619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2C207D6-84FE-8D41-960A-31430538FC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667912" y="-41910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23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6" y="-527470"/>
            <a:ext cx="12279086" cy="738547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FB9CD9D1-40EC-4534-79F6-72AA27941132}"/>
              </a:ext>
            </a:extLst>
          </p:cNvPr>
          <p:cNvGrpSpPr/>
          <p:nvPr/>
        </p:nvGrpSpPr>
        <p:grpSpPr>
          <a:xfrm>
            <a:off x="0" y="413513"/>
            <a:ext cx="11937900" cy="1713304"/>
            <a:chOff x="-541090" y="54948"/>
            <a:chExt cx="17451033" cy="2860000"/>
          </a:xfrm>
        </p:grpSpPr>
        <p:sp>
          <p:nvSpPr>
            <p:cNvPr id="17" name="Rectangle 1">
              <a:extLst>
                <a:ext uri="{FF2B5EF4-FFF2-40B4-BE49-F238E27FC236}">
                  <a16:creationId xmlns:a16="http://schemas.microsoft.com/office/drawing/2014/main" xmlns="" id="{9025C253-2A0B-A657-2E38-4B5D25742778}"/>
                </a:ext>
              </a:extLst>
            </p:cNvPr>
            <p:cNvSpPr/>
            <p:nvPr/>
          </p:nvSpPr>
          <p:spPr>
            <a:xfrm>
              <a:off x="-218290" y="54948"/>
              <a:ext cx="17128233" cy="2775145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11717079"/>
                        <a:gd name="connsiteY0" fmla="*/ 0 h 1662471"/>
                        <a:gd name="connsiteX1" fmla="*/ 11717079 w 11717079"/>
                        <a:gd name="connsiteY1" fmla="*/ 0 h 1662471"/>
                        <a:gd name="connsiteX2" fmla="*/ 11717079 w 11717079"/>
                        <a:gd name="connsiteY2" fmla="*/ 1662471 h 1662471"/>
                        <a:gd name="connsiteX3" fmla="*/ 0 w 11717079"/>
                        <a:gd name="connsiteY3" fmla="*/ 1662471 h 1662471"/>
                        <a:gd name="connsiteX4" fmla="*/ 0 w 11717079"/>
                        <a:gd name="connsiteY4" fmla="*/ 0 h 1662471"/>
                        <a:gd name="connsiteX0" fmla="*/ 0 w 11717079"/>
                        <a:gd name="connsiteY0" fmla="*/ 0 h 1662471"/>
                        <a:gd name="connsiteX1" fmla="*/ 11717079 w 11717079"/>
                        <a:gd name="connsiteY1" fmla="*/ 0 h 1662471"/>
                        <a:gd name="connsiteX2" fmla="*/ 11717079 w 11717079"/>
                        <a:gd name="connsiteY2" fmla="*/ 1662471 h 1662471"/>
                        <a:gd name="connsiteX3" fmla="*/ 0 w 11717079"/>
                        <a:gd name="connsiteY3" fmla="*/ 1662471 h 1662471"/>
                        <a:gd name="connsiteX4" fmla="*/ 0 w 11717079"/>
                        <a:gd name="connsiteY4" fmla="*/ 0 h 16624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717079" h="1662471" fill="none" extrusionOk="0">
                          <a:moveTo>
                            <a:pt x="0" y="0"/>
                          </a:moveTo>
                          <a:cubicBezTo>
                            <a:pt x="4132757" y="43473"/>
                            <a:pt x="6667221" y="147864"/>
                            <a:pt x="11717079" y="0"/>
                          </a:cubicBezTo>
                          <a:cubicBezTo>
                            <a:pt x="11511739" y="371800"/>
                            <a:pt x="11653305" y="1174989"/>
                            <a:pt x="11717079" y="1662471"/>
                          </a:cubicBezTo>
                          <a:cubicBezTo>
                            <a:pt x="6116722" y="1580071"/>
                            <a:pt x="2690281" y="1265659"/>
                            <a:pt x="0" y="1662471"/>
                          </a:cubicBezTo>
                          <a:cubicBezTo>
                            <a:pt x="67314" y="1128724"/>
                            <a:pt x="60545" y="375735"/>
                            <a:pt x="0" y="0"/>
                          </a:cubicBezTo>
                          <a:close/>
                        </a:path>
                        <a:path w="11717079" h="1662471" stroke="0" extrusionOk="0">
                          <a:moveTo>
                            <a:pt x="0" y="0"/>
                          </a:moveTo>
                          <a:cubicBezTo>
                            <a:pt x="5485031" y="-58498"/>
                            <a:pt x="8729398" y="-68279"/>
                            <a:pt x="11717079" y="0"/>
                          </a:cubicBezTo>
                          <a:cubicBezTo>
                            <a:pt x="11611604" y="188532"/>
                            <a:pt x="11754228" y="1073396"/>
                            <a:pt x="11717079" y="1662471"/>
                          </a:cubicBezTo>
                          <a:cubicBezTo>
                            <a:pt x="7394551" y="1566732"/>
                            <a:pt x="2625875" y="1837368"/>
                            <a:pt x="0" y="1662471"/>
                          </a:cubicBezTo>
                          <a:cubicBezTo>
                            <a:pt x="72425" y="1190314"/>
                            <a:pt x="100787" y="796744"/>
                            <a:pt x="0" y="0"/>
                          </a:cubicBezTo>
                          <a:close/>
                        </a:path>
                        <a:path w="11717079" h="1662471" fill="none" stroke="0" extrusionOk="0">
                          <a:moveTo>
                            <a:pt x="0" y="0"/>
                          </a:moveTo>
                          <a:cubicBezTo>
                            <a:pt x="4139244" y="-110757"/>
                            <a:pt x="7050966" y="207127"/>
                            <a:pt x="11717079" y="0"/>
                          </a:cubicBezTo>
                          <a:cubicBezTo>
                            <a:pt x="11477751" y="288259"/>
                            <a:pt x="11719483" y="1200903"/>
                            <a:pt x="11717079" y="1662471"/>
                          </a:cubicBezTo>
                          <a:cubicBezTo>
                            <a:pt x="5841973" y="1431174"/>
                            <a:pt x="2896651" y="1277739"/>
                            <a:pt x="0" y="1662471"/>
                          </a:cubicBezTo>
                          <a:cubicBezTo>
                            <a:pt x="80111" y="1104373"/>
                            <a:pt x="31245" y="31149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77830632-B98D-D8E6-9C39-9D4AD7F2E6B4}"/>
                </a:ext>
              </a:extLst>
            </p:cNvPr>
            <p:cNvSpPr txBox="1"/>
            <p:nvPr/>
          </p:nvSpPr>
          <p:spPr>
            <a:xfrm>
              <a:off x="-541090" y="140601"/>
              <a:ext cx="17442205" cy="27743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914400" indent="-914400" algn="ctr">
                <a:spcBef>
                  <a:spcPts val="1200"/>
                </a:spcBef>
                <a:buAutoNum type="alphaLcPeriod"/>
                <a:defRPr/>
              </a:pPr>
              <a:r>
                <a:rPr lang="vi-VN" altLang="en-US" sz="4600" b="1" kern="0" spc="-150" dirty="0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Đơn trên viết nhằm mục đích gì?</a:t>
              </a:r>
            </a:p>
            <a:p>
              <a:pPr algn="ctr">
                <a:spcBef>
                  <a:spcPts val="1200"/>
                </a:spcBef>
                <a:defRPr/>
              </a:pPr>
              <a:r>
                <a:rPr kumimoji="0" lang="vi-VN" altLang="en-US" sz="4600" b="1" i="0" u="none" strike="noStrike" kern="0" cap="none" spc="-150" normalizeH="0" baseline="0" noProof="0" dirty="0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vi-VN" altLang="en-US" sz="4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Tìm câu trả lời đúng. 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47A2A0E7-4B81-F070-888D-D37B09E9BEE1}"/>
              </a:ext>
            </a:extLst>
          </p:cNvPr>
          <p:cNvGrpSpPr/>
          <p:nvPr/>
        </p:nvGrpSpPr>
        <p:grpSpPr>
          <a:xfrm>
            <a:off x="2148178" y="3656037"/>
            <a:ext cx="8401083" cy="1234803"/>
            <a:chOff x="6700677" y="2864057"/>
            <a:chExt cx="4613081" cy="1058871"/>
          </a:xfrm>
          <a:solidFill>
            <a:schemeClr val="bg1"/>
          </a:solidFill>
        </p:grpSpPr>
        <p:sp>
          <p:nvSpPr>
            <p:cNvPr id="20" name="Rectangle: Rounded Corners 5">
              <a:extLst>
                <a:ext uri="{FF2B5EF4-FFF2-40B4-BE49-F238E27FC236}">
                  <a16:creationId xmlns:a16="http://schemas.microsoft.com/office/drawing/2014/main" xmlns="" id="{71DABA43-E4D3-DCAD-9907-360294583FF9}"/>
                </a:ext>
              </a:extLst>
            </p:cNvPr>
            <p:cNvSpPr/>
            <p:nvPr/>
          </p:nvSpPr>
          <p:spPr>
            <a:xfrm>
              <a:off x="6700677" y="2864058"/>
              <a:ext cx="4613081" cy="1058870"/>
            </a:xfrm>
            <a:prstGeom prst="roundRect">
              <a:avLst>
                <a:gd name="adj" fmla="val 13859"/>
              </a:avLst>
            </a:prstGeom>
            <a:grpFill/>
            <a:ln w="1905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7C3ABB6E-A7C5-C9E2-7DC5-FD0990F22B6B}"/>
                </a:ext>
              </a:extLst>
            </p:cNvPr>
            <p:cNvSpPr txBox="1"/>
            <p:nvPr/>
          </p:nvSpPr>
          <p:spPr>
            <a:xfrm>
              <a:off x="6762802" y="2864057"/>
              <a:ext cx="4271278" cy="10293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Thuật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lại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vi-VN" sz="3600" b="1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việc tham gia Câu lạc bộ Sáng tạo</a:t>
              </a:r>
              <a:endParaRPr lang="en-US" sz="3600" b="1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C3DC3189-B611-5911-BF75-0EA7EC2A2BCF}"/>
              </a:ext>
            </a:extLst>
          </p:cNvPr>
          <p:cNvGrpSpPr/>
          <p:nvPr/>
        </p:nvGrpSpPr>
        <p:grpSpPr>
          <a:xfrm>
            <a:off x="2148179" y="2216763"/>
            <a:ext cx="8401084" cy="1077623"/>
            <a:chOff x="1051131" y="2851422"/>
            <a:chExt cx="8401084" cy="1077623"/>
          </a:xfrm>
        </p:grpSpPr>
        <p:sp>
          <p:nvSpPr>
            <p:cNvPr id="23" name="Rectangle: Rounded Corners 8">
              <a:extLst>
                <a:ext uri="{FF2B5EF4-FFF2-40B4-BE49-F238E27FC236}">
                  <a16:creationId xmlns:a16="http://schemas.microsoft.com/office/drawing/2014/main" xmlns="" id="{E947954E-DEAC-06FA-5903-719B51844594}"/>
                </a:ext>
              </a:extLst>
            </p:cNvPr>
            <p:cNvSpPr/>
            <p:nvPr/>
          </p:nvSpPr>
          <p:spPr>
            <a:xfrm>
              <a:off x="1051131" y="2851422"/>
              <a:ext cx="8401084" cy="1077623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190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D30B59DF-0E11-09EB-3201-532F7BA67BFC}"/>
                </a:ext>
              </a:extLst>
            </p:cNvPr>
            <p:cNvSpPr txBox="1"/>
            <p:nvPr/>
          </p:nvSpPr>
          <p:spPr>
            <a:xfrm>
              <a:off x="1418790" y="3020085"/>
              <a:ext cx="766576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Xin tham gia Câu lạc bộ Sáng tạo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F23C4A08-4FEF-5971-390E-82A611E0C8D4}"/>
              </a:ext>
            </a:extLst>
          </p:cNvPr>
          <p:cNvGrpSpPr/>
          <p:nvPr/>
        </p:nvGrpSpPr>
        <p:grpSpPr>
          <a:xfrm>
            <a:off x="2245516" y="5063131"/>
            <a:ext cx="8264966" cy="1200329"/>
            <a:chOff x="981375" y="4826357"/>
            <a:chExt cx="8264966" cy="1200329"/>
          </a:xfrm>
        </p:grpSpPr>
        <p:sp>
          <p:nvSpPr>
            <p:cNvPr id="26" name="Rectangle: Rounded Corners 11">
              <a:extLst>
                <a:ext uri="{FF2B5EF4-FFF2-40B4-BE49-F238E27FC236}">
                  <a16:creationId xmlns:a16="http://schemas.microsoft.com/office/drawing/2014/main" xmlns="" id="{28C9052A-8F3F-7BA2-BBFC-7270A0D0BD91}"/>
                </a:ext>
              </a:extLst>
            </p:cNvPr>
            <p:cNvSpPr/>
            <p:nvPr/>
          </p:nvSpPr>
          <p:spPr>
            <a:xfrm>
              <a:off x="981375" y="4872763"/>
              <a:ext cx="8264966" cy="1153923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1905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730FC69E-0355-CBF4-943D-4963542454FC}"/>
                </a:ext>
              </a:extLst>
            </p:cNvPr>
            <p:cNvSpPr txBox="1"/>
            <p:nvPr/>
          </p:nvSpPr>
          <p:spPr>
            <a:xfrm>
              <a:off x="1530101" y="4826357"/>
              <a:ext cx="707551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Tả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hình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dáng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điệu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bộ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của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vi-VN" sz="36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Câu lạc bộ Sáng tạo.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5C921A17-A182-5780-36DA-99A39C7469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039928" y="2327900"/>
            <a:ext cx="953350" cy="85753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6354DE04-C819-2FD5-DD3C-4B39F81F836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017999" y="3836310"/>
            <a:ext cx="891076" cy="89646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CB830F25-00F0-71FA-6B50-3D07482A058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064944" y="5196577"/>
            <a:ext cx="891076" cy="89646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4ADDE360-56EF-720F-CA5B-0BEF36DE7F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4596" y="2068084"/>
            <a:ext cx="1377064" cy="139271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4FB52C0D-74C9-9EF8-C6E2-AA077544282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1369781" y="3576153"/>
            <a:ext cx="1501016" cy="151758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5C588969-C016-58E0-C73A-5D813DF3344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703"/>
          <a:stretch/>
        </p:blipFill>
        <p:spPr>
          <a:xfrm>
            <a:off x="1449183" y="5010366"/>
            <a:ext cx="1487889" cy="1570786"/>
          </a:xfrm>
          <a:prstGeom prst="rect">
            <a:avLst/>
          </a:prstGeom>
        </p:spPr>
      </p:pic>
      <p:sp>
        <p:nvSpPr>
          <p:cNvPr id="44" name="TextBox 3">
            <a:extLst>
              <a:ext uri="{FF2B5EF4-FFF2-40B4-BE49-F238E27FC236}">
                <a16:creationId xmlns:a16="http://schemas.microsoft.com/office/drawing/2014/main" xmlns="" id="{93545BDC-7302-6930-CB18-56C93279FBE5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175610CE-28E9-8C3E-CA6C-35FF0C501D8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FC3C082E-75BC-EC05-7CB6-48DB63ECF0F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F0D308A2-37B5-E492-5185-4CED4AB0FD5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0E487FBE-8EB9-45A4-F296-6CBFB8B77A95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49" name="Title 1">
            <a:extLst>
              <a:ext uri="{FF2B5EF4-FFF2-40B4-BE49-F238E27FC236}">
                <a16:creationId xmlns:a16="http://schemas.microsoft.com/office/drawing/2014/main" xmlns="" id="{B95E3239-D3E2-C975-3710-C3FF22E27BAE}"/>
              </a:ext>
            </a:extLst>
          </p:cNvPr>
          <p:cNvSpPr txBox="1">
            <a:spLocks/>
          </p:cNvSpPr>
          <p:nvPr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A55DC8D7-83A1-9E6B-9624-BDC78D235E8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E9B3A5F8-ED60-7317-E791-25BA780A738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56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5" y="-527470"/>
            <a:ext cx="12279086" cy="738547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3D7CA8BB-DBC1-465C-A8F8-DC99004520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255" y="-426381"/>
            <a:ext cx="1716405" cy="85276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3F6A219-28DC-414F-9CB3-B1190C293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7705" y="553249"/>
            <a:ext cx="1716405" cy="852762"/>
          </a:xfrm>
          <a:prstGeom prst="rect">
            <a:avLst/>
          </a:prstGeom>
        </p:spPr>
      </p:pic>
      <p:pic>
        <p:nvPicPr>
          <p:cNvPr id="9218" name="Picture 2" descr="C:\Users\HP\Desktop\kisspng-vector-graphics-illustration-clip-art-cartoon-imag-gifs-y-fondos-pazenlatormenta-imgenes-de-estudi-5ba3c320ada254.9897853215374589767112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615" l="10000" r="99333">
                        <a14:foregroundMark x1="64111" y1="17821" x2="65000" y2="23974"/>
                        <a14:foregroundMark x1="56111" y1="20641" x2="57667" y2="26410"/>
                        <a14:foregroundMark x1="80000" y1="47949" x2="93333" y2="62692"/>
                        <a14:foregroundMark x1="81444" y1="50000" x2="83667" y2="47051"/>
                        <a14:foregroundMark x1="67111" y1="43590" x2="72556" y2="36923"/>
                        <a14:foregroundMark x1="66222" y1="43333" x2="64111" y2="39615"/>
                        <a14:foregroundMark x1="64222" y1="40256" x2="60556" y2="48205"/>
                        <a14:foregroundMark x1="63889" y1="97564" x2="75778" y2="94231"/>
                        <a14:foregroundMark x1="65444" y1="94615" x2="72333" y2="91282"/>
                        <a14:foregroundMark x1="57111" y1="94231" x2="66333" y2="90000"/>
                        <a14:foregroundMark x1="58111" y1="92949" x2="62333" y2="89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727" y="2483975"/>
            <a:ext cx="5046952" cy="437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HP\Desktop\155780a20e87740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44" b="100000" l="7500" r="96563">
                        <a14:foregroundMark x1="59062" y1="34844" x2="42656" y2="37969"/>
                        <a14:backgroundMark x1="40469" y1="32344" x2="37813" y2="29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353203" y="1981200"/>
            <a:ext cx="5087615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FB9CD9D1-40EC-4534-79F6-72AA27941132}"/>
              </a:ext>
            </a:extLst>
          </p:cNvPr>
          <p:cNvGrpSpPr/>
          <p:nvPr/>
        </p:nvGrpSpPr>
        <p:grpSpPr>
          <a:xfrm>
            <a:off x="0" y="413513"/>
            <a:ext cx="11937900" cy="1210529"/>
            <a:chOff x="-541090" y="54948"/>
            <a:chExt cx="17451033" cy="2775145"/>
          </a:xfrm>
        </p:grpSpPr>
        <p:sp>
          <p:nvSpPr>
            <p:cNvPr id="16" name="Rectangle 1">
              <a:extLst>
                <a:ext uri="{FF2B5EF4-FFF2-40B4-BE49-F238E27FC236}">
                  <a16:creationId xmlns:a16="http://schemas.microsoft.com/office/drawing/2014/main" xmlns="" id="{9025C253-2A0B-A657-2E38-4B5D25742778}"/>
                </a:ext>
              </a:extLst>
            </p:cNvPr>
            <p:cNvSpPr/>
            <p:nvPr/>
          </p:nvSpPr>
          <p:spPr>
            <a:xfrm>
              <a:off x="-218290" y="54948"/>
              <a:ext cx="17128233" cy="2775145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11717079"/>
                        <a:gd name="connsiteY0" fmla="*/ 0 h 1662471"/>
                        <a:gd name="connsiteX1" fmla="*/ 11717079 w 11717079"/>
                        <a:gd name="connsiteY1" fmla="*/ 0 h 1662471"/>
                        <a:gd name="connsiteX2" fmla="*/ 11717079 w 11717079"/>
                        <a:gd name="connsiteY2" fmla="*/ 1662471 h 1662471"/>
                        <a:gd name="connsiteX3" fmla="*/ 0 w 11717079"/>
                        <a:gd name="connsiteY3" fmla="*/ 1662471 h 1662471"/>
                        <a:gd name="connsiteX4" fmla="*/ 0 w 11717079"/>
                        <a:gd name="connsiteY4" fmla="*/ 0 h 1662471"/>
                        <a:gd name="connsiteX0" fmla="*/ 0 w 11717079"/>
                        <a:gd name="connsiteY0" fmla="*/ 0 h 1662471"/>
                        <a:gd name="connsiteX1" fmla="*/ 11717079 w 11717079"/>
                        <a:gd name="connsiteY1" fmla="*/ 0 h 1662471"/>
                        <a:gd name="connsiteX2" fmla="*/ 11717079 w 11717079"/>
                        <a:gd name="connsiteY2" fmla="*/ 1662471 h 1662471"/>
                        <a:gd name="connsiteX3" fmla="*/ 0 w 11717079"/>
                        <a:gd name="connsiteY3" fmla="*/ 1662471 h 1662471"/>
                        <a:gd name="connsiteX4" fmla="*/ 0 w 11717079"/>
                        <a:gd name="connsiteY4" fmla="*/ 0 h 16624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717079" h="1662471" fill="none" extrusionOk="0">
                          <a:moveTo>
                            <a:pt x="0" y="0"/>
                          </a:moveTo>
                          <a:cubicBezTo>
                            <a:pt x="4132757" y="43473"/>
                            <a:pt x="6667221" y="147864"/>
                            <a:pt x="11717079" y="0"/>
                          </a:cubicBezTo>
                          <a:cubicBezTo>
                            <a:pt x="11511739" y="371800"/>
                            <a:pt x="11653305" y="1174989"/>
                            <a:pt x="11717079" y="1662471"/>
                          </a:cubicBezTo>
                          <a:cubicBezTo>
                            <a:pt x="6116722" y="1580071"/>
                            <a:pt x="2690281" y="1265659"/>
                            <a:pt x="0" y="1662471"/>
                          </a:cubicBezTo>
                          <a:cubicBezTo>
                            <a:pt x="67314" y="1128724"/>
                            <a:pt x="60545" y="375735"/>
                            <a:pt x="0" y="0"/>
                          </a:cubicBezTo>
                          <a:close/>
                        </a:path>
                        <a:path w="11717079" h="1662471" stroke="0" extrusionOk="0">
                          <a:moveTo>
                            <a:pt x="0" y="0"/>
                          </a:moveTo>
                          <a:cubicBezTo>
                            <a:pt x="5485031" y="-58498"/>
                            <a:pt x="8729398" y="-68279"/>
                            <a:pt x="11717079" y="0"/>
                          </a:cubicBezTo>
                          <a:cubicBezTo>
                            <a:pt x="11611604" y="188532"/>
                            <a:pt x="11754228" y="1073396"/>
                            <a:pt x="11717079" y="1662471"/>
                          </a:cubicBezTo>
                          <a:cubicBezTo>
                            <a:pt x="7394551" y="1566732"/>
                            <a:pt x="2625875" y="1837368"/>
                            <a:pt x="0" y="1662471"/>
                          </a:cubicBezTo>
                          <a:cubicBezTo>
                            <a:pt x="72425" y="1190314"/>
                            <a:pt x="100787" y="796744"/>
                            <a:pt x="0" y="0"/>
                          </a:cubicBezTo>
                          <a:close/>
                        </a:path>
                        <a:path w="11717079" h="1662471" fill="none" stroke="0" extrusionOk="0">
                          <a:moveTo>
                            <a:pt x="0" y="0"/>
                          </a:moveTo>
                          <a:cubicBezTo>
                            <a:pt x="4139244" y="-110757"/>
                            <a:pt x="7050966" y="207127"/>
                            <a:pt x="11717079" y="0"/>
                          </a:cubicBezTo>
                          <a:cubicBezTo>
                            <a:pt x="11477751" y="288259"/>
                            <a:pt x="11719483" y="1200903"/>
                            <a:pt x="11717079" y="1662471"/>
                          </a:cubicBezTo>
                          <a:cubicBezTo>
                            <a:pt x="5841973" y="1431174"/>
                            <a:pt x="2896651" y="1277739"/>
                            <a:pt x="0" y="1662471"/>
                          </a:cubicBezTo>
                          <a:cubicBezTo>
                            <a:pt x="80111" y="1104373"/>
                            <a:pt x="31245" y="31149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77830632-B98D-D8E6-9C39-9D4AD7F2E6B4}"/>
                </a:ext>
              </a:extLst>
            </p:cNvPr>
            <p:cNvSpPr txBox="1"/>
            <p:nvPr/>
          </p:nvSpPr>
          <p:spPr>
            <a:xfrm>
              <a:off x="-541090" y="140601"/>
              <a:ext cx="17442205" cy="13871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1200"/>
                </a:spcBef>
                <a:defRPr/>
              </a:pPr>
              <a:r>
                <a:rPr lang="vi-VN" altLang="en-US" sz="4800" b="1" kern="0" spc="-150" noProof="0" dirty="0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b. Đơn do ai viết? Đơn được gửi cho ai?</a:t>
              </a:r>
              <a:endParaRPr kumimoji="0" lang="vi-VN" altLang="en-US" sz="48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字魂37号-波纹乖乖体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BC92C270-1267-4514-C3EF-DA2511011A04}"/>
              </a:ext>
            </a:extLst>
          </p:cNvPr>
          <p:cNvGrpSpPr/>
          <p:nvPr/>
        </p:nvGrpSpPr>
        <p:grpSpPr>
          <a:xfrm>
            <a:off x="2521153" y="1981200"/>
            <a:ext cx="6889553" cy="6491403"/>
            <a:chOff x="1320800" y="3616960"/>
            <a:chExt cx="4989946" cy="5743216"/>
          </a:xfrm>
        </p:grpSpPr>
        <p:sp>
          <p:nvSpPr>
            <p:cNvPr id="19" name="Rectangle: Rounded Corners 13">
              <a:extLst>
                <a:ext uri="{FF2B5EF4-FFF2-40B4-BE49-F238E27FC236}">
                  <a16:creationId xmlns:a16="http://schemas.microsoft.com/office/drawing/2014/main" xmlns="" id="{E282AADD-BAF4-5AAC-4CF2-8791B5B9925E}"/>
                </a:ext>
              </a:extLst>
            </p:cNvPr>
            <p:cNvSpPr/>
            <p:nvPr/>
          </p:nvSpPr>
          <p:spPr>
            <a:xfrm>
              <a:off x="1320800" y="3616960"/>
              <a:ext cx="4989946" cy="3483229"/>
            </a:xfrm>
            <a:prstGeom prst="roundRect">
              <a:avLst>
                <a:gd name="adj" fmla="val 23397"/>
              </a:avLst>
            </a:prstGeom>
            <a:solidFill>
              <a:srgbClr val="CDF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BBDCA91A-F112-C331-AF63-E33FE37AAECF}"/>
                </a:ext>
              </a:extLst>
            </p:cNvPr>
            <p:cNvSpPr txBox="1"/>
            <p:nvPr/>
          </p:nvSpPr>
          <p:spPr>
            <a:xfrm>
              <a:off x="1380373" y="3850976"/>
              <a:ext cx="4715627" cy="5509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just">
                <a:buFontTx/>
                <a:buChar char="-"/>
              </a:pPr>
              <a:r>
                <a:rPr lang="vi-VN" sz="4400" dirty="0" smtClean="0">
                  <a:latin typeface="Cambria" panose="02040503050406030204" pitchFamily="18" charset="0"/>
                </a:rPr>
                <a:t>Đơn do bạn Vũ Nam Hải, học sinh lớp 4C viết.</a:t>
              </a:r>
              <a:endParaRPr lang="en-US" sz="4400" dirty="0">
                <a:latin typeface="Cambria" panose="02040503050406030204" pitchFamily="18" charset="0"/>
              </a:endParaRPr>
            </a:p>
            <a:p>
              <a:pPr marL="457200" indent="-457200" algn="just">
                <a:buFontTx/>
                <a:buChar char="-"/>
              </a:pPr>
              <a:r>
                <a:rPr lang="vi-VN" sz="4400" dirty="0" smtClean="0">
                  <a:latin typeface="Cambria" panose="02040503050406030204" pitchFamily="18" charset="0"/>
                </a:rPr>
                <a:t>Đơn được gửi cho Ban Giám hiệu Trường Tiểu học Trung Hòa</a:t>
              </a:r>
              <a:endParaRPr lang="en-US" sz="4400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057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810</Words>
  <Application>Microsoft Office PowerPoint</Application>
  <PresentationFormat>Custom</PresentationFormat>
  <Paragraphs>151</Paragraphs>
  <Slides>22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41" baseType="lpstr">
      <vt:lpstr>Arial</vt:lpstr>
      <vt:lpstr>#9Slide07 HoneyCream</vt:lpstr>
      <vt:lpstr>#9Slide03 IcielPanton Black</vt:lpstr>
      <vt:lpstr>等线</vt:lpstr>
      <vt:lpstr>印品黑体</vt:lpstr>
      <vt:lpstr>#9Slide03 Cousine Bold</vt:lpstr>
      <vt:lpstr>#9Slide05 SVNClementine</vt:lpstr>
      <vt:lpstr>SVN-Newton</vt:lpstr>
      <vt:lpstr>Cambria</vt:lpstr>
      <vt:lpstr>#9Slide03 AmpleSoft Bold</vt:lpstr>
      <vt:lpstr>字魂37号-波纹乖乖体</vt:lpstr>
      <vt:lpstr>Times New Roman</vt:lpstr>
      <vt:lpstr>Poppins ExtraBold</vt:lpstr>
      <vt:lpstr>Calibri</vt:lpstr>
      <vt:lpstr>#9Slide03 Jura Bold</vt:lpstr>
      <vt:lpstr>微软雅黑</vt:lpstr>
      <vt:lpstr>#9Slide03 SVNEvery Movie Every </vt:lpstr>
      <vt:lpstr>SVN-Ready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MINH HUYEN</cp:lastModifiedBy>
  <cp:revision>17</cp:revision>
  <dcterms:created xsi:type="dcterms:W3CDTF">2023-10-18T03:17:36Z</dcterms:created>
  <dcterms:modified xsi:type="dcterms:W3CDTF">2024-12-03T14:52:47Z</dcterms:modified>
</cp:coreProperties>
</file>