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638" r:id="rId2"/>
    <p:sldId id="639" r:id="rId3"/>
    <p:sldId id="640" r:id="rId4"/>
    <p:sldId id="641" r:id="rId5"/>
    <p:sldId id="644" r:id="rId6"/>
    <p:sldId id="643" r:id="rId7"/>
    <p:sldId id="542" r:id="rId8"/>
    <p:sldId id="629" r:id="rId9"/>
    <p:sldId id="630" r:id="rId10"/>
    <p:sldId id="645" r:id="rId11"/>
    <p:sldId id="633" r:id="rId12"/>
    <p:sldId id="635" r:id="rId13"/>
    <p:sldId id="619" r:id="rId14"/>
    <p:sldId id="646" r:id="rId15"/>
    <p:sldId id="64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3063" autoAdjust="0"/>
  </p:normalViewPr>
  <p:slideViewPr>
    <p:cSldViewPr>
      <p:cViewPr>
        <p:scale>
          <a:sx n="33" d="100"/>
          <a:sy n="33" d="100"/>
        </p:scale>
        <p:origin x="1160" y="9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microsoft.com/office/2007/relationships/hdphoto" Target="../media/hdphoto19.wdp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21.wdp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16.wdp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microsoft.com/office/2007/relationships/hdphoto" Target="../media/hdphoto19.wdp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12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microsoft.com/office/2007/relationships/hdphoto" Target="../media/hdphoto7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4.wdp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16.wdp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1631504" y="-819472"/>
            <a:ext cx="9649072" cy="2987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8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CHÀO</a:t>
            </a:r>
            <a:endParaRPr lang="vi-VN" sz="8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492896"/>
            <a:ext cx="674407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8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15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0058" y="559605"/>
            <a:ext cx="5646228" cy="5709057"/>
            <a:chOff x="420058" y="559605"/>
            <a:chExt cx="5646228" cy="57090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8" t="35067" r="9521" b="8420"/>
            <a:stretch/>
          </p:blipFill>
          <p:spPr>
            <a:xfrm>
              <a:off x="420058" y="620154"/>
              <a:ext cx="5646228" cy="56485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0058" y="559605"/>
              <a:ext cx="2945983" cy="205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32396" r="49011" b="63355"/>
          <a:stretch/>
        </p:blipFill>
        <p:spPr>
          <a:xfrm>
            <a:off x="420058" y="415055"/>
            <a:ext cx="2945983" cy="410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8484" r="12143" b="30001"/>
          <a:stretch/>
        </p:blipFill>
        <p:spPr>
          <a:xfrm>
            <a:off x="6168008" y="415055"/>
            <a:ext cx="5423745" cy="58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46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72" y="2924944"/>
            <a:ext cx="842168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3072" y="-1193059"/>
            <a:ext cx="3275665" cy="109694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13" y="796656"/>
            <a:ext cx="97551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99" y="1675651"/>
            <a:ext cx="1945525" cy="2944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51" y="3785688"/>
            <a:ext cx="11253897" cy="227565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77072"/>
            <a:ext cx="1076185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271464" y="4347101"/>
            <a:ext cx="100663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xô-nát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67408" y="4217606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42183967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647728" y="3212976"/>
            <a:ext cx="5256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Cambria" pitchFamily="18" charset="0"/>
              </a:rPr>
              <a:t>SẮM VAI</a:t>
            </a:r>
            <a:endParaRPr lang="vi-VN" sz="6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16" y="0"/>
            <a:ext cx="12221715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0058" y="559605"/>
            <a:ext cx="5646228" cy="5709057"/>
            <a:chOff x="420058" y="559605"/>
            <a:chExt cx="5646228" cy="57090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8" t="35067" r="9521" b="8420"/>
            <a:stretch/>
          </p:blipFill>
          <p:spPr>
            <a:xfrm>
              <a:off x="420058" y="620154"/>
              <a:ext cx="5646228" cy="56485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0058" y="559605"/>
              <a:ext cx="2945983" cy="205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32396" r="49011" b="63355"/>
          <a:stretch/>
        </p:blipFill>
        <p:spPr>
          <a:xfrm>
            <a:off x="420058" y="415055"/>
            <a:ext cx="2945983" cy="410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8484" r="12143" b="30001"/>
          <a:stretch/>
        </p:blipFill>
        <p:spPr>
          <a:xfrm>
            <a:off x="6168008" y="415055"/>
            <a:ext cx="5423745" cy="58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5660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09" l="0" r="100000">
                        <a14:foregroundMark x1="14152" y1="25121" x2="14152" y2="25121"/>
                        <a14:foregroundMark x1="92181" y1="61836" x2="92181" y2="61836"/>
                        <a14:foregroundMark x1="89289" y1="53623" x2="89210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-3991"/>
            <a:ext cx="6736908" cy="198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25" y="1706019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8" b="100000" l="0" r="100000">
                        <a14:foregroundMark x1="92086" y1="90960" x2="92086" y2="90960"/>
                        <a14:foregroundMark x1="97781" y1="94298" x2="97781" y2="94298"/>
                        <a14:foregroundMark x1="94749" y1="96523" x2="94749" y2="96523"/>
                        <a14:foregroundMark x1="87278" y1="96523" x2="87278" y2="96523"/>
                        <a14:foregroundMark x1="86095" y1="95132" x2="86095" y2="95132"/>
                        <a14:foregroundMark x1="78328" y1="91794" x2="78328" y2="91794"/>
                        <a14:foregroundMark x1="72189" y1="60918" x2="72189" y2="60918"/>
                        <a14:foregroundMark x1="71450" y1="45202" x2="71450" y2="45202"/>
                        <a14:foregroundMark x1="70414" y1="21558" x2="70414" y2="21558"/>
                        <a14:foregroundMark x1="71893" y1="47427" x2="71893" y2="47427"/>
                        <a14:foregroundMark x1="76701" y1="58693" x2="76701" y2="58693"/>
                        <a14:foregroundMark x1="40089" y1="51321" x2="40089" y2="51321"/>
                        <a14:foregroundMark x1="11834" y1="52990" x2="11834" y2="52990"/>
                        <a14:foregroundMark x1="15237" y1="65647" x2="15237" y2="65647"/>
                        <a14:foregroundMark x1="15385" y1="81641" x2="15237" y2="82754"/>
                        <a14:foregroundMark x1="12426" y1="87622" x2="12426" y2="87622"/>
                        <a14:foregroundMark x1="18417" y1="61752" x2="18417" y2="61752"/>
                        <a14:foregroundMark x1="18713" y1="53547" x2="18713" y2="53547"/>
                        <a14:foregroundMark x1="59837" y1="88734" x2="59837" y2="88734"/>
                        <a14:foregroundMark x1="64127" y1="78860" x2="64127" y2="78860"/>
                        <a14:foregroundMark x1="64867" y1="75800" x2="64867" y2="75800"/>
                        <a14:foregroundMark x1="72485" y1="64812" x2="72485" y2="64812"/>
                        <a14:foregroundMark x1="71006" y1="88178" x2="71006" y2="88178"/>
                        <a14:foregroundMark x1="78476" y1="89569" x2="78476" y2="89569"/>
                        <a14:foregroundMark x1="98964" y1="81641" x2="98964" y2="81641"/>
                        <a14:foregroundMark x1="96746" y1="79138" x2="96746" y2="79138"/>
                        <a14:foregroundMark x1="96302" y1="76078" x2="96302" y2="76078"/>
                        <a14:foregroundMark x1="98669" y1="76634" x2="98669" y2="76634"/>
                        <a14:foregroundMark x1="91198" y1="79694" x2="91198" y2="79694"/>
                        <a14:foregroundMark x1="85799" y1="73018" x2="85799" y2="73018"/>
                        <a14:foregroundMark x1="1553" y1="76912" x2="1553" y2="76912"/>
                        <a14:foregroundMark x1="1849" y1="73018" x2="1849" y2="73018"/>
                        <a14:foregroundMark x1="1405" y1="74131" x2="1405" y2="74131"/>
                        <a14:foregroundMark x1="444" y1="74965" x2="444" y2="74965"/>
                        <a14:foregroundMark x1="2145" y1="71905" x2="2145" y2="71905"/>
                        <a14:foregroundMark x1="30695" y1="83588" x2="30695" y2="83588"/>
                        <a14:foregroundMark x1="33358" y1="83866" x2="33358" y2="83866"/>
                        <a14:foregroundMark x1="31139" y1="80807" x2="31139" y2="80807"/>
                        <a14:foregroundMark x1="31435" y1="77469" x2="31435" y2="77469"/>
                        <a14:foregroundMark x1="53994" y1="76912" x2="53994" y2="76912"/>
                        <a14:foregroundMark x1="76257" y1="62587" x2="76257" y2="6258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3717032"/>
            <a:ext cx="674407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09" l="0" r="100000">
                        <a14:foregroundMark x1="14152" y1="25121" x2="14152" y2="25121"/>
                        <a14:foregroundMark x1="92181" y1="61836" x2="92181" y2="61836"/>
                        <a14:foregroundMark x1="89289" y1="53623" x2="89210" y2="57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-3991"/>
            <a:ext cx="6736908" cy="198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7464152" y="1982836"/>
            <a:ext cx="4536503" cy="126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</a:t>
            </a:r>
          </a:p>
          <a:p>
            <a:pPr algn="ctr" eaLnBrk="1" hangingPunct="1"/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71" y="1982836"/>
            <a:ext cx="1838257" cy="1265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980" b="41337"/>
          <a:stretch/>
        </p:blipFill>
        <p:spPr bwMode="auto">
          <a:xfrm>
            <a:off x="5695328" y="5342101"/>
            <a:ext cx="6464789" cy="54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55580" r="28336" b="36180"/>
          <a:stretch/>
        </p:blipFill>
        <p:spPr>
          <a:xfrm>
            <a:off x="6430691" y="3624081"/>
            <a:ext cx="4608512" cy="1097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0" y="4445496"/>
            <a:ext cx="2386312" cy="7991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097486"/>
            <a:ext cx="2389187" cy="171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32" y="2703739"/>
            <a:ext cx="2939701" cy="131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3272" y="-2187624"/>
            <a:ext cx="22538504" cy="11089232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568192" y="1176"/>
            <a:ext cx="11233248" cy="700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640241"/>
            <a:ext cx="7200800" cy="1796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9" t="55580" r="28336" b="36180"/>
          <a:stretch/>
        </p:blipFill>
        <p:spPr>
          <a:xfrm>
            <a:off x="1055440" y="3743048"/>
            <a:ext cx="10441160" cy="2782295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1199456" y="-1539552"/>
            <a:ext cx="835292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9955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1264" y="-2259632"/>
            <a:ext cx="22466496" cy="110172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-4561184" y="980728"/>
            <a:ext cx="20954328" cy="6768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7527" r="41337" b="90621"/>
          <a:stretch/>
        </p:blipFill>
        <p:spPr>
          <a:xfrm>
            <a:off x="5148047" y="527898"/>
            <a:ext cx="5919225" cy="36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9689" r="12147" b="54541"/>
          <a:stretch/>
        </p:blipFill>
        <p:spPr>
          <a:xfrm>
            <a:off x="1415480" y="1778290"/>
            <a:ext cx="8136904" cy="466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64181" r="57101" b="32331"/>
          <a:stretch/>
        </p:blipFill>
        <p:spPr>
          <a:xfrm>
            <a:off x="6152" y="-1755576"/>
            <a:ext cx="11850488" cy="22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7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"/>
          <a:stretch/>
        </p:blipFill>
        <p:spPr>
          <a:xfrm>
            <a:off x="-4849216" y="2204864"/>
            <a:ext cx="21098344" cy="5112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46893" r="51325" b="48922"/>
          <a:stretch/>
        </p:blipFill>
        <p:spPr>
          <a:xfrm>
            <a:off x="-4129136" y="-1323528"/>
            <a:ext cx="7972913" cy="13235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t="62457" r="21366" b="18389"/>
          <a:stretch/>
        </p:blipFill>
        <p:spPr>
          <a:xfrm>
            <a:off x="6803430" y="419599"/>
            <a:ext cx="1728192" cy="1748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9358" r="12473" b="71719"/>
          <a:stretch/>
        </p:blipFill>
        <p:spPr>
          <a:xfrm>
            <a:off x="859984" y="2492895"/>
            <a:ext cx="10116553" cy="3553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7095" r="69645" b="90277"/>
          <a:stretch/>
        </p:blipFill>
        <p:spPr>
          <a:xfrm>
            <a:off x="-1363648" y="1294059"/>
            <a:ext cx="4291296" cy="8744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53793" r="69327" b="43770"/>
          <a:stretch/>
        </p:blipFill>
        <p:spPr>
          <a:xfrm>
            <a:off x="-1896888" y="0"/>
            <a:ext cx="4824536" cy="8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788469"/>
            <a:ext cx="11233248" cy="324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67" y="14207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029856"/>
            <a:ext cx="4030804" cy="1758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42257" r="69985" b="54813"/>
          <a:stretch/>
        </p:blipFill>
        <p:spPr>
          <a:xfrm>
            <a:off x="1052269" y="2060848"/>
            <a:ext cx="2372144" cy="576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45020" r="13215" b="39269"/>
          <a:stretch/>
        </p:blipFill>
        <p:spPr>
          <a:xfrm>
            <a:off x="666030" y="2996952"/>
            <a:ext cx="1085275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88662"/>
            <a:ext cx="3249930" cy="10883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96" y="4299232"/>
            <a:ext cx="97551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" y="234255"/>
            <a:ext cx="3275665" cy="109694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61" y="1124744"/>
            <a:ext cx="97551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99" y="1675651"/>
            <a:ext cx="1945525" cy="2944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51" y="3785688"/>
            <a:ext cx="11253897" cy="22756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77072"/>
            <a:ext cx="1076185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6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271464" y="3841884"/>
            <a:ext cx="10066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67408" y="3765898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24404" y="4629994"/>
            <a:ext cx="561266" cy="7432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8674" y="4629573"/>
            <a:ext cx="9879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xô-nát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8964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9355</TotalTime>
  <Words>69</Words>
  <Application>Microsoft Office PowerPoint</Application>
  <PresentationFormat>Widescreen</PresentationFormat>
  <Paragraphs>13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zim bobo</cp:lastModifiedBy>
  <cp:revision>731</cp:revision>
  <dcterms:created xsi:type="dcterms:W3CDTF">2010-04-30T18:19:48Z</dcterms:created>
  <dcterms:modified xsi:type="dcterms:W3CDTF">2024-12-23T16:19:58Z</dcterms:modified>
</cp:coreProperties>
</file>