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5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5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3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19AC8-CFE7-48D4-BD96-E52B0DEB4CA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27/11/2013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DACC1-32AA-453D-B0B9-E52EC07AA48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9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12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13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14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15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microsoft.com/office/2007/relationships/hdphoto" Target="../media/hdphoto1.wdp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3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16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audio2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microsoft.com/office/2007/relationships/hdphoto" Target="../media/hdphoto1.wdp"/><Relationship Id="rId3" Type="http://schemas.openxmlformats.org/officeDocument/2006/relationships/audio" Target="../media/audio3.wav"/><Relationship Id="rId21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microsoft.com/office/2007/relationships/hdphoto" Target="../media/hdphoto2.wdp"/><Relationship Id="rId24" Type="http://schemas.openxmlformats.org/officeDocument/2006/relationships/image" Target="../media/image19.png"/><Relationship Id="rId5" Type="http://schemas.openxmlformats.org/officeDocument/2006/relationships/audio" Target="../media/audio4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10" Type="http://schemas.openxmlformats.org/officeDocument/2006/relationships/image" Target="../media/image22.png"/><Relationship Id="rId19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6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7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8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9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10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3.png"/><Relationship Id="rId3" Type="http://schemas.openxmlformats.org/officeDocument/2006/relationships/audio" Target="../media/audio3.wav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21.png"/><Relationship Id="rId5" Type="http://schemas.openxmlformats.org/officeDocument/2006/relationships/audio" Target="../media/audio5.wav"/><Relationship Id="rId15" Type="http://schemas.openxmlformats.org/officeDocument/2006/relationships/image" Target="../media/image9.png"/><Relationship Id="rId23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13.png"/><Relationship Id="rId4" Type="http://schemas.openxmlformats.org/officeDocument/2006/relationships/audio" Target="../media/audio11.wav"/><Relationship Id="rId9" Type="http://schemas.openxmlformats.org/officeDocument/2006/relationships/image" Target="../media/image22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2" name="51 Imagen"/>
          <p:cNvPicPr>
            <a:picLocks noChangeAspect="1"/>
          </p:cNvPicPr>
          <p:nvPr/>
        </p:nvPicPr>
        <p:blipFill>
          <a:blip r:embed="rId1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2"/>
          <a:stretch>
            <a:fillRect/>
          </a:stretch>
        </p:blipFill>
        <p:spPr bwMode="auto">
          <a:xfrm>
            <a:off x="302425" y="5735340"/>
            <a:ext cx="23352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1472"/>
          <a:stretch/>
        </p:blipFill>
        <p:spPr>
          <a:xfrm>
            <a:off x="779506" y="44624"/>
            <a:ext cx="7369455" cy="6772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3161" y="862585"/>
            <a:ext cx="864505" cy="85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06" y="5585314"/>
            <a:ext cx="1951758" cy="97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6581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7248358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6018754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1078" y="479331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a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0698683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5996343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52320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073586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65501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52320" y="246903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2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IM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572353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569955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28786" y="167865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7452320" y="2448567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0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EL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5597015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752989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0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7452320" y="2448567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28787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165647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/>
              <a:t>melon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107501" y="247258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167865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  <p:sp>
        <p:nvSpPr>
          <p:cNvPr id="50" name="49 Rectángulo redondeado">
            <a:hlinkClick r:id="" action="ppaction://hlinkshowjump?jump=endshow" highlightClick="1"/>
          </p:cNvPr>
          <p:cNvSpPr/>
          <p:nvPr/>
        </p:nvSpPr>
        <p:spPr>
          <a:xfrm>
            <a:off x="395536" y="5897335"/>
            <a:ext cx="1224136" cy="599871"/>
          </a:xfrm>
          <a:prstGeom prst="roundRect">
            <a:avLst>
              <a:gd name="adj" fmla="val 23595"/>
            </a:avLst>
          </a:prstGeom>
          <a:gradFill>
            <a:gsLst>
              <a:gs pos="46000">
                <a:srgbClr val="DF5B4D"/>
              </a:gs>
              <a:gs pos="0">
                <a:srgbClr val="C00000"/>
              </a:gs>
              <a:gs pos="76500">
                <a:srgbClr val="FE5B80"/>
              </a:gs>
              <a:gs pos="60000">
                <a:srgbClr val="FDB699"/>
              </a:gs>
              <a:gs pos="100000">
                <a:srgbClr val="CC0000"/>
              </a:gs>
            </a:gsLst>
          </a:gradFill>
          <a:ln w="76200">
            <a:gradFill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EXIT</a:t>
            </a:r>
            <a:endParaRPr lang="es-E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52" name="5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38103"/>
            <a:ext cx="1865558" cy="931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633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0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263751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4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2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  <p:sndAc>
          <p:stSnd>
            <p:snd r:embed="rId2" name="Click.wav"/>
          </p:stSnd>
        </p:sndAc>
      </p:transition>
    </mc:Choice>
    <mc:Fallback>
      <p:transition spd="slow">
        <p:circl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8"/>
          <a:srcRect b="6381"/>
          <a:stretch/>
        </p:blipFill>
        <p:spPr bwMode="auto">
          <a:xfrm rot="12637511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8"/>
          <a:srcRect b="6381"/>
          <a:stretch/>
        </p:blipFill>
        <p:spPr bwMode="auto">
          <a:xfrm rot="10800000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3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7433482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8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4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50 Imagen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NZA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274349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9109640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399418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8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7433482" y="9087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8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ARANJ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3990975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9024537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9087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33482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8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RE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3821991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9109927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324065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8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33482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ATA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4334432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9144029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3" y="482483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33481" y="399939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NDI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14464633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191108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7433482" y="3994188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40655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5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lackberr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525" y="645360"/>
            <a:ext cx="5525779" cy="55199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7380193">
            <a:off x="2810316" y="1817145"/>
            <a:ext cx="3425607" cy="32070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0" descr="hour hand red.png"/>
          <p:cNvPicPr>
            <a:picLocks noChangeAspect="1"/>
          </p:cNvPicPr>
          <p:nvPr/>
        </p:nvPicPr>
        <p:blipFill rotWithShape="1">
          <a:blip r:embed="rId7"/>
          <a:srcRect b="6381"/>
          <a:stretch/>
        </p:blipFill>
        <p:spPr bwMode="auto">
          <a:xfrm rot="2079832">
            <a:off x="2835308" y="1772816"/>
            <a:ext cx="3392876" cy="317637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3006" y="332394"/>
            <a:ext cx="7325979" cy="6048934"/>
          </a:xfrm>
          <a:prstGeom prst="roundRect">
            <a:avLst>
              <a:gd name="adj" fmla="val 7047"/>
            </a:avLst>
          </a:prstGeom>
          <a:noFill/>
          <a:ln w="762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632" y="2746774"/>
            <a:ext cx="1315564" cy="1317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3" y="5745160"/>
            <a:ext cx="1865557" cy="93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2117079" y="101563"/>
            <a:ext cx="4831186" cy="4426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1"/>
                </a:solidFill>
              </a:rPr>
              <a:t>Spin </a:t>
            </a:r>
            <a:r>
              <a:rPr lang="es-ES_tradnl" sz="2000" b="1" dirty="0" err="1">
                <a:solidFill>
                  <a:schemeClr val="tx1"/>
                </a:solidFill>
              </a:rPr>
              <a:t>the</a:t>
            </a:r>
            <a:r>
              <a:rPr lang="es-ES_tradnl" sz="2000" b="1" dirty="0">
                <a:solidFill>
                  <a:schemeClr val="tx1"/>
                </a:solidFill>
              </a:rPr>
              <a:t> </a:t>
            </a:r>
            <a:r>
              <a:rPr lang="es-ES_tradnl" sz="2000" b="1" dirty="0" err="1">
                <a:solidFill>
                  <a:schemeClr val="tx1"/>
                </a:solidFill>
              </a:rPr>
              <a:t>wheel</a:t>
            </a:r>
            <a:r>
              <a:rPr lang="es-ES_tradnl" sz="2000" b="1" dirty="0">
                <a:solidFill>
                  <a:schemeClr val="tx1"/>
                </a:solidFill>
              </a:rPr>
              <a:t> and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click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right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word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479332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plum</a:t>
            </a:r>
            <a:endParaRPr lang="es-ES" sz="28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836"/>
            <a:ext cx="936004" cy="93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" name="Picture 3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t="18063" b="5124"/>
          <a:stretch>
            <a:fillRect/>
          </a:stretch>
        </p:blipFill>
        <p:spPr bwMode="auto">
          <a:xfrm>
            <a:off x="2731285" y="4648953"/>
            <a:ext cx="1013408" cy="83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11" y="4604828"/>
            <a:ext cx="777379" cy="77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" name="Picture 5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78" y="2746774"/>
            <a:ext cx="914134" cy="9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25 Rectángulo redondeado"/>
          <p:cNvSpPr/>
          <p:nvPr/>
        </p:nvSpPr>
        <p:spPr>
          <a:xfrm>
            <a:off x="107503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melon</a:t>
            </a:r>
            <a:endParaRPr lang="es-ES" sz="2800" b="1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107504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peach</a:t>
            </a:r>
            <a:endParaRPr lang="es-ES" sz="2800" b="1" dirty="0"/>
          </a:p>
        </p:txBody>
      </p:sp>
      <p:sp>
        <p:nvSpPr>
          <p:cNvPr id="30" name="29 Rectángulo redondeado"/>
          <p:cNvSpPr/>
          <p:nvPr/>
        </p:nvSpPr>
        <p:spPr>
          <a:xfrm>
            <a:off x="107504" y="322945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/>
              <a:t>pineapple</a:t>
            </a:r>
            <a:endParaRPr lang="es-ES" sz="2400" b="1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7504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apple</a:t>
            </a:r>
            <a:endParaRPr lang="es-ES" sz="2800" b="1" dirty="0"/>
          </a:p>
        </p:txBody>
      </p:sp>
      <p:sp>
        <p:nvSpPr>
          <p:cNvPr id="35" name="34 Rectángulo redondeado"/>
          <p:cNvSpPr/>
          <p:nvPr/>
        </p:nvSpPr>
        <p:spPr>
          <a:xfrm>
            <a:off x="7452319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blackberry</a:t>
            </a:r>
            <a:endParaRPr lang="es-ES" sz="2000" b="1" dirty="0"/>
          </a:p>
        </p:txBody>
      </p:sp>
      <p:sp>
        <p:nvSpPr>
          <p:cNvPr id="36" name="35 Rectángulo redondeado"/>
          <p:cNvSpPr/>
          <p:nvPr/>
        </p:nvSpPr>
        <p:spPr>
          <a:xfrm>
            <a:off x="107502" y="3999390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orange</a:t>
            </a:r>
            <a:endParaRPr lang="es-ES" sz="2000" b="1" dirty="0"/>
          </a:p>
        </p:txBody>
      </p:sp>
      <p:sp>
        <p:nvSpPr>
          <p:cNvPr id="37" name="36 Rectángulo redondeado"/>
          <p:cNvSpPr/>
          <p:nvPr/>
        </p:nvSpPr>
        <p:spPr>
          <a:xfrm>
            <a:off x="7433481" y="1678652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pear</a:t>
            </a:r>
            <a:endParaRPr lang="es-ES" sz="2800" b="1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7433482" y="247258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/>
              <a:t>lemon</a:t>
            </a:r>
            <a:endParaRPr lang="es-ES" sz="2800" b="1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7452320" y="897241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strawberry</a:t>
            </a:r>
            <a:endParaRPr lang="es-ES" sz="2000" b="1" dirty="0"/>
          </a:p>
        </p:txBody>
      </p:sp>
      <p:sp>
        <p:nvSpPr>
          <p:cNvPr id="40" name="39 Rectángulo redondeado"/>
          <p:cNvSpPr/>
          <p:nvPr/>
        </p:nvSpPr>
        <p:spPr>
          <a:xfrm>
            <a:off x="7452320" y="4793319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b="1" dirty="0" err="1" smtClean="0"/>
              <a:t>watermelon</a:t>
            </a:r>
            <a:endParaRPr lang="es-ES" sz="2000" b="1" dirty="0"/>
          </a:p>
        </p:txBody>
      </p:sp>
      <p:sp>
        <p:nvSpPr>
          <p:cNvPr id="41" name="40 Rectángulo redondeado"/>
          <p:cNvSpPr/>
          <p:nvPr/>
        </p:nvSpPr>
        <p:spPr>
          <a:xfrm>
            <a:off x="7452320" y="3212976"/>
            <a:ext cx="1531005" cy="54838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banana</a:t>
            </a:r>
            <a:endParaRPr lang="es-ES" sz="2000" b="1" dirty="0"/>
          </a:p>
        </p:txBody>
      </p:sp>
      <p:pic>
        <p:nvPicPr>
          <p:cNvPr id="42" name="Picture 5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r="19583" b="6476"/>
          <a:stretch>
            <a:fillRect/>
          </a:stretch>
        </p:blipFill>
        <p:spPr bwMode="auto">
          <a:xfrm>
            <a:off x="4761173" y="4911578"/>
            <a:ext cx="703975" cy="9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4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5154"/>
          <a:stretch>
            <a:fillRect/>
          </a:stretch>
        </p:blipFill>
        <p:spPr bwMode="auto">
          <a:xfrm rot="840253">
            <a:off x="1951912" y="2878599"/>
            <a:ext cx="989738" cy="70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32" descr="Plátan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33587">
            <a:off x="3118089" y="1152569"/>
            <a:ext cx="856573" cy="82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45" y="3836747"/>
            <a:ext cx="863268" cy="86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9" b="11246"/>
          <a:stretch>
            <a:fillRect/>
          </a:stretch>
        </p:blipFill>
        <p:spPr bwMode="auto">
          <a:xfrm>
            <a:off x="5892600" y="1989023"/>
            <a:ext cx="899482" cy="67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51" descr="Ciruela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09" y="1817145"/>
            <a:ext cx="939752" cy="8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2" r="14156"/>
          <a:stretch>
            <a:fillRect/>
          </a:stretch>
        </p:blipFill>
        <p:spPr bwMode="auto">
          <a:xfrm>
            <a:off x="6219559" y="3751057"/>
            <a:ext cx="644746" cy="93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0"/>
          <a:stretch>
            <a:fillRect/>
          </a:stretch>
        </p:blipFill>
        <p:spPr bwMode="auto">
          <a:xfrm rot="985778">
            <a:off x="3714675" y="5029006"/>
            <a:ext cx="949330" cy="82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" name="27 Luna"/>
          <p:cNvSpPr/>
          <p:nvPr/>
        </p:nvSpPr>
        <p:spPr>
          <a:xfrm rot="16200000">
            <a:off x="3940623" y="3165766"/>
            <a:ext cx="1302081" cy="315963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632" y="2757261"/>
            <a:ext cx="1347768" cy="1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Luna"/>
          <p:cNvSpPr/>
          <p:nvPr/>
        </p:nvSpPr>
        <p:spPr>
          <a:xfrm rot="5400000">
            <a:off x="3940621" y="-377720"/>
            <a:ext cx="1302085" cy="3874965"/>
          </a:xfrm>
          <a:prstGeom prst="moon">
            <a:avLst>
              <a:gd name="adj" fmla="val 23622"/>
            </a:avLst>
          </a:prstGeom>
          <a:solidFill>
            <a:schemeClr val="bg1">
              <a:alpha val="4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51" name="5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45161"/>
            <a:ext cx="1865558" cy="93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51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2" y="912781"/>
            <a:ext cx="1316627" cy="79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ULETA_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l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249</Words>
  <Application>Microsoft Office PowerPoint</Application>
  <PresentationFormat>Presentación en pantalla (4:3)</PresentationFormat>
  <Paragraphs>158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18</cp:revision>
  <dcterms:created xsi:type="dcterms:W3CDTF">2013-11-26T19:28:38Z</dcterms:created>
  <dcterms:modified xsi:type="dcterms:W3CDTF">2013-11-27T23:08:22Z</dcterms:modified>
</cp:coreProperties>
</file>