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5"/>
  </p:notesMasterIdLst>
  <p:sldIdLst>
    <p:sldId id="306" r:id="rId3"/>
    <p:sldId id="307" r:id="rId4"/>
    <p:sldId id="308" r:id="rId5"/>
    <p:sldId id="309" r:id="rId6"/>
    <p:sldId id="274" r:id="rId7"/>
    <p:sldId id="258" r:id="rId8"/>
    <p:sldId id="299" r:id="rId9"/>
    <p:sldId id="300" r:id="rId10"/>
    <p:sldId id="262" r:id="rId11"/>
    <p:sldId id="295" r:id="rId12"/>
    <p:sldId id="296" r:id="rId13"/>
    <p:sldId id="28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9">
          <p15:clr>
            <a:srgbClr val="A4A3A4"/>
          </p15:clr>
        </p15:guide>
        <p15:guide id="2" pos="2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72"/>
      </p:cViewPr>
      <p:guideLst>
        <p:guide orient="horz" pos="2189"/>
        <p:guide pos="2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6E6DF-04EB-4F88-8C26-150C3C20C194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57F14-648C-4286-84EC-5694E274F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14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auto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en-US" strike="noStrike" noProof="1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6B6433EC-62DB-4882-9412-9B8E930C28C1}" type="datetimeFigureOut">
              <a:rPr lang="en-US" strike="noStrike" noProof="1" smtClean="0">
                <a:latin typeface=".VnAvant" panose="020B7200000000000000" pitchFamily="34" charset="0"/>
                <a:ea typeface="+mn-ea"/>
                <a:cs typeface="+mn-cs"/>
              </a:rPr>
              <a:t>12/9/2024</a:t>
            </a:fld>
            <a:endParaRPr 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B01D6584-4DDB-4B19-853B-517B78BEE470}" type="slidenum">
              <a:rPr lang="en-US" strike="noStrike" noProof="1" smtClean="0">
                <a:latin typeface=".VnAvant" panose="020B7200000000000000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en-US" strike="noStrike" noProof="1"/>
              <a:t>Edit Master text styles</a:t>
            </a:r>
          </a:p>
          <a:p>
            <a:pPr lvl="1" fontAlgn="auto"/>
            <a:r>
              <a:rPr lang="en-US" strike="noStrike" noProof="1"/>
              <a:t>Second level</a:t>
            </a:r>
          </a:p>
          <a:p>
            <a:pPr lvl="2" fontAlgn="auto"/>
            <a:r>
              <a:rPr lang="en-US" strike="noStrike" noProof="1"/>
              <a:t>Third level</a:t>
            </a:r>
          </a:p>
          <a:p>
            <a:pPr lvl="3" fontAlgn="auto"/>
            <a:r>
              <a:rPr lang="en-US" strike="noStrike" noProof="1"/>
              <a:t>Fourth level</a:t>
            </a:r>
          </a:p>
          <a:p>
            <a:pPr lvl="4" fontAlgn="auto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6B6433EC-62DB-4882-9412-9B8E930C28C1}" type="datetimeFigureOut">
              <a:rPr lang="en-US" strike="noStrike" noProof="1" smtClean="0">
                <a:latin typeface=".VnAvant" panose="020B7200000000000000" pitchFamily="34" charset="0"/>
                <a:ea typeface="+mn-ea"/>
                <a:cs typeface="+mn-cs"/>
              </a:rPr>
              <a:t>12/9/2024</a:t>
            </a:fld>
            <a:endParaRPr 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B01D6584-4DDB-4B19-853B-517B78BEE470}" type="slidenum">
              <a:rPr lang="en-US" strike="noStrike" noProof="1" smtClean="0">
                <a:latin typeface=".VnAvant" panose="020B7200000000000000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auto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en-US" strike="noStrike" noProof="1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6B6433EC-62DB-4882-9412-9B8E930C28C1}" type="datetimeFigureOut">
              <a:rPr lang="en-US" strike="noStrike" noProof="1" smtClean="0">
                <a:latin typeface=".VnAvant" panose="020B7200000000000000" pitchFamily="34" charset="0"/>
                <a:ea typeface="+mn-ea"/>
                <a:cs typeface="+mn-cs"/>
              </a:rPr>
              <a:t>12/9/2024</a:t>
            </a:fld>
            <a:endParaRPr 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B01D6584-4DDB-4B19-853B-517B78BEE470}" type="slidenum">
              <a:rPr lang="en-US" strike="noStrike" noProof="1" smtClean="0">
                <a:latin typeface=".VnAvant" panose="020B7200000000000000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auto"/>
            <a:r>
              <a:rPr lang="en-US" strike="noStrike" noProof="1"/>
              <a:t>Edit Master text styles</a:t>
            </a:r>
          </a:p>
          <a:p>
            <a:pPr lvl="1" fontAlgn="auto"/>
            <a:r>
              <a:rPr lang="en-US" strike="noStrike" noProof="1"/>
              <a:t>Second level</a:t>
            </a:r>
          </a:p>
          <a:p>
            <a:pPr lvl="2" fontAlgn="auto"/>
            <a:r>
              <a:rPr lang="en-US" strike="noStrike" noProof="1"/>
              <a:t>Third level</a:t>
            </a:r>
          </a:p>
          <a:p>
            <a:pPr lvl="3" fontAlgn="auto"/>
            <a:r>
              <a:rPr lang="en-US" strike="noStrike" noProof="1"/>
              <a:t>Fourth level</a:t>
            </a:r>
          </a:p>
          <a:p>
            <a:pPr lvl="4" fontAlgn="auto"/>
            <a:r>
              <a:rPr lang="en-US" strike="noStrike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 fontAlgn="auto"/>
            <a:r>
              <a:rPr lang="en-US" strike="noStrike" noProof="1"/>
              <a:t>Edit Master text styles</a:t>
            </a:r>
          </a:p>
          <a:p>
            <a:pPr lvl="1" fontAlgn="auto"/>
            <a:r>
              <a:rPr lang="en-US" strike="noStrike" noProof="1"/>
              <a:t>Second level</a:t>
            </a:r>
          </a:p>
          <a:p>
            <a:pPr lvl="2" fontAlgn="auto"/>
            <a:r>
              <a:rPr lang="en-US" strike="noStrike" noProof="1"/>
              <a:t>Third level</a:t>
            </a:r>
          </a:p>
          <a:p>
            <a:pPr lvl="3" fontAlgn="auto"/>
            <a:r>
              <a:rPr lang="en-US" strike="noStrike" noProof="1"/>
              <a:t>Fourth level</a:t>
            </a:r>
          </a:p>
          <a:p>
            <a:pPr lvl="4" fontAlgn="auto"/>
            <a:r>
              <a:rPr lang="en-US" strike="noStrike" noProof="1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6B6433EC-62DB-4882-9412-9B8E930C28C1}" type="datetimeFigureOut">
              <a:rPr lang="en-US" strike="noStrike" noProof="1" smtClean="0">
                <a:latin typeface=".VnAvant" panose="020B7200000000000000" pitchFamily="34" charset="0"/>
                <a:ea typeface="+mn-ea"/>
                <a:cs typeface="+mn-cs"/>
              </a:rPr>
              <a:t>12/9/2024</a:t>
            </a:fld>
            <a:endParaRPr lang="en-US" strike="noStrike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en-US" strike="noStrike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B01D6584-4DDB-4B19-853B-517B78BEE470}" type="slidenum">
              <a:rPr lang="en-US" strike="noStrike" noProof="1" smtClean="0">
                <a:latin typeface=".VnAvant" panose="020B7200000000000000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en-US" strike="noStrike" noProof="1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 fontAlgn="auto"/>
            <a:r>
              <a:rPr lang="en-US" strike="noStrike" noProof="1"/>
              <a:t>Edit Master text styles</a:t>
            </a:r>
          </a:p>
          <a:p>
            <a:pPr lvl="1" fontAlgn="auto"/>
            <a:r>
              <a:rPr lang="en-US" strike="noStrike" noProof="1"/>
              <a:t>Second level</a:t>
            </a:r>
          </a:p>
          <a:p>
            <a:pPr lvl="2" fontAlgn="auto"/>
            <a:r>
              <a:rPr lang="en-US" strike="noStrike" noProof="1"/>
              <a:t>Third level</a:t>
            </a:r>
          </a:p>
          <a:p>
            <a:pPr lvl="3" fontAlgn="auto"/>
            <a:r>
              <a:rPr lang="en-US" strike="noStrike" noProof="1"/>
              <a:t>Fourth level</a:t>
            </a:r>
          </a:p>
          <a:p>
            <a:pPr lvl="4" fontAlgn="auto"/>
            <a:r>
              <a:rPr lang="en-US" strike="noStrike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en-US" strike="noStrike" noProof="1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 fontAlgn="auto"/>
            <a:r>
              <a:rPr lang="en-US" strike="noStrike" noProof="1"/>
              <a:t>Edit Master text styles</a:t>
            </a:r>
          </a:p>
          <a:p>
            <a:pPr lvl="1" fontAlgn="auto"/>
            <a:r>
              <a:rPr lang="en-US" strike="noStrike" noProof="1"/>
              <a:t>Second level</a:t>
            </a:r>
          </a:p>
          <a:p>
            <a:pPr lvl="2" fontAlgn="auto"/>
            <a:r>
              <a:rPr lang="en-US" strike="noStrike" noProof="1"/>
              <a:t>Third level</a:t>
            </a:r>
          </a:p>
          <a:p>
            <a:pPr lvl="3" fontAlgn="auto"/>
            <a:r>
              <a:rPr lang="en-US" strike="noStrike" noProof="1"/>
              <a:t>Fourth level</a:t>
            </a:r>
          </a:p>
          <a:p>
            <a:pPr lvl="4" fontAlgn="auto"/>
            <a:r>
              <a:rPr lang="en-US" strike="noStrike" noProof="1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6B6433EC-62DB-4882-9412-9B8E930C28C1}" type="datetimeFigureOut">
              <a:rPr lang="en-US" strike="noStrike" noProof="1" smtClean="0">
                <a:latin typeface=".VnAvant" panose="020B7200000000000000" pitchFamily="34" charset="0"/>
                <a:ea typeface="+mn-ea"/>
                <a:cs typeface="+mn-cs"/>
              </a:rPr>
              <a:t>12/9/2024</a:t>
            </a:fld>
            <a:endParaRPr lang="en-US" strike="noStrike" noProof="1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en-US" strike="noStrike" noProof="1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B01D6584-4DDB-4B19-853B-517B78BEE470}" type="slidenum">
              <a:rPr lang="en-US" strike="noStrike" noProof="1" smtClean="0">
                <a:latin typeface=".VnAvant" panose="020B7200000000000000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6B6433EC-62DB-4882-9412-9B8E930C28C1}" type="datetimeFigureOut">
              <a:rPr lang="en-US" strike="noStrike" noProof="1" smtClean="0">
                <a:latin typeface=".VnAvant" panose="020B7200000000000000" pitchFamily="34" charset="0"/>
                <a:ea typeface="+mn-ea"/>
                <a:cs typeface="+mn-cs"/>
              </a:rPr>
              <a:t>12/9/2024</a:t>
            </a:fld>
            <a:endParaRPr lang="en-US" strike="noStrike" noProof="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en-US" strike="noStrike" noProof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B01D6584-4DDB-4B19-853B-517B78BEE470}" type="slidenum">
              <a:rPr lang="en-US" strike="noStrike" noProof="1" smtClean="0">
                <a:latin typeface=".VnAvant" panose="020B7200000000000000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6B6433EC-62DB-4882-9412-9B8E930C28C1}" type="datetimeFigureOut">
              <a:rPr lang="en-US" strike="noStrike" noProof="1" smtClean="0">
                <a:latin typeface=".VnAvant" panose="020B7200000000000000" pitchFamily="34" charset="0"/>
                <a:ea typeface="+mn-ea"/>
                <a:cs typeface="+mn-cs"/>
              </a:rPr>
              <a:t>12/9/2024</a:t>
            </a:fld>
            <a:endParaRPr lang="en-US" strike="noStrike" noProof="1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en-US" strike="noStrike" noProof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B01D6584-4DDB-4B19-853B-517B78BEE470}" type="slidenum">
              <a:rPr lang="en-US" strike="noStrike" noProof="1" smtClean="0">
                <a:latin typeface=".VnAvant" panose="020B7200000000000000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auto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auto"/>
            <a:r>
              <a:rPr lang="en-US" strike="noStrike" noProof="1"/>
              <a:t>Edit Master text styles</a:t>
            </a:r>
          </a:p>
          <a:p>
            <a:pPr lvl="1" fontAlgn="auto"/>
            <a:r>
              <a:rPr lang="en-US" strike="noStrike" noProof="1"/>
              <a:t>Second level</a:t>
            </a:r>
          </a:p>
          <a:p>
            <a:pPr lvl="2" fontAlgn="auto"/>
            <a:r>
              <a:rPr lang="en-US" strike="noStrike" noProof="1"/>
              <a:t>Third level</a:t>
            </a:r>
          </a:p>
          <a:p>
            <a:pPr lvl="3" fontAlgn="auto"/>
            <a:r>
              <a:rPr lang="en-US" strike="noStrike" noProof="1"/>
              <a:t>Fourth level</a:t>
            </a:r>
          </a:p>
          <a:p>
            <a:pPr lvl="4" fontAlgn="auto"/>
            <a:r>
              <a:rPr lang="en-US" strike="noStrike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auto"/>
            <a:r>
              <a:rPr lang="en-US" strike="noStrike" noProof="1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6B6433EC-62DB-4882-9412-9B8E930C28C1}" type="datetimeFigureOut">
              <a:rPr lang="en-US" strike="noStrike" noProof="1" smtClean="0">
                <a:latin typeface=".VnAvant" panose="020B7200000000000000" pitchFamily="34" charset="0"/>
                <a:ea typeface="+mn-ea"/>
                <a:cs typeface="+mn-cs"/>
              </a:rPr>
              <a:t>12/9/2024</a:t>
            </a:fld>
            <a:endParaRPr lang="en-US" strike="noStrike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en-US" strike="noStrike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B01D6584-4DDB-4B19-853B-517B78BEE470}" type="slidenum">
              <a:rPr lang="en-US" strike="noStrike" noProof="1" smtClean="0">
                <a:latin typeface=".VnAvant" panose="020B7200000000000000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auto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auto"/>
            <a:r>
              <a:rPr lang="en-US" strike="noStrike" noProof="1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auto"/>
            <a:r>
              <a:rPr lang="en-US" strike="noStrike" noProof="1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6B6433EC-62DB-4882-9412-9B8E930C28C1}" type="datetimeFigureOut">
              <a:rPr lang="en-US" strike="noStrike" noProof="1" smtClean="0">
                <a:latin typeface=".VnAvant" panose="020B7200000000000000" pitchFamily="34" charset="0"/>
                <a:ea typeface="+mn-ea"/>
                <a:cs typeface="+mn-cs"/>
              </a:rPr>
              <a:t>12/9/2024</a:t>
            </a:fld>
            <a:endParaRPr lang="en-US" strike="noStrike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en-US" strike="noStrike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B01D6584-4DDB-4B19-853B-517B78BEE470}" type="slidenum">
              <a:rPr lang="en-US" strike="noStrike" noProof="1" smtClean="0">
                <a:latin typeface=".VnAvant" panose="020B7200000000000000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auto"/>
            <a:r>
              <a:rPr lang="en-US" strike="noStrike" noProof="1"/>
              <a:t>Edit Master text styles</a:t>
            </a:r>
          </a:p>
          <a:p>
            <a:pPr lvl="1" fontAlgn="auto"/>
            <a:r>
              <a:rPr lang="en-US" strike="noStrike" noProof="1"/>
              <a:t>Second level</a:t>
            </a:r>
          </a:p>
          <a:p>
            <a:pPr lvl="2" fontAlgn="auto"/>
            <a:r>
              <a:rPr lang="en-US" strike="noStrike" noProof="1"/>
              <a:t>Third level</a:t>
            </a:r>
          </a:p>
          <a:p>
            <a:pPr lvl="3" fontAlgn="auto"/>
            <a:r>
              <a:rPr lang="en-US" strike="noStrike" noProof="1"/>
              <a:t>Fourth level</a:t>
            </a:r>
          </a:p>
          <a:p>
            <a:pPr lvl="4" fontAlgn="auto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6B6433EC-62DB-4882-9412-9B8E930C28C1}" type="datetimeFigureOut">
              <a:rPr lang="en-US" strike="noStrike" noProof="1" smtClean="0">
                <a:latin typeface=".VnAvant" panose="020B7200000000000000" pitchFamily="34" charset="0"/>
                <a:ea typeface="+mn-ea"/>
                <a:cs typeface="+mn-cs"/>
              </a:rPr>
              <a:t>12/9/2024</a:t>
            </a:fld>
            <a:endParaRPr 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B01D6584-4DDB-4B19-853B-517B78BEE470}" type="slidenum">
              <a:rPr lang="en-US" strike="noStrike" noProof="1" smtClean="0">
                <a:latin typeface=".VnAvant" panose="020B7200000000000000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pPr fontAlgn="auto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 fontAlgn="auto"/>
            <a:r>
              <a:rPr lang="en-US" strike="noStrike" noProof="1"/>
              <a:t>Edit Master text styles</a:t>
            </a:r>
          </a:p>
          <a:p>
            <a:pPr lvl="1" fontAlgn="auto"/>
            <a:r>
              <a:rPr lang="en-US" strike="noStrike" noProof="1"/>
              <a:t>Second level</a:t>
            </a:r>
          </a:p>
          <a:p>
            <a:pPr lvl="2" fontAlgn="auto"/>
            <a:r>
              <a:rPr lang="en-US" strike="noStrike" noProof="1"/>
              <a:t>Third level</a:t>
            </a:r>
          </a:p>
          <a:p>
            <a:pPr lvl="3" fontAlgn="auto"/>
            <a:r>
              <a:rPr lang="en-US" strike="noStrike" noProof="1"/>
              <a:t>Fourth level</a:t>
            </a:r>
          </a:p>
          <a:p>
            <a:pPr lvl="4" fontAlgn="auto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6B6433EC-62DB-4882-9412-9B8E930C28C1}" type="datetimeFigureOut">
              <a:rPr lang="en-US" strike="noStrike" noProof="1" smtClean="0">
                <a:latin typeface=".VnAvant" panose="020B7200000000000000" pitchFamily="34" charset="0"/>
                <a:ea typeface="+mn-ea"/>
                <a:cs typeface="+mn-cs"/>
              </a:rPr>
              <a:t>12/9/2024</a:t>
            </a:fld>
            <a:endParaRPr 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B01D6584-4DDB-4B19-853B-517B78BEE470}" type="slidenum">
              <a:rPr lang="en-US" strike="noStrike" noProof="1" smtClean="0">
                <a:latin typeface=".VnAvant" panose="020B7200000000000000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0C1CE-1DE5-44A9-A9CB-E8467452B4F0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800"/>
          <a:stretch>
            <a:fillRect/>
          </a:stretch>
        </p:blipFill>
        <p:spPr>
          <a:xfrm>
            <a:off x="0" y="5892800"/>
            <a:ext cx="9144000" cy="965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lstStyle/>
          <a:p>
            <a:pPr lvl="0"/>
            <a:r>
              <a:rPr lang="en-US" altLang="zh-CN"/>
              <a:t>Click to edit Master title style</a:t>
            </a:r>
            <a:endParaRPr lang="en-US" altLang="zh-CN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lstStyle/>
          <a:p>
            <a:pPr lvl="0"/>
            <a:r>
              <a:rPr lang="en-US" altLang="zh-CN"/>
              <a:t>Edit Master text styles</a:t>
            </a:r>
          </a:p>
          <a:p>
            <a:pPr lvl="1" indent="-228600"/>
            <a:r>
              <a:rPr lang="en-US" altLang="zh-CN"/>
              <a:t>Second level</a:t>
            </a:r>
          </a:p>
          <a:p>
            <a:pPr lvl="2" indent="-228600"/>
            <a:r>
              <a:rPr lang="en-US" altLang="zh-CN"/>
              <a:t>Third level</a:t>
            </a:r>
          </a:p>
          <a:p>
            <a:pPr lvl="3" indent="-228600"/>
            <a:r>
              <a:rPr lang="en-US" altLang="zh-CN"/>
              <a:t>Fourth level</a:t>
            </a:r>
          </a:p>
          <a:p>
            <a:pPr lvl="4" indent="-228600"/>
            <a:r>
              <a:rPr lang="en-US" altLang="zh-CN"/>
              <a:t>Fifth level</a:t>
            </a:r>
            <a:endParaRPr lang="en-US" altLang="zh-C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6B6433EC-62DB-4882-9412-9B8E930C28C1}" type="datetimeFigureOut">
              <a:rPr lang="en-US" strike="noStrike" noProof="1" smtClean="0">
                <a:latin typeface=".VnAvant" panose="020B7200000000000000" pitchFamily="34" charset="0"/>
                <a:ea typeface="+mn-ea"/>
                <a:cs typeface="+mn-cs"/>
              </a:rPr>
              <a:t>12/9/2024</a:t>
            </a:fld>
            <a:endParaRPr 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B01D6584-4DDB-4B19-853B-517B78BEE470}" type="slidenum">
              <a:rPr lang="en-US" strike="noStrike" noProof="1" smtClean="0">
                <a:latin typeface=".VnAvant" panose="020B7200000000000000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GIF"/><Relationship Id="rId11" Type="http://schemas.openxmlformats.org/officeDocument/2006/relationships/image" Target="../media/image9.GIF"/><Relationship Id="rId5" Type="http://schemas.openxmlformats.org/officeDocument/2006/relationships/audio" Target="../media/audio4.wav"/><Relationship Id="rId10" Type="http://schemas.openxmlformats.org/officeDocument/2006/relationships/image" Target="../media/image8.GIF"/><Relationship Id="rId4" Type="http://schemas.openxmlformats.org/officeDocument/2006/relationships/audio" Target="../media/audio3.wav"/><Relationship Id="rId9" Type="http://schemas.openxmlformats.org/officeDocument/2006/relationships/image" Target="../media/image7.GIF"/><Relationship Id="rId14" Type="http://schemas.openxmlformats.org/officeDocument/2006/relationships/image" Target="../media/image12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3.GIF"/><Relationship Id="rId3" Type="http://schemas.openxmlformats.org/officeDocument/2006/relationships/audio" Target="../media/audio3.wav"/><Relationship Id="rId7" Type="http://schemas.openxmlformats.org/officeDocument/2006/relationships/image" Target="../media/image6.GIF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GIF"/><Relationship Id="rId11" Type="http://schemas.openxmlformats.org/officeDocument/2006/relationships/image" Target="../media/image10.png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audio" Target="../media/audio4.wav"/><Relationship Id="rId9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image" Target="../media/image5.GIF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GIF"/><Relationship Id="rId11" Type="http://schemas.openxmlformats.org/officeDocument/2006/relationships/image" Target="../media/image9.GIF"/><Relationship Id="rId5" Type="http://schemas.openxmlformats.org/officeDocument/2006/relationships/audio" Target="../media/audio4.wav"/><Relationship Id="rId10" Type="http://schemas.openxmlformats.org/officeDocument/2006/relationships/image" Target="../media/image8.GIF"/><Relationship Id="rId4" Type="http://schemas.openxmlformats.org/officeDocument/2006/relationships/audio" Target="../media/audio3.wav"/><Relationship Id="rId9" Type="http://schemas.openxmlformats.org/officeDocument/2006/relationships/image" Target="../media/image7.GIF"/><Relationship Id="rId1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Content Placeholder 3" descr="phong-nen-powerpoint-de-thuong-2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9050" y="-34925"/>
            <a:ext cx="9137650" cy="6838950"/>
          </a:xfrm>
        </p:spPr>
      </p:pic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704850" y="1103313"/>
            <a:ext cx="7886700" cy="1325562"/>
          </a:xfrm>
        </p:spPr>
        <p:txBody>
          <a:bodyPr vert="horz" lIns="91440" tIns="45720" rIns="91440" bIns="45720" anchor="ctr"/>
          <a:lstStyle/>
          <a:p>
            <a:pPr algn="ctr"/>
            <a:r>
              <a:rPr lang="en-US" altLang="zh-CN" sz="6600">
                <a:latin typeface=".VnAvant" panose="020B7200000000000000" pitchFamily="34" charset="0"/>
              </a:rPr>
              <a:t>Häc vÇn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977833"/>
            <a:ext cx="2327564" cy="717516"/>
            <a:chOff x="1233053" y="1094509"/>
            <a:chExt cx="2881746" cy="762000"/>
          </a:xfrm>
        </p:grpSpPr>
        <p:sp>
          <p:nvSpPr>
            <p:cNvPr id="3" name="Rounded Rectangle 2"/>
            <p:cNvSpPr/>
            <p:nvPr/>
          </p:nvSpPr>
          <p:spPr>
            <a:xfrm>
              <a:off x="1607126" y="1094509"/>
              <a:ext cx="2507673" cy="76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latin typeface=".VnAvant" panose="020B7200000000000000" pitchFamily="34" charset="0"/>
                </a:rPr>
                <a:t>Đọc</a:t>
              </a:r>
              <a:endParaRPr lang="vi-VN" sz="4400" b="1"/>
            </a:p>
          </p:txBody>
        </p:sp>
        <p:sp>
          <p:nvSpPr>
            <p:cNvPr id="4" name="Oval 3"/>
            <p:cNvSpPr/>
            <p:nvPr/>
          </p:nvSpPr>
          <p:spPr>
            <a:xfrm>
              <a:off x="1233053" y="1094509"/>
              <a:ext cx="748146" cy="762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>
                  <a:solidFill>
                    <a:schemeClr val="tx1"/>
                  </a:solidFill>
                  <a:latin typeface=".VnAvant" panose="020B7200000000000000" pitchFamily="34" charset="0"/>
                </a:rPr>
                <a:t>4</a:t>
              </a:r>
              <a:endParaRPr lang="vi-VN" sz="4800" b="1">
                <a:solidFill>
                  <a:schemeClr val="tx1"/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67"/>
          <a:stretch>
            <a:fillRect/>
          </a:stretch>
        </p:blipFill>
        <p:spPr>
          <a:xfrm>
            <a:off x="1" y="-4064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38"/>
          <a:stretch>
            <a:fillRect/>
          </a:stretch>
        </p:blipFill>
        <p:spPr>
          <a:xfrm>
            <a:off x="-47604" y="0"/>
            <a:ext cx="9191603" cy="6858000"/>
          </a:xfrm>
          <a:prstGeom prst="rect">
            <a:avLst/>
          </a:prstGeom>
        </p:spPr>
      </p:pic>
      <p:sp>
        <p:nvSpPr>
          <p:cNvPr id="3" name="Round Single Corner Rectangle 2"/>
          <p:cNvSpPr/>
          <p:nvPr/>
        </p:nvSpPr>
        <p:spPr>
          <a:xfrm>
            <a:off x="3228109" y="651164"/>
            <a:ext cx="2493818" cy="568036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9800" y="4556125"/>
            <a:ext cx="1250950" cy="13350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8888" y="4489450"/>
            <a:ext cx="1249362" cy="1336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3" name="Picture 7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98700" y="2841625"/>
            <a:ext cx="1196975" cy="927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7" name="Sun 76"/>
          <p:cNvSpPr/>
          <p:nvPr/>
        </p:nvSpPr>
        <p:spPr>
          <a:xfrm>
            <a:off x="190500" y="3981450"/>
            <a:ext cx="2162175" cy="208280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en-US" sz="1800" strike="noStrike" noProof="1">
              <a:latin typeface="UTM Avo" panose="02040603050506020204" charset="0"/>
              <a:cs typeface="UTM Avo" panose="0204060305050602020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228600" y="330200"/>
            <a:ext cx="1660525" cy="3236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-346075" y="2209800"/>
            <a:ext cx="1958975" cy="1871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2405063"/>
            <a:ext cx="1060450" cy="1266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" name="Rectangle 34"/>
          <p:cNvSpPr/>
          <p:nvPr/>
        </p:nvSpPr>
        <p:spPr>
          <a:xfrm>
            <a:off x="3952875" y="1411288"/>
            <a:ext cx="5246688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latin typeface="UTM Avo" panose="02040603050506020204" charset="0"/>
              </a:rPr>
              <a:t>A : oan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863" y="4489450"/>
            <a:ext cx="1249362" cy="1336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92963" y="4556125"/>
            <a:ext cx="1443037" cy="1309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rcRect b="50261"/>
          <a:stretch>
            <a:fillRect/>
          </a:stretch>
        </p:blipFill>
        <p:spPr>
          <a:xfrm rot="3519568">
            <a:off x="8224838" y="5480050"/>
            <a:ext cx="822325" cy="612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84611">
            <a:off x="7340600" y="5418138"/>
            <a:ext cx="850900" cy="1273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72050" y="4489450"/>
            <a:ext cx="1443038" cy="1309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/>
          <a:srcRect b="50261"/>
          <a:stretch>
            <a:fillRect/>
          </a:stretch>
        </p:blipFill>
        <p:spPr>
          <a:xfrm rot="3519568">
            <a:off x="6003925" y="5413375"/>
            <a:ext cx="822325" cy="612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84611">
            <a:off x="5119688" y="5418138"/>
            <a:ext cx="850900" cy="1273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36850" y="4527550"/>
            <a:ext cx="1443038" cy="1309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3688" y="4527550"/>
            <a:ext cx="1249362" cy="1336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2"/>
          <a:srcRect b="50261"/>
          <a:stretch>
            <a:fillRect/>
          </a:stretch>
        </p:blipFill>
        <p:spPr>
          <a:xfrm rot="3519568">
            <a:off x="3768725" y="5451475"/>
            <a:ext cx="822325" cy="612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84611">
            <a:off x="2884488" y="5418138"/>
            <a:ext cx="850900" cy="1273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20725" y="4343400"/>
            <a:ext cx="1103313" cy="1360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84611">
            <a:off x="728663" y="5418138"/>
            <a:ext cx="850900" cy="1273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5" name="Rounded Rectangular Callout 44"/>
          <p:cNvSpPr/>
          <p:nvPr/>
        </p:nvSpPr>
        <p:spPr>
          <a:xfrm>
            <a:off x="1612900" y="9525"/>
            <a:ext cx="7054850" cy="1393825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sz="3200" b="1" strike="noStrike" noProof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hoa x....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95325" y="6049963"/>
            <a:ext cx="7678738" cy="8239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sz="3200" strike="noStrike" noProof="1">
                <a:solidFill>
                  <a:srgbClr val="002060"/>
                </a:solidFill>
                <a:latin typeface="UTM Avo" panose="02040603050506020204" charset="0"/>
                <a:cs typeface="UTM Avo" panose="02040603050506020204" charset="0"/>
              </a:rPr>
              <a:t>  A                   B                   C                   D</a:t>
            </a:r>
          </a:p>
        </p:txBody>
      </p:sp>
      <p:sp>
        <p:nvSpPr>
          <p:cNvPr id="81" name="Rectangle 80"/>
          <p:cNvSpPr/>
          <p:nvPr/>
        </p:nvSpPr>
        <p:spPr>
          <a:xfrm>
            <a:off x="3952875" y="1905000"/>
            <a:ext cx="5246688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latin typeface="UTM Avo" panose="02040603050506020204" charset="0"/>
              </a:rPr>
              <a:t>B : oăn</a:t>
            </a:r>
          </a:p>
        </p:txBody>
      </p:sp>
      <p:sp>
        <p:nvSpPr>
          <p:cNvPr id="82" name="Rectangle 81"/>
          <p:cNvSpPr/>
          <p:nvPr/>
        </p:nvSpPr>
        <p:spPr>
          <a:xfrm>
            <a:off x="3952875" y="2400300"/>
            <a:ext cx="5246688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latin typeface="UTM Avo" panose="02040603050506020204" charset="0"/>
              </a:rPr>
              <a:t>C : ât</a:t>
            </a:r>
          </a:p>
        </p:txBody>
      </p:sp>
      <p:sp>
        <p:nvSpPr>
          <p:cNvPr id="83" name="Rectangle 82"/>
          <p:cNvSpPr/>
          <p:nvPr/>
        </p:nvSpPr>
        <p:spPr>
          <a:xfrm>
            <a:off x="3952875" y="2894013"/>
            <a:ext cx="5246688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latin typeface="UTM Avo" panose="02040603050506020204" charset="0"/>
              </a:rPr>
              <a:t>D : at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99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99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99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99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00" y="1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00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0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50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00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40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60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500"/>
                            </p:stCondLst>
                            <p:childTnLst>
                              <p:par>
                                <p:cTn id="20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0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50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bldLvl="0" animBg="1"/>
      <p:bldP spid="77" grpId="1" bldLvl="0" animBg="1"/>
      <p:bldP spid="45" grpId="0" bldLvl="0" animBg="1"/>
      <p:bldP spid="81" grpId="0" build="allAtOnce"/>
      <p:bldP spid="82" grpId="0" build="allAtOnce"/>
      <p:bldP spid="8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9800" y="4556125"/>
            <a:ext cx="1250950" cy="13350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8888" y="4489450"/>
            <a:ext cx="1249362" cy="1336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3688" y="4527550"/>
            <a:ext cx="1249362" cy="1336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8" name="Picture 7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8700" y="2841625"/>
            <a:ext cx="1196975" cy="927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7" name="Sun 76"/>
          <p:cNvSpPr/>
          <p:nvPr/>
        </p:nvSpPr>
        <p:spPr>
          <a:xfrm>
            <a:off x="2355850" y="3960813"/>
            <a:ext cx="2162175" cy="208280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en-US" sz="1800" strike="noStrike" noProof="1">
              <a:latin typeface="UTM Avo" panose="02040603050506020204" charset="0"/>
              <a:cs typeface="UTM Avo" panose="0204060305050602020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228600" y="330200"/>
            <a:ext cx="1660525" cy="3236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-346075" y="2209800"/>
            <a:ext cx="1958975" cy="1871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2405063"/>
            <a:ext cx="1060450" cy="1266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863" y="4489450"/>
            <a:ext cx="1249362" cy="1336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92963" y="4556125"/>
            <a:ext cx="1443037" cy="1309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rcRect b="50261"/>
          <a:stretch>
            <a:fillRect/>
          </a:stretch>
        </p:blipFill>
        <p:spPr>
          <a:xfrm rot="3519568">
            <a:off x="8224838" y="5480050"/>
            <a:ext cx="822325" cy="612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84611">
            <a:off x="7340600" y="5418138"/>
            <a:ext cx="850900" cy="1273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72050" y="4489450"/>
            <a:ext cx="1443038" cy="1309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/>
          <a:srcRect b="50261"/>
          <a:stretch>
            <a:fillRect/>
          </a:stretch>
        </p:blipFill>
        <p:spPr>
          <a:xfrm rot="3519568">
            <a:off x="6003925" y="5413375"/>
            <a:ext cx="822325" cy="612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84611">
            <a:off x="5119688" y="5418138"/>
            <a:ext cx="850900" cy="1273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05125" y="4346575"/>
            <a:ext cx="1062038" cy="1311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84611">
            <a:off x="2884488" y="5418138"/>
            <a:ext cx="850900" cy="1273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6738" y="4384675"/>
            <a:ext cx="1581150" cy="1436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84611">
            <a:off x="728663" y="5418138"/>
            <a:ext cx="850900" cy="1273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5" name="Rounded Rectangular Callout 44"/>
          <p:cNvSpPr/>
          <p:nvPr/>
        </p:nvSpPr>
        <p:spPr>
          <a:xfrm>
            <a:off x="1612900" y="9525"/>
            <a:ext cx="7054850" cy="1393825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sz="2800" b="1" strike="noStrike" noProof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tóc x....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95325" y="6049963"/>
            <a:ext cx="7678738" cy="8239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sz="3200" strike="noStrike" noProof="1">
                <a:solidFill>
                  <a:srgbClr val="002060"/>
                </a:solidFill>
                <a:latin typeface="UTM Avo" panose="02040603050506020204" charset="0"/>
                <a:cs typeface="UTM Avo" panose="02040603050506020204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1"/>
          <a:srcRect b="50261"/>
          <a:stretch>
            <a:fillRect/>
          </a:stretch>
        </p:blipFill>
        <p:spPr>
          <a:xfrm rot="3519568">
            <a:off x="1695450" y="5480050"/>
            <a:ext cx="822325" cy="612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" name="Rectangle 28"/>
          <p:cNvSpPr/>
          <p:nvPr/>
        </p:nvSpPr>
        <p:spPr>
          <a:xfrm>
            <a:off x="3952875" y="1411288"/>
            <a:ext cx="5246688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latin typeface="UTM Avo" panose="02040603050506020204" charset="0"/>
              </a:rPr>
              <a:t>A : oan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952875" y="1905000"/>
            <a:ext cx="5246688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latin typeface="UTM Avo" panose="02040603050506020204" charset="0"/>
              </a:rPr>
              <a:t>B : oăn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952875" y="2400300"/>
            <a:ext cx="5246688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latin typeface="UTM Avo" panose="02040603050506020204" charset="0"/>
              </a:rPr>
              <a:t>C : ôt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952875" y="2894013"/>
            <a:ext cx="5246688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latin typeface="UTM Avo" panose="02040603050506020204" charset="0"/>
              </a:rPr>
              <a:t>D : ơt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99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99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99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99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00" y="1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00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0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50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00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40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60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50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0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5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40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bldLvl="0" animBg="1"/>
      <p:bldP spid="77" grpId="1" bldLvl="0" animBg="1"/>
      <p:bldP spid="45" grpId="0" bldLvl="0" animBg="1"/>
      <p:bldP spid="29" grpId="0" build="allAtOnce"/>
      <p:bldP spid="32" grpId="0" build="allAtOnce"/>
      <p:bldP spid="34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9800" y="4556125"/>
            <a:ext cx="1250950" cy="13350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8888" y="4489450"/>
            <a:ext cx="1249362" cy="1336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1" name="Picture 7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98700" y="2841625"/>
            <a:ext cx="1196975" cy="927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7" name="Sun 76"/>
          <p:cNvSpPr/>
          <p:nvPr/>
        </p:nvSpPr>
        <p:spPr>
          <a:xfrm>
            <a:off x="190500" y="3981450"/>
            <a:ext cx="2162175" cy="208280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en-US" sz="3200" strike="noStrike" noProof="1">
              <a:latin typeface="UTM Avo" panose="02040603050506020204" charset="0"/>
              <a:cs typeface="UTM Avo" panose="0204060305050602020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228600" y="330200"/>
            <a:ext cx="1660525" cy="3236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-346075" y="2209800"/>
            <a:ext cx="1958975" cy="1871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2405063"/>
            <a:ext cx="1060450" cy="1266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" name="Rectangle 34"/>
          <p:cNvSpPr/>
          <p:nvPr/>
        </p:nvSpPr>
        <p:spPr>
          <a:xfrm>
            <a:off x="3952875" y="1411288"/>
            <a:ext cx="5246688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latin typeface="UTM Avo" panose="02040603050506020204" charset="0"/>
              </a:rPr>
              <a:t>A : oăn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863" y="4489450"/>
            <a:ext cx="1249362" cy="1336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92963" y="4556125"/>
            <a:ext cx="1443037" cy="1309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rcRect b="50261"/>
          <a:stretch>
            <a:fillRect/>
          </a:stretch>
        </p:blipFill>
        <p:spPr>
          <a:xfrm rot="3519568">
            <a:off x="8224838" y="5480050"/>
            <a:ext cx="822325" cy="612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84611">
            <a:off x="7340600" y="5418138"/>
            <a:ext cx="850900" cy="1273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72050" y="4489450"/>
            <a:ext cx="1443038" cy="1309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/>
          <a:srcRect b="50261"/>
          <a:stretch>
            <a:fillRect/>
          </a:stretch>
        </p:blipFill>
        <p:spPr>
          <a:xfrm rot="3519568">
            <a:off x="6003925" y="5413375"/>
            <a:ext cx="822325" cy="612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84611">
            <a:off x="5119688" y="5418138"/>
            <a:ext cx="850900" cy="1273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36850" y="4527550"/>
            <a:ext cx="1443038" cy="1309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3688" y="4527550"/>
            <a:ext cx="1249362" cy="1336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2"/>
          <a:srcRect b="50261"/>
          <a:stretch>
            <a:fillRect/>
          </a:stretch>
        </p:blipFill>
        <p:spPr>
          <a:xfrm rot="3519568">
            <a:off x="3768725" y="5451475"/>
            <a:ext cx="822325" cy="612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84611">
            <a:off x="2884488" y="5418138"/>
            <a:ext cx="850900" cy="1273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20725" y="4343400"/>
            <a:ext cx="1103313" cy="1360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84611">
            <a:off x="728663" y="5418138"/>
            <a:ext cx="850900" cy="1273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5" name="Rounded Rectangular Callout 44"/>
          <p:cNvSpPr/>
          <p:nvPr/>
        </p:nvSpPr>
        <p:spPr>
          <a:xfrm>
            <a:off x="1612900" y="9525"/>
            <a:ext cx="7054850" cy="1393825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sz="3200" b="1" strike="noStrike" noProof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h.... hình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95325" y="6049963"/>
            <a:ext cx="7678738" cy="8239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sz="3200" strike="noStrike" noProof="1">
                <a:solidFill>
                  <a:srgbClr val="002060"/>
                </a:solidFill>
                <a:latin typeface="UTM Avo" panose="02040603050506020204" charset="0"/>
                <a:cs typeface="UTM Avo" panose="02040603050506020204" charset="0"/>
              </a:rPr>
              <a:t>  A                   B                   C                   D</a:t>
            </a:r>
          </a:p>
        </p:txBody>
      </p:sp>
      <p:sp>
        <p:nvSpPr>
          <p:cNvPr id="81" name="Rectangle 80"/>
          <p:cNvSpPr/>
          <p:nvPr/>
        </p:nvSpPr>
        <p:spPr>
          <a:xfrm>
            <a:off x="3952875" y="1905000"/>
            <a:ext cx="5246688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latin typeface="UTM Avo" panose="02040603050506020204" charset="0"/>
              </a:rPr>
              <a:t>B : oan</a:t>
            </a:r>
          </a:p>
        </p:txBody>
      </p:sp>
      <p:sp>
        <p:nvSpPr>
          <p:cNvPr id="82" name="Rectangle 81"/>
          <p:cNvSpPr/>
          <p:nvPr/>
        </p:nvSpPr>
        <p:spPr>
          <a:xfrm>
            <a:off x="3952875" y="2400300"/>
            <a:ext cx="5246688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latin typeface="UTM Avo" panose="02040603050506020204" charset="0"/>
              </a:rPr>
              <a:t>C : oạt</a:t>
            </a:r>
          </a:p>
        </p:txBody>
      </p:sp>
      <p:sp>
        <p:nvSpPr>
          <p:cNvPr id="83" name="Rectangle 82"/>
          <p:cNvSpPr/>
          <p:nvPr/>
        </p:nvSpPr>
        <p:spPr>
          <a:xfrm>
            <a:off x="3952875" y="2894013"/>
            <a:ext cx="5246688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latin typeface="UTM Avo" panose="02040603050506020204" charset="0"/>
              </a:rPr>
              <a:t>D : ui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49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49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49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49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00" y="1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00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0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50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00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40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60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500"/>
                            </p:stCondLst>
                            <p:childTnLst>
                              <p:par>
                                <p:cTn id="20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0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50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bldLvl="0" animBg="1"/>
      <p:bldP spid="77" grpId="1" bldLvl="0" animBg="1"/>
      <p:bldP spid="45" grpId="0" bldLvl="0" animBg="1"/>
      <p:bldP spid="81" grpId="0" build="allAtOnce"/>
      <p:bldP spid="82" grpId="0" build="allAtOnce"/>
      <p:bldP spid="8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6253" y="651164"/>
            <a:ext cx="2881746" cy="997528"/>
            <a:chOff x="1233053" y="1094509"/>
            <a:chExt cx="2881746" cy="762000"/>
          </a:xfrm>
        </p:grpSpPr>
        <p:sp>
          <p:nvSpPr>
            <p:cNvPr id="6" name="Rounded Rectangle 5"/>
            <p:cNvSpPr/>
            <p:nvPr/>
          </p:nvSpPr>
          <p:spPr>
            <a:xfrm>
              <a:off x="1607126" y="1094509"/>
              <a:ext cx="2507673" cy="76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latin typeface=".VnAvant" panose="020B7200000000000000" pitchFamily="34" charset="0"/>
                </a:rPr>
                <a:t>NhËn biÕt</a:t>
              </a:r>
              <a:endParaRPr lang="vi-VN" sz="2800" b="1"/>
            </a:p>
          </p:txBody>
        </p:sp>
        <p:sp>
          <p:nvSpPr>
            <p:cNvPr id="8" name="Oval 7"/>
            <p:cNvSpPr/>
            <p:nvPr/>
          </p:nvSpPr>
          <p:spPr>
            <a:xfrm>
              <a:off x="1233053" y="1094509"/>
              <a:ext cx="748146" cy="762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>
                  <a:solidFill>
                    <a:schemeClr val="tx1"/>
                  </a:solidFill>
                  <a:latin typeface=".VnAvant" panose="020B7200000000000000" pitchFamily="34" charset="0"/>
                </a:rPr>
                <a:t>1</a:t>
              </a:r>
              <a:endParaRPr lang="vi-VN" sz="4800" b="1">
                <a:solidFill>
                  <a:schemeClr val="tx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5" b="63232"/>
          <a:stretch>
            <a:fillRect/>
          </a:stretch>
        </p:blipFill>
        <p:spPr>
          <a:xfrm>
            <a:off x="-87978" y="0"/>
            <a:ext cx="9231978" cy="60405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03564" y="5112314"/>
            <a:ext cx="7786254" cy="149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2" y="0"/>
            <a:ext cx="9096368" cy="26680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4545"/>
            <a:ext cx="9144000" cy="443345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4" y="0"/>
            <a:ext cx="9131996" cy="68670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6253" y="166255"/>
            <a:ext cx="2857942" cy="717516"/>
            <a:chOff x="1233053" y="1094509"/>
            <a:chExt cx="2881746" cy="762000"/>
          </a:xfrm>
        </p:grpSpPr>
        <p:sp>
          <p:nvSpPr>
            <p:cNvPr id="5" name="Rounded Rectangle 4"/>
            <p:cNvSpPr/>
            <p:nvPr/>
          </p:nvSpPr>
          <p:spPr>
            <a:xfrm>
              <a:off x="1607126" y="1094509"/>
              <a:ext cx="2507673" cy="76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latin typeface=".VnAvant" panose="020B7200000000000000" pitchFamily="34" charset="0"/>
                </a:rPr>
                <a:t>ViÕt</a:t>
              </a:r>
              <a:endParaRPr lang="vi-VN" sz="4400" b="1"/>
            </a:p>
          </p:txBody>
        </p:sp>
        <p:sp>
          <p:nvSpPr>
            <p:cNvPr id="6" name="Oval 5"/>
            <p:cNvSpPr/>
            <p:nvPr/>
          </p:nvSpPr>
          <p:spPr>
            <a:xfrm>
              <a:off x="1233053" y="1094509"/>
              <a:ext cx="748146" cy="762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>
                  <a:solidFill>
                    <a:schemeClr val="tx1"/>
                  </a:solidFill>
                  <a:latin typeface=".VnAvant" panose="020B7200000000000000" pitchFamily="34" charset="0"/>
                </a:rPr>
                <a:t>3</a:t>
              </a:r>
              <a:endParaRPr lang="vi-VN" sz="4800" b="1">
                <a:solidFill>
                  <a:schemeClr val="tx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3" t="83636" r="7753" b="8283"/>
          <a:stretch>
            <a:fillRect/>
          </a:stretch>
        </p:blipFill>
        <p:spPr>
          <a:xfrm>
            <a:off x="0" y="1704109"/>
            <a:ext cx="9144000" cy="1330036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</TotalTime>
  <Words>69</Words>
  <Application>Microsoft Office PowerPoint</Application>
  <PresentationFormat>On-screen Show (4:3)</PresentationFormat>
  <Paragraphs>25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.VnAvant</vt:lpstr>
      <vt:lpstr>Arial</vt:lpstr>
      <vt:lpstr>Calibri</vt:lpstr>
      <vt:lpstr>Calibri Light</vt:lpstr>
      <vt:lpstr>等线</vt:lpstr>
      <vt:lpstr>等线 Light</vt:lpstr>
      <vt:lpstr>UTM Avo</vt:lpstr>
      <vt:lpstr>Office Theme</vt:lpstr>
      <vt:lpstr>1_Office Theme</vt:lpstr>
      <vt:lpstr>Häc vÇn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ADMIN</cp:lastModifiedBy>
  <cp:revision>59</cp:revision>
  <dcterms:created xsi:type="dcterms:W3CDTF">2020-08-06T11:51:00Z</dcterms:created>
  <dcterms:modified xsi:type="dcterms:W3CDTF">2024-12-09T15:09:58Z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1033-11.2.0.9718</vt:lpwstr>
  </property>
</Properties>
</file>