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7" r:id="rId2"/>
    <p:sldId id="260" r:id="rId3"/>
    <p:sldId id="257" r:id="rId4"/>
    <p:sldId id="300" r:id="rId5"/>
    <p:sldId id="309" r:id="rId6"/>
    <p:sldId id="319" r:id="rId7"/>
    <p:sldId id="259" r:id="rId8"/>
    <p:sldId id="305" r:id="rId9"/>
    <p:sldId id="306" r:id="rId10"/>
    <p:sldId id="308" r:id="rId11"/>
    <p:sldId id="307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3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kern="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75:</a:t>
            </a:r>
            <a:r>
              <a:rPr lang="en-US" sz="6000" b="1" kern="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kể chuyện</a:t>
            </a:r>
            <a:endParaRPr lang="en-US" sz="6000" b="1" kern="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7" y="0"/>
            <a:ext cx="7083972" cy="691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14497" y="2415897"/>
            <a:ext cx="44692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14497" y="0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4636168" y="891077"/>
            <a:ext cx="4036341" cy="138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6600" b="1" kern="0" dirty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DÆN </a:t>
            </a:r>
            <a:r>
              <a:rPr lang="en-US" sz="6600" b="1" kern="0" dirty="0" err="1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Dß</a:t>
            </a:r>
            <a:endParaRPr lang="en-US" sz="6600" b="1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/>
              <a:t>12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522259" y="573153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872391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6" y="1702677"/>
            <a:ext cx="11635718" cy="285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7074" y="1963734"/>
            <a:ext cx="7315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351" y="70608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prstClr val="white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solidFill>
                    <a:prstClr val="white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solidFill>
                  <a:prstClr val="white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pic>
        <p:nvPicPr>
          <p:cNvPr id="18" name="chuyện của mâ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71909" y="65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61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8" y="0"/>
            <a:ext cx="10436772" cy="579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4693" y="5677702"/>
            <a:ext cx="8326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chị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6654" y="5683501"/>
            <a:ext cx="5266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8" y="6211669"/>
            <a:ext cx="7147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07743" y="-137393"/>
            <a:ext cx="52662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"/>
            <a:ext cx="823557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5310" y="1548744"/>
            <a:ext cx="415158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gặp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gì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5310" y="3188715"/>
            <a:ext cx="390622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7" y="166466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4333" cy="6887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5733" y="2063591"/>
            <a:ext cx="526626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4074" y="98467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187</Words>
  <Application>Microsoft Office PowerPoint</Application>
  <PresentationFormat>Widescreen</PresentationFormat>
  <Paragraphs>35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Arial</vt:lpstr>
      <vt:lpstr>Calibri</vt:lpstr>
      <vt:lpstr>Calibri Light</vt:lpstr>
      <vt:lpstr>Chivo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137</cp:revision>
  <dcterms:created xsi:type="dcterms:W3CDTF">2020-08-13T09:32:00Z</dcterms:created>
  <dcterms:modified xsi:type="dcterms:W3CDTF">2024-12-09T15:06:32Z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