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81" r:id="rId4"/>
    <p:sldId id="289" r:id="rId5"/>
    <p:sldId id="293" r:id="rId6"/>
    <p:sldId id="303" r:id="rId7"/>
    <p:sldId id="304" r:id="rId8"/>
    <p:sldId id="302" r:id="rId9"/>
    <p:sldId id="294" r:id="rId10"/>
    <p:sldId id="28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A044-5EA7-4ACA-8584-30E5DAD6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272CE-894E-42E5-8AB7-1EF3D850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8E81-9525-49E9-B646-01C52FD6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E54A-1142-4D60-A6A7-90E2703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279F-47CB-473F-A903-DE45CCB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EDBA-CDEB-41F6-A388-6677794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92E24-0976-403A-911B-361AD2FD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FE82-CA12-404E-A6CC-78748F0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2FFA-CBFD-40EE-8DC7-8F5A2A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3E6EF-E0FB-4A38-9D2B-488A54FD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631D8-570E-4573-A903-23F04388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14E03-611C-4C3E-896B-41B3F16D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A1F5-38B2-4D69-975F-B034DFBE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B9EE-3E85-423A-9CA4-2EEF6BC9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B3BC-8E0E-4064-BC96-F66F433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84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97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29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5A8F-A68B-4780-87E9-622F266C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EF0B-0B84-42C1-ACB9-A295589C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C146-8A67-41FA-82B3-83D7193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CF57-ECA1-4F94-B788-7ED3DFD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315C-098E-4ABE-AA27-8B47291D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5E0-C878-4F3D-AF5C-3725777B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F1913-A586-499B-9E1A-650454A0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E1D8-70D0-4124-9162-E64331D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72B5-3FCA-41CB-9DE0-CFFADBC1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5FE3-52DC-4217-975F-2F7B631E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AA84-5250-4896-A586-5F4F9A6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F1CA-E96D-417F-9D23-827DA889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98DD4-1D2B-4D53-AA3A-DD29C905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B3659-A2D1-4B97-85AE-647F8CC1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65ED-BBED-4022-9218-4386BCA0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8499-34B6-46E0-9EC4-39652220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D3F9-6883-440B-A9C3-C6891C28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5973-394A-4897-A6F4-31096355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E8AC6-56CB-4A61-BB02-C514A38E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70788-ED26-4429-A2B0-AE4A19673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583AC-4F7D-466B-A99B-6E4D01252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AB90C-6AAD-42DD-BB32-CE6411E2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FD507-0F94-4F35-A465-D5B0A8A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0C43-80FD-4ED3-AF27-591D78A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6E5E-2354-4B80-A8EA-81FA22F4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29B96-D3EF-4FBC-9437-339D31B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1D10B-61CB-4487-995B-1E7E9F9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2DF33-8A1C-4C36-BCF5-27C365C3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69F4B-1055-4052-A105-0E2D1EF9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321C-F487-4EA9-B1DE-D3F28ACF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3A47-4226-4354-98C3-CBDD7CCF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53FE-AE3F-4902-AC2F-F46D2445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39FDB-5DA8-4307-AFE9-0A3B37B8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868B7-5C3F-4D49-992C-5EA4616D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A6F10-A038-4330-BAB9-4B1F301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C04CE-1521-4FB6-8D28-10066691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AAE05-59D1-40F6-9D8F-EB43442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EC88-2086-42CB-B252-B06C9635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B0953-BACB-4B42-A258-33C0C598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90141-6FE4-43B7-B0D7-71A312B69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0BDE-229D-4D2A-999B-82EC6E9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AAB89-FD27-43B4-B8B3-F66F8A0D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C3D02-CC1A-4FC8-BEAD-E3779A5E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10F7E-A25F-474D-A5BA-34631CA6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CF3D5-1A33-4780-AE5B-5CEE4B43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EECF9-620D-4A64-B175-63BEACA42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3F5D-E923-4408-B0D2-77EF327F3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0F04F-7A89-479E-B098-C995378E5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11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>
            <a:extLst>
              <a:ext uri="{FF2B5EF4-FFF2-40B4-BE49-F238E27FC236}">
                <a16:creationId xmlns:a16="http://schemas.microsoft.com/office/drawing/2014/main" id="{3235B89F-0899-414C-A143-B6A74C31E778}"/>
              </a:ext>
            </a:extLst>
          </p:cNvPr>
          <p:cNvSpPr txBox="1">
            <a:spLocks/>
          </p:cNvSpPr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F1F283-967F-44B8-A779-767E43B6E6D6}"/>
              </a:ext>
            </a:extLst>
          </p:cNvPr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1569661"/>
            <a:chOff x="1504683" y="1672106"/>
            <a:chExt cx="7020809" cy="1569661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ươu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4" y="0"/>
            <a:ext cx="1220560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5405" y="18335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5253" y="1746137"/>
            <a:ext cx="26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48" y="1804579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4362" y="3123202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5253" y="3104651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500" y="3123202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029" y="1841367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1029" y="3104652"/>
            <a:ext cx="194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3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63" y="-13064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119269" y="5772842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64714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2" y="3611277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7" y="2457443"/>
            <a:ext cx="1331938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1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4" y="129329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5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7" y="4267787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" y="1240534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0" y="477956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08" y="664583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91646" y="551145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57348" y="65630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198" y="2167495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2349" y="3035936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29" y="3984236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61551" y="388660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7282" y="49195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29" y="3984235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1681" y="3031174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254" y="214147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3233" y="3886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3725" y="116143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54205" y="648628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94632" y="5377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0927" y="49618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9039" y="116210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5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3"/>
            <a:ext cx="7211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59" y="259695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217" y="504248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624" y="50424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49348" y="5841942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nụ hoa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784" y="5841942"/>
            <a:ext cx="246972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mèo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mướp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841" y="4553966"/>
            <a:ext cx="22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8000"/>
                </a:solidFill>
                <a:latin typeface="+mj-lt"/>
              </a:rPr>
              <a:t>bay lượn</a:t>
            </a:r>
            <a:endParaRPr lang="en-U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989" y="24838"/>
            <a:ext cx="47062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65789" y="5081006"/>
            <a:ext cx="217996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ỏa hương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8032" y="4316757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vàng hoe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121" y="5130480"/>
            <a:ext cx="226475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hạt cườm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926" y="5130480"/>
            <a:ext cx="205772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ước mơ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26" y="4316756"/>
            <a:ext cx="208520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lướt sóng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1156" y="4332433"/>
            <a:ext cx="2236717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bay lượn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598" y="10979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3316" y="1913774"/>
            <a:ext cx="199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00" y="1946028"/>
            <a:ext cx="19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773" y="1954259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9980" y="2849078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00" y="2922399"/>
            <a:ext cx="22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19298" y="1083307"/>
            <a:ext cx="154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0613" y="2869358"/>
            <a:ext cx="194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231</Words>
  <Application>Microsoft Office PowerPoint</Application>
  <PresentationFormat>Widescreen</PresentationFormat>
  <Paragraphs>95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宋体</vt:lpstr>
      <vt:lpstr>.VnAvant</vt:lpstr>
      <vt:lpstr>.VnAvantH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127</cp:revision>
  <dcterms:created xsi:type="dcterms:W3CDTF">2020-08-13T09:32:44Z</dcterms:created>
  <dcterms:modified xsi:type="dcterms:W3CDTF">2024-12-09T15:04:33Z</dcterms:modified>
</cp:coreProperties>
</file>