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25"/>
  </p:notesMasterIdLst>
  <p:sldIdLst>
    <p:sldId id="296" r:id="rId6"/>
    <p:sldId id="318" r:id="rId7"/>
    <p:sldId id="319" r:id="rId8"/>
    <p:sldId id="320" r:id="rId9"/>
    <p:sldId id="297" r:id="rId10"/>
    <p:sldId id="281" r:id="rId11"/>
    <p:sldId id="293" r:id="rId12"/>
    <p:sldId id="298" r:id="rId13"/>
    <p:sldId id="283" r:id="rId14"/>
    <p:sldId id="285" r:id="rId15"/>
    <p:sldId id="284" r:id="rId16"/>
    <p:sldId id="317" r:id="rId17"/>
    <p:sldId id="288" r:id="rId18"/>
    <p:sldId id="321" r:id="rId19"/>
    <p:sldId id="323" r:id="rId20"/>
    <p:sldId id="322" r:id="rId21"/>
    <p:sldId id="325" r:id="rId22"/>
    <p:sldId id="260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3B9"/>
    <a:srgbClr val="33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19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09/12/2024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09/12/2024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01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95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83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2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73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48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8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2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3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67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23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23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9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5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8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83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40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77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24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26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95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67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53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72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35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97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63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21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00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83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1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09/12/2024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9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63856" y="5237726"/>
            <a:ext cx="429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váy</a:t>
            </a:r>
            <a:r>
              <a:rPr lang="en-US" sz="7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xòe</a:t>
            </a:r>
            <a:endParaRPr lang="en-US" sz="7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9103" y="5237726"/>
            <a:ext cx="25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Satın Al 2018 Göz Alıcı Altın Sequins Fildişi Tül Çiçek Kız Elbis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6" y="1"/>
            <a:ext cx="5399227" cy="53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 mẫu đầm phụ dâu nhí dễ thương - Ma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09" y="1"/>
            <a:ext cx="4626487" cy="69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4911" y="5296237"/>
            <a:ext cx="6200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chích</a:t>
            </a:r>
            <a:r>
              <a:rPr lang="en-US" sz="7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chòe</a:t>
            </a:r>
            <a:endParaRPr lang="en-US" sz="7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6851" y="5297460"/>
            <a:ext cx="1543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07" y="575109"/>
            <a:ext cx="5924281" cy="417683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4918" y="5874657"/>
            <a:ext cx="11373012" cy="858226"/>
            <a:chOff x="242805" y="4426996"/>
            <a:chExt cx="11373012" cy="858226"/>
          </a:xfrm>
        </p:grpSpPr>
        <p:sp>
          <p:nvSpPr>
            <p:cNvPr id="17" name="TextBox 16"/>
            <p:cNvSpPr txBox="1"/>
            <p:nvPr/>
          </p:nvSpPr>
          <p:spPr>
            <a:xfrm>
              <a:off x="7875278" y="4455277"/>
              <a:ext cx="374053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chÝch chße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2805" y="4426996"/>
              <a:ext cx="280799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®ãa</a:t>
              </a:r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 hoa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6901" y="4443167"/>
              <a:ext cx="2648134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xße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022091" y="1599565"/>
            <a:ext cx="4021864" cy="8877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7820" y="-86637"/>
            <a:ext cx="154388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oa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1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   ®</a:t>
              </a:r>
              <a:r>
                <a:rPr lang="en-US" sz="4800" b="1" dirty="0" err="1">
                  <a:latin typeface=".VnAvant" panose="020B7200000000000000" pitchFamily="34" charset="0"/>
                  <a:cs typeface=".VnAvant" panose="020B7200000000000000" pitchFamily="34" charset="0"/>
                </a:rPr>
                <a:t>äc</a:t>
              </a:r>
              <a:endParaRPr lang="en-US" sz="4800" b="1" dirty="0"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33" name="Table 2"/>
          <p:cNvGraphicFramePr>
            <a:graphicFrameLocks noGrp="1"/>
          </p:cNvGraphicFramePr>
          <p:nvPr/>
        </p:nvGraphicFramePr>
        <p:xfrm>
          <a:off x="4025453" y="836693"/>
          <a:ext cx="401850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580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4698467" y="749110"/>
            <a:ext cx="3562248" cy="1618902"/>
            <a:chOff x="4683543" y="749110"/>
            <a:chExt cx="3406209" cy="1574866"/>
          </a:xfrm>
        </p:grpSpPr>
        <p:sp>
          <p:nvSpPr>
            <p:cNvPr id="34" name="TextBox 33"/>
            <p:cNvSpPr txBox="1"/>
            <p:nvPr/>
          </p:nvSpPr>
          <p:spPr>
            <a:xfrm>
              <a:off x="6338599" y="749110"/>
              <a:ext cx="1751153" cy="807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solidFill>
                    <a:srgbClr val="FF0000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oa</a:t>
              </a:r>
              <a:r>
                <a:rPr lang="en-US" sz="4800" b="1" dirty="0" smtClean="0">
                  <a:solidFill>
                    <a:srgbClr val="FF0000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endPara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83543" y="773413"/>
              <a:ext cx="1543886" cy="807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.VnAvant" panose="020B7200000000000000" pitchFamily="34" charset="0"/>
                  <a:cs typeface=".VnAvant" panose="020B7200000000000000" pitchFamily="34" charset="0"/>
                </a:rPr>
                <a:t>h</a:t>
              </a:r>
              <a:r>
                <a:rPr lang="en-US" sz="4800" b="1" dirty="0" smtClean="0">
                  <a:solidFill>
                    <a:srgbClr val="FF0000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endPara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204189" y="1516607"/>
              <a:ext cx="2159149" cy="807369"/>
              <a:chOff x="5133532" y="2295939"/>
              <a:chExt cx="2159149" cy="80736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133532" y="2295939"/>
                <a:ext cx="2159149" cy="80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800" b="1" dirty="0" smtClean="0">
                    <a:latin typeface=".VnAvant" panose="020B7200000000000000" pitchFamily="34" charset="0"/>
                    <a:cs typeface=".VnAvant" panose="020B7200000000000000" pitchFamily="34" charset="0"/>
                  </a:rPr>
                  <a:t>hoa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.VnAvant" panose="020B7200000000000000" pitchFamily="34" charset="0"/>
                    <a:cs typeface=".VnAvant" panose="020B7200000000000000" pitchFamily="34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latin typeface=".VnAvant" panose="020B7200000000000000" pitchFamily="34" charset="0"/>
                  <a:cs typeface=".VnAvant" panose="020B7200000000000000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498562" y="2295939"/>
                <a:ext cx="981056" cy="8073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4800" b="1" dirty="0" smtClean="0">
                    <a:solidFill>
                      <a:srgbClr val="FF0000"/>
                    </a:solidFill>
                    <a:latin typeface=".VnAvant" panose="020B7200000000000000" pitchFamily="34" charset="0"/>
                    <a:cs typeface=".VnAvant" panose="020B7200000000000000" pitchFamily="34" charset="0"/>
                  </a:rPr>
                  <a:t>oa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.VnAvant" panose="020B7200000000000000" pitchFamily="34" charset="0"/>
                    <a:cs typeface=".VnAvant" panose="020B7200000000000000" pitchFamily="34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latin typeface=".VnAvant" panose="020B7200000000000000" pitchFamily="34" charset="0"/>
                  <a:cs typeface=".VnAvant" panose="020B7200000000000000" pitchFamily="34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469774" y="2272018"/>
            <a:ext cx="10169610" cy="857382"/>
            <a:chOff x="1006900" y="4393375"/>
            <a:chExt cx="10169610" cy="857382"/>
          </a:xfrm>
        </p:grpSpPr>
        <p:sp>
          <p:nvSpPr>
            <p:cNvPr id="38" name="TextBox 37"/>
            <p:cNvSpPr txBox="1"/>
            <p:nvPr/>
          </p:nvSpPr>
          <p:spPr>
            <a:xfrm>
              <a:off x="1006900" y="4420812"/>
              <a:ext cx="236061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h</a:t>
              </a:r>
              <a:r>
                <a:rPr lang="en-US" alt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oa</a:t>
              </a:r>
              <a:r>
                <a:rPr lang="en-US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endParaRPr lang="en-US" sz="4800" b="1" dirty="0"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67514" y="4393375"/>
              <a:ext cx="236061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l</a:t>
              </a:r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oa</a:t>
              </a:r>
              <a:r>
                <a:rPr lang="en-US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endParaRPr lang="en-US" sz="4800" b="1" dirty="0"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91706" y="4393375"/>
              <a:ext cx="236061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tỏa</a:t>
              </a:r>
              <a:r>
                <a:rPr lang="en-US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endParaRPr lang="en-US" sz="4800" b="1" dirty="0"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15898" y="4393375"/>
              <a:ext cx="236061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xóa</a:t>
              </a:r>
              <a:r>
                <a:rPr lang="en-US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endParaRPr lang="en-US" sz="4800" b="1" dirty="0">
                <a:latin typeface=".VnAvant" panose="020B7200000000000000" pitchFamily="34" charset="0"/>
                <a:cs typeface=".VnAvant" panose="020B72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41479" y="3101919"/>
            <a:ext cx="10133757" cy="884819"/>
            <a:chOff x="1024826" y="5316705"/>
            <a:chExt cx="10133757" cy="884819"/>
          </a:xfrm>
        </p:grpSpPr>
        <p:sp>
          <p:nvSpPr>
            <p:cNvPr id="43" name="TextBox 42"/>
            <p:cNvSpPr txBox="1"/>
            <p:nvPr/>
          </p:nvSpPr>
          <p:spPr>
            <a:xfrm>
              <a:off x="6091705" y="5316705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lãe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97970" y="5359950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xße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4826" y="5371579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khỏe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5440" y="5344142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.VnAvant" panose="020B7200000000000000" pitchFamily="34" charset="0"/>
                  <a:cs typeface=".VnAvant" panose="020B7200000000000000" pitchFamily="34" charset="0"/>
                </a:rPr>
                <a:t>loe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500068" y="-86637"/>
            <a:ext cx="154388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oe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51" y="4158523"/>
            <a:ext cx="2671069" cy="183754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503" y="4084420"/>
            <a:ext cx="2816523" cy="1985749"/>
          </a:xfrm>
          <a:prstGeom prst="rect">
            <a:avLst/>
          </a:prstGeom>
        </p:spPr>
      </p:pic>
      <p:pic>
        <p:nvPicPr>
          <p:cNvPr id="53" name="Picture 4" descr="Satın Al 2018 Göz Alıcı Altın Sequins Fildişi Tül Çiçek Kız Elbis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6" y="4068494"/>
            <a:ext cx="1845028" cy="18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96559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r>
              <a:rPr lang="vi-VN" sz="66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con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48684" y="2047742"/>
            <a:ext cx="8913254" cy="3451579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51420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521746" y="2509954"/>
            <a:ext cx="9339437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/>
            <a:r>
              <a:rPr lang="en-US" sz="18900" dirty="0">
                <a:solidFill>
                  <a:srgbClr val="FF0000"/>
                </a:solidFill>
                <a:latin typeface="HP001 4 hàng"/>
                <a:ea typeface="Times New Roman"/>
              </a:rPr>
              <a:t>  </a:t>
            </a:r>
            <a:r>
              <a:rPr lang="en-US" sz="18900" dirty="0" smtClean="0">
                <a:solidFill>
                  <a:srgbClr val="FF0000"/>
                </a:solidFill>
                <a:latin typeface="HP001 4 hàng"/>
                <a:ea typeface="Times New Roman"/>
              </a:rPr>
              <a:t>  </a:t>
            </a:r>
            <a:r>
              <a:rPr lang="en-US" sz="18900" dirty="0" err="1" smtClean="0">
                <a:solidFill>
                  <a:srgbClr val="FF0000"/>
                </a:solidFill>
                <a:latin typeface="HP001 4 hàng"/>
                <a:ea typeface="Times New Roman"/>
              </a:rPr>
              <a:t>oa</a:t>
            </a:r>
            <a:endParaRPr lang="en-US" sz="189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b="4805"/>
          <a:stretch/>
        </p:blipFill>
        <p:spPr>
          <a:xfrm>
            <a:off x="1600201" y="28538"/>
            <a:ext cx="977819" cy="9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48684" y="2047742"/>
            <a:ext cx="8913254" cy="3451579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51420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521746" y="2509954"/>
            <a:ext cx="9339437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/>
            <a:r>
              <a:rPr lang="en-US" sz="18900" dirty="0">
                <a:solidFill>
                  <a:srgbClr val="FF0000"/>
                </a:solidFill>
                <a:latin typeface="HP001 4 hàng"/>
                <a:ea typeface="Times New Roman"/>
              </a:rPr>
              <a:t> </a:t>
            </a:r>
            <a:r>
              <a:rPr lang="en-US" sz="18900" dirty="0" smtClean="0">
                <a:solidFill>
                  <a:srgbClr val="FF0000"/>
                </a:solidFill>
                <a:latin typeface="HP001 4 hàng"/>
                <a:ea typeface="Times New Roman"/>
              </a:rPr>
              <a:t>   </a:t>
            </a:r>
            <a:r>
              <a:rPr lang="en-US" sz="18900" dirty="0" err="1" smtClean="0">
                <a:solidFill>
                  <a:srgbClr val="FF0000"/>
                </a:solidFill>
                <a:latin typeface="HP001 4 hàng"/>
                <a:ea typeface="Times New Roman"/>
              </a:rPr>
              <a:t>oe</a:t>
            </a:r>
            <a:endParaRPr lang="en-US" sz="189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b="4805"/>
          <a:stretch/>
        </p:blipFill>
        <p:spPr>
          <a:xfrm>
            <a:off x="1600201" y="28538"/>
            <a:ext cx="977819" cy="9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7321" y="2156099"/>
            <a:ext cx="8745828" cy="3420495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51420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548220" y="2664502"/>
            <a:ext cx="9210642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/>
            <a:r>
              <a:rPr lang="en-US" sz="18500" dirty="0" err="1" smtClean="0">
                <a:solidFill>
                  <a:srgbClr val="FF0000"/>
                </a:solidFill>
                <a:latin typeface="HP001 4 hàng"/>
                <a:ea typeface="Times New Roman"/>
              </a:rPr>
              <a:t>đóa</a:t>
            </a:r>
            <a:r>
              <a:rPr lang="en-US" sz="18500" dirty="0" smtClean="0">
                <a:solidFill>
                  <a:srgbClr val="FF0000"/>
                </a:solidFill>
                <a:latin typeface="HP001 4 hàng"/>
                <a:ea typeface="Times New Roman"/>
              </a:rPr>
              <a:t> </a:t>
            </a:r>
            <a:r>
              <a:rPr lang="en-US" sz="18500" dirty="0" err="1" smtClean="0">
                <a:solidFill>
                  <a:srgbClr val="FF0000"/>
                </a:solidFill>
                <a:latin typeface="HP001 4 hàng"/>
                <a:ea typeface="Times New Roman"/>
              </a:rPr>
              <a:t>hoa</a:t>
            </a:r>
            <a:endParaRPr lang="en-US" sz="185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b="4805"/>
          <a:stretch/>
        </p:blipFill>
        <p:spPr>
          <a:xfrm>
            <a:off x="1600201" y="28538"/>
            <a:ext cx="977819" cy="9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4548" y="2156099"/>
            <a:ext cx="11947451" cy="3420495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51420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548220" y="2664502"/>
            <a:ext cx="10945036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0" dirty="0" err="1">
                <a:solidFill>
                  <a:srgbClr val="FF0000"/>
                </a:solidFill>
                <a:latin typeface="HP001 4 hàng"/>
                <a:ea typeface="Times New Roman"/>
              </a:rPr>
              <a:t>c</a:t>
            </a:r>
            <a:r>
              <a:rPr kumimoji="0" lang="en-US" sz="18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Times New Roman"/>
                <a:cs typeface="+mn-cs"/>
              </a:rPr>
              <a:t>hích</a:t>
            </a:r>
            <a:r>
              <a:rPr kumimoji="0" lang="en-US" sz="185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Times New Roman"/>
                <a:cs typeface="+mn-cs"/>
              </a:rPr>
              <a:t> </a:t>
            </a:r>
            <a:r>
              <a:rPr kumimoji="0" lang="en-US" sz="185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Times New Roman"/>
                <a:cs typeface="+mn-cs"/>
              </a:rPr>
              <a:t>chòe</a:t>
            </a:r>
            <a:endParaRPr kumimoji="0" lang="en-US" sz="1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b="4805"/>
          <a:stretch/>
        </p:blipFill>
        <p:spPr>
          <a:xfrm>
            <a:off x="1600201" y="28538"/>
            <a:ext cx="977819" cy="9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59" y="3490552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8555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47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6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7919" y="2720698"/>
            <a:ext cx="4380905" cy="213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25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2025" b="1" dirty="0">
              <a:solidFill>
                <a:srgbClr val="008000"/>
              </a:solidFill>
              <a:latin typeface="Calibri"/>
            </a:endParaRPr>
          </a:p>
          <a:p>
            <a:pPr defTabSz="685800">
              <a:defRPr/>
            </a:pPr>
            <a:endParaRPr lang="en-US" sz="2025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455306" y="1500189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478413" y="5303997"/>
            <a:ext cx="1354950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ươn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724486" y="4707256"/>
            <a:ext cx="1389362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ương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lươn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ướn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ườn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v</a:t>
            </a: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ượn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230201" y="5304949"/>
            <a:ext cx="1753232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32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ướng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 smtClean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</a:t>
            </a:r>
            <a:r>
              <a:rPr lang="en-US" sz="8800" b="1" kern="0" dirty="0" smtClean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74:</a:t>
            </a:r>
            <a:r>
              <a:rPr lang="en-US" sz="8800" b="1" kern="0" dirty="0" smtClean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8800" b="1" kern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oa</a:t>
            </a:r>
            <a:r>
              <a:rPr lang="en-US" sz="8800" b="1" kern="0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8800" b="1" kern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oe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2273" y="111104"/>
            <a:ext cx="12039727" cy="5630011"/>
            <a:chOff x="242426" y="23902"/>
            <a:chExt cx="12039727" cy="5630011"/>
          </a:xfrm>
        </p:grpSpPr>
        <p:grpSp>
          <p:nvGrpSpPr>
            <p:cNvPr id="18" name="Group 17"/>
            <p:cNvGrpSpPr/>
            <p:nvPr/>
          </p:nvGrpSpPr>
          <p:grpSpPr>
            <a:xfrm>
              <a:off x="242426" y="23902"/>
              <a:ext cx="12039727" cy="5630011"/>
              <a:chOff x="-1" y="-1"/>
              <a:chExt cx="12039727" cy="563001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0"/>
                <a:ext cx="12039726" cy="5630010"/>
                <a:chOff x="0" y="0"/>
                <a:chExt cx="12039726" cy="563001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0" y="0"/>
                  <a:ext cx="12039726" cy="5280338"/>
                  <a:chOff x="0" y="0"/>
                  <a:chExt cx="12039726" cy="5280338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4673" y="0"/>
                    <a:ext cx="11975053" cy="5280338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0" y="1481070"/>
                    <a:ext cx="2923504" cy="8500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>
                <a:xfrm>
                  <a:off x="1249839" y="5114855"/>
                  <a:ext cx="7894162" cy="5151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>
                    <a:latin typeface="UTM Avo" panose="02040603050506020204" pitchFamily="18" charset="0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" y="-1"/>
                <a:ext cx="1512397" cy="933181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2201" y="111104"/>
              <a:ext cx="4441940" cy="93318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754373" y="5982527"/>
            <a:ext cx="11117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Các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loài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hoa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đua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nhau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khoe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sắc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pitchFamily="34" charset="0"/>
              </a:rPr>
              <a:t>thắm</a:t>
            </a:r>
            <a:endParaRPr lang="en-US" sz="4000" dirty="0">
              <a:latin typeface="UTM Avo" panose="02040603050506020204" pitchFamily="18" charset="0"/>
              <a:cs typeface=".VnAvant" panose="020B72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65230" y="111104"/>
            <a:ext cx="4185634" cy="822076"/>
            <a:chOff x="1060549" y="587625"/>
            <a:chExt cx="2736751" cy="822076"/>
          </a:xfrm>
          <a:noFill/>
        </p:grpSpPr>
        <p:sp>
          <p:nvSpPr>
            <p:cNvPr id="7" name="Rectangle: Rounded Corners 6"/>
            <p:cNvSpPr/>
            <p:nvPr/>
          </p:nvSpPr>
          <p:spPr>
            <a:xfrm>
              <a:off x="1524776" y="587625"/>
              <a:ext cx="2272524" cy="822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biết</a:t>
              </a:r>
              <a:endParaRPr lang="en-US" sz="40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60549" y="657964"/>
              <a:ext cx="692842" cy="6694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12109" y="5970855"/>
            <a:ext cx="5296491" cy="731230"/>
            <a:chOff x="4209077" y="5462127"/>
            <a:chExt cx="5296491" cy="731230"/>
          </a:xfrm>
        </p:grpSpPr>
        <p:sp>
          <p:nvSpPr>
            <p:cNvPr id="14" name="TextBox 13"/>
            <p:cNvSpPr txBox="1"/>
            <p:nvPr/>
          </p:nvSpPr>
          <p:spPr>
            <a:xfrm>
              <a:off x="4209077" y="5462127"/>
              <a:ext cx="137668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0000"/>
                  </a:solidFill>
                  <a:latin typeface="UTM Avo" panose="02040603050506020204" pitchFamily="18" charset="0"/>
                  <a:cs typeface=".VnAvant" panose="020B7200000000000000" pitchFamily="34" charset="0"/>
                </a:rPr>
                <a:t>oa</a:t>
              </a:r>
              <a:endPara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3493" y="5486602"/>
              <a:ext cx="136207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0000"/>
                  </a:solidFill>
                  <a:latin typeface="UTM Avo" panose="02040603050506020204" pitchFamily="18" charset="0"/>
                  <a:cs typeface=".VnAvant" panose="020B7200000000000000" pitchFamily="34" charset="0"/>
                </a:rPr>
                <a:t>oe</a:t>
              </a:r>
              <a:endPara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5022" y="2573110"/>
            <a:ext cx="483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8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0" y="5481603"/>
            <a:ext cx="3992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đóa</a:t>
            </a:r>
            <a:r>
              <a:rPr lang="en-US" sz="6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6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67195" y="0"/>
            <a:ext cx="2447960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9367" y="5481602"/>
            <a:ext cx="191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09" y="216694"/>
            <a:ext cx="6926366" cy="383944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134</Words>
  <Application>Microsoft Office PowerPoint</Application>
  <PresentationFormat>Widescreen</PresentationFormat>
  <Paragraphs>56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Microsoft YaHei</vt:lpstr>
      <vt:lpstr>SimSun</vt:lpstr>
      <vt:lpstr>.VnAvant</vt:lpstr>
      <vt:lpstr>.VnAvantH</vt:lpstr>
      <vt:lpstr>Arial</vt:lpstr>
      <vt:lpstr>Calibri</vt:lpstr>
      <vt:lpstr>Calibri Light</vt:lpstr>
      <vt:lpstr>Chivo Light</vt:lpstr>
      <vt:lpstr>等线</vt:lpstr>
      <vt:lpstr>Euphemia</vt:lpstr>
      <vt:lpstr>HP001 4 hàng</vt:lpstr>
      <vt:lpstr>Tahoma</vt:lpstr>
      <vt:lpstr>Times New Roman</vt:lpstr>
      <vt:lpstr>UTM Avo</vt:lpstr>
      <vt:lpstr>Wingdings</vt:lpstr>
      <vt:lpstr>Office Theme</vt:lpstr>
      <vt:lpstr>Trẻ em Vui vẻ 16x9</vt:lpstr>
      <vt:lpstr>5_Office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79</cp:revision>
  <dcterms:created xsi:type="dcterms:W3CDTF">2020-08-13T09:32:00Z</dcterms:created>
  <dcterms:modified xsi:type="dcterms:W3CDTF">2024-12-09T15:03:21Z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