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0"/>
  </p:notesMasterIdLst>
  <p:sldIdLst>
    <p:sldId id="296" r:id="rId3"/>
    <p:sldId id="260" r:id="rId4"/>
    <p:sldId id="257" r:id="rId5"/>
    <p:sldId id="258" r:id="rId6"/>
    <p:sldId id="299" r:id="rId7"/>
    <p:sldId id="259" r:id="rId8"/>
    <p:sldId id="3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13368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7</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09/12/2024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09/12/2024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09/12/2024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09/12/2024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09/12/2024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09/12/2024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09/12/2024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09/12/2024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09/12/2024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09/12/2024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09/12/2024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09/12/2024</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2"/>
          <a:stretch>
            <a:fillRect/>
          </a:stretch>
        </p:blipFill>
        <p:spPr>
          <a:xfrm>
            <a:off x="269047" y="1470020"/>
            <a:ext cx="11618153" cy="2894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96214" y="4118020"/>
            <a:ext cx="11895786" cy="1815882"/>
          </a:xfrm>
          <a:prstGeom prst="rect">
            <a:avLst/>
          </a:prstGeom>
          <a:noFill/>
        </p:spPr>
        <p:txBody>
          <a:bodyPr wrap="square" rtlCol="0">
            <a:spAutoFit/>
          </a:bodyPr>
          <a:lstStyle/>
          <a:p>
            <a:pPr algn="just"/>
            <a:r>
              <a:rPr lang="vi-VN" sz="2800" dirty="0"/>
              <a:t>Buổi sáng, tiếng gà gọi mọi người thức dậy.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r>
              <a:rPr lang="vi-VN" sz="2800" dirty="0" smtClean="0"/>
              <a:t>.</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107</Words>
  <Application>Microsoft Office PowerPoint</Application>
  <PresentationFormat>Widescreen</PresentationFormat>
  <Paragraphs>17</Paragraphs>
  <Slides>7</Slides>
  <Notes>3</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vt:i4>
      </vt:variant>
    </vt:vector>
  </HeadingPairs>
  <TitlesOfParts>
    <vt:vector size="22" baseType="lpstr">
      <vt:lpstr>Microsoft YaHei</vt:lpstr>
      <vt:lpstr>SimSun</vt:lpstr>
      <vt:lpstr>.VnAvant</vt:lpstr>
      <vt:lpstr>.VnAvantH</vt:lpstr>
      <vt:lpstr>Arial</vt:lpstr>
      <vt:lpstr>Calibri</vt:lpstr>
      <vt:lpstr>Calibri Light</vt:lpstr>
      <vt:lpstr>Chivo Light</vt:lpstr>
      <vt:lpstr>等线</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63</cp:revision>
  <dcterms:created xsi:type="dcterms:W3CDTF">2020-08-13T09:32:00Z</dcterms:created>
  <dcterms:modified xsi:type="dcterms:W3CDTF">2024-12-09T15:01:26Z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