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2" r:id="rId4"/>
    <p:sldId id="263" r:id="rId5"/>
    <p:sldId id="282" r:id="rId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96F"/>
    <a:srgbClr val="EBF6F9"/>
    <a:srgbClr val="0083E6"/>
    <a:srgbClr val="FFE389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9" autoAdjust="0"/>
    <p:restoredTop sz="91993" autoAdjust="0"/>
  </p:normalViewPr>
  <p:slideViewPr>
    <p:cSldViewPr>
      <p:cViewPr>
        <p:scale>
          <a:sx n="64" d="100"/>
          <a:sy n="64" d="100"/>
        </p:scale>
        <p:origin x="-462" y="-17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6"/>
          <a:stretch/>
        </p:blipFill>
        <p:spPr>
          <a:xfrm>
            <a:off x="1658441" y="1523999"/>
            <a:ext cx="8792308" cy="50217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37519" y="1676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GIẢI</a:t>
            </a:r>
            <a:endParaRPr lang="en-US" sz="6600">
              <a:solidFill>
                <a:srgbClr val="FF000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2119" y="1676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CÂU</a:t>
            </a:r>
            <a:endParaRPr lang="en-US" sz="6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919" y="1676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C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ĐỐ</a:t>
            </a:r>
            <a:endParaRPr lang="en-US" sz="6600">
              <a:solidFill>
                <a:srgbClr val="FFC00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5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75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Trưa Mướp Quê | NGUYỄN 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15" y="1173428"/>
            <a:ext cx="6452323" cy="4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ưa Mướp Quê | NGUYỄN 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1173428"/>
            <a:ext cx="6452323" cy="4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5300" b="1">
              <a:solidFill>
                <a:srgbClr val="0070C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ươi  ươu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919" y="5382344"/>
            <a:ext cx="11174569" cy="1643046"/>
            <a:chOff x="502855" y="5406302"/>
            <a:chExt cx="10340246" cy="1643046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4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 m</a:t>
              </a:r>
              <a:r>
                <a:rPr lang="en-US" sz="48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r>
                <a:rPr lang="en-US" sz="4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vàng </a:t>
              </a:r>
              <a:r>
                <a:rPr lang="en-US" sz="48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ươm</a:t>
              </a:r>
              <a:r>
                <a:rPr lang="en-US" sz="4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48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bươm </a:t>
              </a:r>
              <a:r>
                <a:rPr lang="en-US" sz="4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rập rờn.</a:t>
              </a:r>
              <a:endParaRPr lang="en-US" sz="4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956994" y="55482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5973792" y="55482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pic>
        <p:nvPicPr>
          <p:cNvPr id="19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78" y="1927330"/>
            <a:ext cx="1002507" cy="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20" y="2828087"/>
            <a:ext cx="1868181" cy="18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38" y="3792903"/>
            <a:ext cx="1868181" cy="18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1759" y="3340977"/>
            <a:ext cx="1002507" cy="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242795" y="4393603"/>
            <a:ext cx="1452662" cy="14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9519" y="3618201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70" y="3003420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0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9660" y="2151407"/>
            <a:ext cx="780951" cy="7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43" y="1471336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0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54" dur="5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6" dur="6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92122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chườm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608472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321698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gươm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74094" y="4667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06930" y="4667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815714" y="4667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997922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09786" y="46674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8248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ượm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598839" y="5986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312065" y="5986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nượp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171626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202054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806081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98828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305119" y="58104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73" y="-104211"/>
            <a:ext cx="5442107" cy="477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591905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bướm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89137" y="5591905"/>
            <a:ext cx="259571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cute butterfly - butterfly Wallpaper (2728x1740) (26188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36" y="473439"/>
            <a:ext cx="6951831" cy="44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60</Words>
  <Application>Microsoft Office PowerPoint</Application>
  <PresentationFormat>Custom</PresentationFormat>
  <Paragraphs>37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620</cp:revision>
  <dcterms:created xsi:type="dcterms:W3CDTF">2021-05-08T14:00:55Z</dcterms:created>
  <dcterms:modified xsi:type="dcterms:W3CDTF">2021-06-12T03:20:06Z</dcterms:modified>
</cp:coreProperties>
</file>