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93" r:id="rId3"/>
  </p:sldMasterIdLst>
  <p:notesMasterIdLst>
    <p:notesMasterId r:id="rId16"/>
  </p:notesMasterIdLst>
  <p:sldIdLst>
    <p:sldId id="296" r:id="rId4"/>
    <p:sldId id="297" r:id="rId5"/>
    <p:sldId id="281" r:id="rId6"/>
    <p:sldId id="293" r:id="rId7"/>
    <p:sldId id="294" r:id="rId8"/>
    <p:sldId id="298" r:id="rId9"/>
    <p:sldId id="283" r:id="rId10"/>
    <p:sldId id="285" r:id="rId11"/>
    <p:sldId id="284" r:id="rId12"/>
    <p:sldId id="292" r:id="rId13"/>
    <p:sldId id="288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3B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9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3" y="3935631"/>
            <a:ext cx="3282237" cy="2052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053" y="3908992"/>
            <a:ext cx="3113797" cy="2078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727" y="4081693"/>
            <a:ext cx="2495985" cy="194653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08392" y="5881260"/>
            <a:ext cx="12842201" cy="1028396"/>
            <a:chOff x="356279" y="4433599"/>
            <a:chExt cx="12842201" cy="1028396"/>
          </a:xfrm>
        </p:grpSpPr>
        <p:grpSp>
          <p:nvGrpSpPr>
            <p:cNvPr id="19" name="Group 18"/>
            <p:cNvGrpSpPr/>
            <p:nvPr/>
          </p:nvGrpSpPr>
          <p:grpSpPr>
            <a:xfrm>
              <a:off x="8447403" y="4433599"/>
              <a:ext cx="4751077" cy="1025231"/>
              <a:chOff x="8487160" y="5228159"/>
              <a:chExt cx="4751077" cy="102523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487160" y="5237727"/>
                <a:ext cx="47510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lướt</a:t>
                </a:r>
                <a:r>
                  <a:rPr lang="en-US" sz="60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ván</a:t>
                </a:r>
                <a:endParaRPr lang="en-US" sz="6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680845" y="5228159"/>
                <a:ext cx="154388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ươt</a:t>
                </a:r>
                <a:r>
                  <a:rPr lang="en-US" sz="6000" dirty="0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56279" y="4433599"/>
              <a:ext cx="3062782" cy="1028396"/>
              <a:chOff x="5347457" y="5457117"/>
              <a:chExt cx="2560320" cy="197768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347457" y="5481604"/>
                <a:ext cx="2560320" cy="195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thước</a:t>
                </a:r>
                <a:endParaRPr lang="en-US" sz="6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17065" y="5457117"/>
                <a:ext cx="1543886" cy="195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6000" dirty="0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96901" y="4443167"/>
              <a:ext cx="3269356" cy="1015663"/>
              <a:chOff x="4176473" y="5237727"/>
              <a:chExt cx="3269356" cy="1015663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176473" y="5237727"/>
                <a:ext cx="32693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dược</a:t>
                </a:r>
                <a:r>
                  <a:rPr lang="en-US" sz="60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sĩ</a:t>
                </a:r>
                <a:endParaRPr lang="en-US" sz="6000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25664" y="5237727"/>
                <a:ext cx="2584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6000" dirty="0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7820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</a:rPr>
                <a:t>Đọc</a:t>
              </a:r>
              <a:endParaRPr lang="en-US" sz="4800" dirty="0">
                <a:latin typeface="UTM Avo" panose="02040603050506020204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ươc</a:t>
              </a:r>
              <a:r>
                <a:rPr 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5400" dirty="0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204189" y="1516607"/>
              <a:ext cx="1998080" cy="923330"/>
              <a:chOff x="5133532" y="2295939"/>
              <a:chExt cx="1998080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33532" y="2295939"/>
                <a:ext cx="1880494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87726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1479" y="2312658"/>
            <a:ext cx="10169610" cy="950767"/>
            <a:chOff x="1006900" y="4393375"/>
            <a:chExt cx="10169610" cy="950767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1705" y="4393375"/>
              <a:ext cx="25669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1479" y="3101919"/>
            <a:ext cx="10133757" cy="978204"/>
            <a:chOff x="1024826" y="5316705"/>
            <a:chExt cx="10133757" cy="978204"/>
          </a:xfrm>
        </p:grpSpPr>
        <p:sp>
          <p:nvSpPr>
            <p:cNvPr id="43" name="TextBox 42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mướt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mượt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lướt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lượt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ươt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11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9773832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71: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r>
              <a:rPr lang="en-US" sz="8800" b="1" kern="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ươt</a:t>
            </a:r>
            <a:endParaRPr lang="en-US" sz="8800" b="1" kern="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871"/>
            <a:ext cx="12247275" cy="5040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4571" y="5982527"/>
            <a:ext cx="960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lướt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sóng</a:t>
            </a:r>
            <a:r>
              <a:rPr lang="en-US" sz="4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dirty="0" smtClean="0">
                <a:latin typeface="UTM Avo" panose="02040603050506020204" pitchFamily="18" charset="0"/>
              </a:rPr>
              <a:t>.</a:t>
            </a:r>
            <a:endParaRPr lang="en-US" sz="44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2879" y="111105"/>
            <a:ext cx="2736751" cy="822076"/>
            <a:chOff x="1060549" y="587625"/>
            <a:chExt cx="2736751" cy="822076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UTM Avo" panose="02040603050506020204" pitchFamily="18" charset="0"/>
                </a:rPr>
                <a:t>NhËn</a:t>
              </a:r>
              <a:r>
                <a:rPr lang="en-US" sz="2800" b="1" dirty="0"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</a:rPr>
                <a:t>biÕt</a:t>
              </a:r>
              <a:endParaRPr lang="en-US" sz="2800" b="1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04025" y="5995406"/>
            <a:ext cx="4178901" cy="786501"/>
            <a:chOff x="4100993" y="5486678"/>
            <a:chExt cx="4178901" cy="786501"/>
          </a:xfrm>
        </p:grpSpPr>
        <p:sp>
          <p:nvSpPr>
            <p:cNvPr id="12" name="TextBox 11"/>
            <p:cNvSpPr txBox="1"/>
            <p:nvPr/>
          </p:nvSpPr>
          <p:spPr>
            <a:xfrm>
              <a:off x="6985246" y="5503737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ươt</a:t>
              </a:r>
              <a:endPara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00993" y="5486678"/>
              <a:ext cx="13327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ươc</a:t>
              </a:r>
              <a:endPara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69694" y="5503738"/>
              <a:ext cx="1406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ươc</a:t>
              </a:r>
              <a:endParaRPr lang="en-US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59651"/>
            <a:ext cx="2283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7820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</a:rPr>
                <a:t>Đọc</a:t>
              </a:r>
              <a:endParaRPr lang="en-US" sz="4800" dirty="0">
                <a:latin typeface="UTM Avo" panose="020406030505060202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4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6241" y="2959651"/>
            <a:ext cx="17185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06900" y="4393375"/>
            <a:ext cx="10169610" cy="950767"/>
            <a:chOff x="1006900" y="4393375"/>
            <a:chExt cx="10169610" cy="950767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7514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1706" y="4393375"/>
              <a:ext cx="25149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15898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06900" y="5463878"/>
            <a:ext cx="10133757" cy="978204"/>
            <a:chOff x="1024826" y="5316705"/>
            <a:chExt cx="10133757" cy="978204"/>
          </a:xfrm>
        </p:grpSpPr>
        <p:sp>
          <p:nvSpPr>
            <p:cNvPr id="29" name="TextBox 28"/>
            <p:cNvSpPr txBox="1"/>
            <p:nvPr/>
          </p:nvSpPr>
          <p:spPr>
            <a:xfrm>
              <a:off x="6091705" y="531670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mướt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97970" y="5359950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mượt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24826" y="5371579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lướt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lược</a:t>
              </a:r>
              <a:endParaRPr lang="en-US" sz="5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ươt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13445" y="557587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thước</a:t>
            </a:r>
            <a:endParaRPr lang="en-US" sz="6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77" y="94268"/>
            <a:ext cx="7736835" cy="537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08651" y="94268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973" y="5569785"/>
            <a:ext cx="1740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6472" y="5237727"/>
            <a:ext cx="419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dược</a:t>
            </a:r>
            <a:r>
              <a:rPr lang="en-US" sz="7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sĩ</a:t>
            </a:r>
            <a:endParaRPr lang="en-US" sz="7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19" y="0"/>
            <a:ext cx="7180707" cy="553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7360" y="5243578"/>
            <a:ext cx="278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ươc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lướt</a:t>
            </a:r>
            <a:r>
              <a:rPr lang="en-US" sz="7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ván</a:t>
            </a:r>
            <a:endParaRPr lang="en-US" sz="7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6" y="1514474"/>
            <a:ext cx="2628900" cy="2000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310" y="5296237"/>
            <a:ext cx="181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ươt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</Words>
  <Application>Microsoft Office PowerPoint</Application>
  <PresentationFormat>Widescreen</PresentationFormat>
  <Paragraphs>60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Microsoft YaHei</vt:lpstr>
      <vt:lpstr>SimSun</vt:lpstr>
      <vt:lpstr>.VnAvant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UTM Avo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54</cp:revision>
  <dcterms:created xsi:type="dcterms:W3CDTF">2020-08-13T09:32:00Z</dcterms:created>
  <dcterms:modified xsi:type="dcterms:W3CDTF">2024-12-09T14:58:52Z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